
<file path=[Content_Types].xml><?xml version="1.0" encoding="utf-8"?>
<Types xmlns="http://schemas.openxmlformats.org/package/2006/content-types">
  <Default Extension="emf" ContentType="image/x-emf"/>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 id="2147483737" r:id="rId2"/>
    <p:sldMasterId id="2147483739" r:id="rId3"/>
    <p:sldMasterId id="2147483781" r:id="rId4"/>
    <p:sldMasterId id="2147484097" r:id="rId5"/>
    <p:sldMasterId id="2147484639" r:id="rId6"/>
  </p:sldMasterIdLst>
  <p:notesMasterIdLst>
    <p:notesMasterId r:id="rId57"/>
  </p:notesMasterIdLst>
  <p:sldIdLst>
    <p:sldId id="256" r:id="rId7"/>
    <p:sldId id="257" r:id="rId8"/>
    <p:sldId id="258" r:id="rId9"/>
    <p:sldId id="259" r:id="rId10"/>
    <p:sldId id="260" r:id="rId11"/>
    <p:sldId id="261" r:id="rId12"/>
    <p:sldId id="262" r:id="rId13"/>
    <p:sldId id="263" r:id="rId14"/>
    <p:sldId id="264"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306" r:id="rId30"/>
    <p:sldId id="307" r:id="rId31"/>
    <p:sldId id="308"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3" r:id="rId52"/>
    <p:sldId id="267" r:id="rId53"/>
    <p:sldId id="304" r:id="rId54"/>
    <p:sldId id="305" r:id="rId55"/>
    <p:sldId id="282" r:id="rId56"/>
  </p:sldIdLst>
  <p:sldSz cx="9144000" cy="5143500" type="screen16x9"/>
  <p:notesSz cx="6858000" cy="9144000"/>
  <p:embeddedFontLst>
    <p:embeddedFont>
      <p:font typeface="Century Gothic" panose="020B0502020202020204" pitchFamily="34" charset="0"/>
      <p:regular r:id="rId58"/>
      <p:bold r:id="rId59"/>
      <p:italic r:id="rId60"/>
      <p:boldItalic r:id="rId61"/>
    </p:embeddedFont>
    <p:embeddedFont>
      <p:font typeface="Impact" panose="020B0806030902050204" pitchFamily="34" charset="0"/>
      <p:regular r:id="rId62"/>
    </p:embeddedFont>
    <p:embeddedFont>
      <p:font typeface="Karla" pitchFamily="2" charset="0"/>
      <p:regular r:id="rId63"/>
      <p:bold r:id="rId64"/>
    </p:embeddedFont>
    <p:embeddedFont>
      <p:font typeface="Montserrat" panose="00000500000000000000" pitchFamily="2" charset="-52"/>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Roboto Condensed Light" panose="02000000000000000000" pitchFamily="2" charset="0"/>
      <p:regular r:id="rId73"/>
      <p:italic r:id="rId74"/>
    </p:embeddedFont>
    <p:embeddedFont>
      <p:font typeface="Source Code Pro" panose="020B0509030403020204" pitchFamily="49" charset="0"/>
      <p:regular r:id="rId75"/>
      <p:bold r:id="rId76"/>
      <p:italic r:id="rId77"/>
      <p:boldItalic r:id="rId78"/>
    </p:embeddedFont>
    <p:embeddedFont>
      <p:font typeface="Wingdings 3" panose="05040102010807070707" pitchFamily="18" charset="2"/>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9D3FD4-3A8B-4F72-873E-58BD01C429F6}">
  <a:tblStyle styleId="{F59D3FD4-3A8B-4F72-873E-58BD01C429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59" autoAdjust="0"/>
  </p:normalViewPr>
  <p:slideViewPr>
    <p:cSldViewPr snapToGrid="0">
      <p:cViewPr varScale="1">
        <p:scale>
          <a:sx n="91" d="100"/>
          <a:sy n="91" d="100"/>
        </p:scale>
        <p:origin x="560" y="56"/>
      </p:cViewPr>
      <p:guideLst>
        <p:guide orient="horz" pos="1620"/>
        <p:guide pos="2880"/>
        <p:guide orient="horz" pos="9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7" Type="http://schemas.openxmlformats.org/officeDocument/2006/relationships/slide" Target="slides/slide1.xml"/><Relationship Id="rId71"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Master" Target="slideMasters/slideMaster5.xml"/><Relationship Id="rId61" Type="http://schemas.openxmlformats.org/officeDocument/2006/relationships/font" Target="fonts/font4.fntdata"/><Relationship Id="rId82"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5.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usnews.com/education/best-global-universities/taras-shevchenko-national-university-kiev-529168#ranking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ace.univ.kiev.u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ace.univ.kiev.u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xp.phys.univ.kiev.ua/u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en.phys.univ.kiev.u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qft.univ.kiev.ua/"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molphys.univ.kiev.u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optics.univ.kiev.ua/"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theory.phys.univ.kiev.ua/"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metphys.univ.kiev.ua/"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phys.univ.kiev.ua/material/index.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qft.univ.kiev.ua/"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qft.univ.kiev.ua/"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qft.univ.kiev.ua/"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qft.univ.kiev.ua/"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Титульний слайд</a:t>
            </a:r>
            <a:endParaRPr sz="1400" dirty="0">
              <a:solidFill>
                <a:schemeClr val="dk1"/>
              </a:solidFill>
              <a:latin typeface="Times New Roman"/>
              <a:ea typeface="Times New Roman"/>
              <a:cs typeface="Times New Roman"/>
              <a:sym typeface="Times New Roman"/>
            </a:endParaRPr>
          </a:p>
          <a:p>
            <a:pPr marL="457200" lvl="0" indent="0" algn="just" rtl="0">
              <a:lnSpc>
                <a:spcPct val="115000"/>
              </a:lnSpc>
              <a:spcBef>
                <a:spcPts val="600"/>
              </a:spcBef>
              <a:spcAft>
                <a:spcPts val="0"/>
              </a:spcAft>
              <a:buClr>
                <a:schemeClr val="dk1"/>
              </a:buClr>
              <a:buSzPts val="1100"/>
              <a:buFont typeface="Arial"/>
              <a:buNone/>
            </a:pPr>
            <a:endParaRPr sz="1400" dirty="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883fa4f8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883fa4f8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Рейтинг QS World University Rankings by Subject ґрунтується на академічній репутації, репутації роботодавця та дослідницькому впливі.</a:t>
            </a:r>
            <a:endParaRPr dirty="0"/>
          </a:p>
          <a:p>
            <a:pPr marL="0" lvl="0" indent="0" algn="l" rtl="0">
              <a:spcBef>
                <a:spcPts val="0"/>
              </a:spcBef>
              <a:spcAft>
                <a:spcPts val="0"/>
              </a:spcAft>
              <a:buClr>
                <a:schemeClr val="dk1"/>
              </a:buClr>
              <a:buSzPts val="1100"/>
              <a:buFont typeface="Arial"/>
              <a:buNone/>
            </a:pPr>
            <a:r>
              <a:rPr lang="en" dirty="0"/>
              <a:t>П'ять компонентів використовуються для ранжування університетів у QS World University Rankings by Subject 2022: </a:t>
            </a:r>
            <a:endParaRPr dirty="0"/>
          </a:p>
          <a:p>
            <a:pPr marL="0" lvl="0" indent="0" algn="l" rtl="0">
              <a:spcBef>
                <a:spcPts val="0"/>
              </a:spcBef>
              <a:spcAft>
                <a:spcPts val="0"/>
              </a:spcAft>
              <a:buNone/>
            </a:pPr>
            <a:r>
              <a:rPr lang="en" dirty="0"/>
              <a:t>Академічна репутація , Репутація роботодавця , Цитованість досліджень на одну статтю , H-індекс(індекс Гірша) , Міжнародна дослідницька мережа. В цьому предметному рейтингу(Фізика та астрономія) університет зберігає свої позиції протягом 5 останніх років.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dce94832f2_7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dce94832f2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https://www.usnews.com/education/best-global-universities/taras-shevchenko-national-university-kiev-529168#rankings</a:t>
            </a:r>
            <a:endParaRPr/>
          </a:p>
          <a:p>
            <a:pPr marL="0" lvl="0" indent="0" algn="l" rtl="0">
              <a:spcBef>
                <a:spcPts val="0"/>
              </a:spcBef>
              <a:spcAft>
                <a:spcPts val="0"/>
              </a:spcAft>
              <a:buNone/>
            </a:pPr>
            <a:r>
              <a:rPr lang="en"/>
              <a:t>Заклади освіти зі США та понад 90 інших країн оцінюються на основі 13 показників, які вимірюють ефективність їхніх академічних досліджень, а також їхню глобальну та регіональну репутацію.  Оцінюються за 13 критеріями (за напрямком 11 критеріїв?). </a:t>
            </a:r>
            <a:endParaRPr/>
          </a:p>
          <a:p>
            <a:pPr marL="0" lvl="0" indent="0" algn="l" rtl="0">
              <a:spcBef>
                <a:spcPts val="0"/>
              </a:spcBef>
              <a:spcAft>
                <a:spcPts val="0"/>
              </a:spcAft>
              <a:buNone/>
            </a:pPr>
            <a:endParaRPr/>
          </a:p>
          <a:p>
            <a:pPr marL="0" lvl="0" indent="0" algn="l" rtl="0">
              <a:spcBef>
                <a:spcPts val="0"/>
              </a:spcBef>
              <a:spcAft>
                <a:spcPts val="0"/>
              </a:spcAft>
              <a:buNone/>
            </a:pPr>
            <a:r>
              <a:rPr lang="en"/>
              <a:t>На сьогоднішній день з України в рейтингу представлені тільки Київський </a:t>
            </a:r>
            <a:r>
              <a:rPr lang="en">
                <a:solidFill>
                  <a:schemeClr val="dk1"/>
                </a:solidFill>
              </a:rPr>
              <a:t>Національний Університет </a:t>
            </a:r>
            <a:r>
              <a:rPr lang="en"/>
              <a:t> ім. Тараса Шевченка та Харківський Національний Університет  ім. В.Н. Каразіна, </a:t>
            </a:r>
            <a:endParaRPr/>
          </a:p>
          <a:p>
            <a:pPr marL="0" lvl="0" indent="0" algn="l" rtl="0">
              <a:spcBef>
                <a:spcPts val="0"/>
              </a:spcBef>
              <a:spcAft>
                <a:spcPts val="0"/>
              </a:spcAft>
              <a:buNone/>
            </a:pPr>
            <a:r>
              <a:rPr lang="en"/>
              <a:t>По освітній спеціальності “Фізика” — тільки КНУ ім. Т. Шевченка.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0c39d67e8d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0c39d67e8d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0c58b263e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0c58b263e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0883fa4f8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0883fa4f8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883fa4f8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0883fa4f8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астрономії та фізики космосу</a:t>
            </a: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fe0d81db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0fe0d81db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dirty="0">
                <a:solidFill>
                  <a:schemeClr val="dk1"/>
                </a:solidFill>
                <a:latin typeface="Times New Roman"/>
                <a:ea typeface="Times New Roman"/>
                <a:cs typeface="Times New Roman"/>
                <a:sym typeface="Times New Roman"/>
              </a:rPr>
              <a:t>1.</a:t>
            </a:r>
            <a:r>
              <a:rPr lang="en" sz="700" dirty="0">
                <a:solidFill>
                  <a:schemeClr val="dk1"/>
                </a:solidFill>
                <a:latin typeface="Times New Roman"/>
                <a:ea typeface="Times New Roman"/>
                <a:cs typeface="Times New Roman"/>
                <a:sym typeface="Times New Roman"/>
              </a:rPr>
              <a:t>	</a:t>
            </a:r>
            <a:r>
              <a:rPr lang="en" sz="900" b="1" u="sng" dirty="0">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астрономії та фізики космосу</a:t>
            </a:r>
            <a:endParaRPr sz="900" b="1" u="sng" dirty="0">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dirty="0">
                <a:solidFill>
                  <a:schemeClr val="dk1"/>
                </a:solidFill>
                <a:latin typeface="Times New Roman"/>
                <a:ea typeface="Times New Roman"/>
                <a:cs typeface="Times New Roman"/>
                <a:sym typeface="Times New Roman"/>
              </a:rPr>
              <a:t>Далі інформація про кожну кафедру окремо:</a:t>
            </a:r>
            <a:endParaRPr sz="1400" dirty="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dirty="0">
                <a:solidFill>
                  <a:schemeClr val="dk1"/>
                </a:solidFill>
              </a:rPr>
              <a:t>·</a:t>
            </a:r>
            <a:r>
              <a:rPr lang="en" sz="700" dirty="0">
                <a:solidFill>
                  <a:schemeClr val="dk1"/>
                </a:solidFill>
                <a:latin typeface="Times New Roman"/>
                <a:ea typeface="Times New Roman"/>
                <a:cs typeface="Times New Roman"/>
                <a:sym typeface="Times New Roman"/>
              </a:rPr>
              <a:t>   	</a:t>
            </a:r>
            <a:r>
              <a:rPr lang="en" sz="1400" dirty="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dirty="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dirty="0">
                <a:solidFill>
                  <a:schemeClr val="dk1"/>
                </a:solidFill>
              </a:rPr>
              <a:t>·</a:t>
            </a:r>
            <a:r>
              <a:rPr lang="en" sz="700" dirty="0">
                <a:solidFill>
                  <a:schemeClr val="dk1"/>
                </a:solidFill>
                <a:latin typeface="Times New Roman"/>
                <a:ea typeface="Times New Roman"/>
                <a:cs typeface="Times New Roman"/>
                <a:sym typeface="Times New Roman"/>
              </a:rPr>
              <a:t>   	</a:t>
            </a:r>
            <a:r>
              <a:rPr lang="en" sz="1400" dirty="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dirty="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dirty="0">
                <a:solidFill>
                  <a:schemeClr val="dk1"/>
                </a:solidFill>
              </a:rPr>
              <a:t>·</a:t>
            </a:r>
            <a:r>
              <a:rPr lang="en" sz="700" dirty="0">
                <a:solidFill>
                  <a:schemeClr val="dk1"/>
                </a:solidFill>
                <a:latin typeface="Times New Roman"/>
                <a:ea typeface="Times New Roman"/>
                <a:cs typeface="Times New Roman"/>
                <a:sym typeface="Times New Roman"/>
              </a:rPr>
              <a:t>   	</a:t>
            </a:r>
            <a:r>
              <a:rPr lang="en" sz="1400" dirty="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dirty="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dirty="0">
                <a:solidFill>
                  <a:schemeClr val="dk1"/>
                </a:solidFill>
              </a:rPr>
              <a:t>·</a:t>
            </a:r>
            <a:r>
              <a:rPr lang="en" sz="700" dirty="0">
                <a:solidFill>
                  <a:schemeClr val="dk1"/>
                </a:solidFill>
                <a:latin typeface="Times New Roman"/>
                <a:ea typeface="Times New Roman"/>
                <a:cs typeface="Times New Roman"/>
                <a:sym typeface="Times New Roman"/>
              </a:rPr>
              <a:t>   	</a:t>
            </a:r>
            <a:r>
              <a:rPr lang="en" sz="1400" dirty="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dirty="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0883fa4f8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0883fa4f8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експериментальної фізики</a:t>
            </a: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0c39d67e8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0c39d67e8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0c39d67e8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0c39d67e8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090d360ff5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090d360ff5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Титульний слайд</a:t>
            </a:r>
            <a:endParaRPr sz="1400" dirty="0">
              <a:solidFill>
                <a:schemeClr val="dk1"/>
              </a:solidFill>
              <a:latin typeface="Times New Roman"/>
              <a:ea typeface="Times New Roman"/>
              <a:cs typeface="Times New Roman"/>
              <a:sym typeface="Times New Roman"/>
            </a:endParaRPr>
          </a:p>
          <a:p>
            <a:pPr marL="457200" lvl="0" indent="0" algn="just" rtl="0">
              <a:lnSpc>
                <a:spcPct val="115000"/>
              </a:lnSpc>
              <a:spcBef>
                <a:spcPts val="600"/>
              </a:spcBef>
              <a:spcAft>
                <a:spcPts val="0"/>
              </a:spcAft>
              <a:buClr>
                <a:schemeClr val="dk1"/>
              </a:buClr>
              <a:buSzPts val="1100"/>
              <a:buFont typeface="Arial"/>
              <a:buNone/>
            </a:pPr>
            <a:endParaRPr sz="1400" dirty="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883fa4f8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0883fa4f8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загальної фізики</a:t>
            </a: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0c58b263e9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0c58b263e9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0c58b263e9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0c58b263e9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0c58b263e9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0c58b263e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883fa4f8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0883fa4f8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квантової теорії поля та космомікрофізики</a:t>
            </a:r>
            <a:endParaRPr sz="900" b="1" u="sng">
              <a:solidFill>
                <a:srgbClr val="333333"/>
              </a:solidFill>
              <a:highlight>
                <a:srgbClr val="FFFFFF"/>
              </a:highlight>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Кафедра квантової теорії поля (КТП) була створена за ініціативи академіків О.Г. Ситенка та Л.А. Булавіна у 1992 році. Професор І. С. Доценко був першим завідувачем кафедри, а з 2003 року кафедру очолює д.ф.-м.н., проф. С.Й. Вільчинський. У 2021 році кафедра змінила назву на кафедру квантової теорії поля та космомікрофізики (КТПТК)</a:t>
            </a:r>
            <a:endParaRPr sz="1400">
              <a:solidFill>
                <a:schemeClr val="dk1"/>
              </a:solidFill>
              <a:highlight>
                <a:srgbClr val="FFFFFF"/>
              </a:highlight>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Видатні постаті 20го століття історії кафедри: академік НАНУ Ситенко О.Г., професор Тартаковський В.Т., професор Мальнєв В.М., професор Доценко І.С.</a:t>
            </a:r>
            <a:endParaRPr sz="1400">
              <a:solidFill>
                <a:schemeClr val="dk1"/>
              </a:solidFill>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extLst>
      <p:ext uri="{BB962C8B-B14F-4D97-AF65-F5344CB8AC3E}">
        <p14:creationId xmlns:p14="http://schemas.microsoft.com/office/powerpoint/2010/main" val="359421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c58b263e9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c58b263e9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0883fa4f8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0883fa4f8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молекулярної фізики</a:t>
            </a: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090d360ff5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090d360ff5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090d360ff5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090d360ff5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090d360ff5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090d360ff5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07e218289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07e218289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685800" lvl="0" indent="-228600" algn="just" rtl="0">
              <a:lnSpc>
                <a:spcPct val="115000"/>
              </a:lnSpc>
              <a:spcBef>
                <a:spcPts val="600"/>
              </a:spcBef>
              <a:spcAft>
                <a:spcPts val="600"/>
              </a:spcAft>
              <a:buClr>
                <a:schemeClr val="dk1"/>
              </a:buClr>
              <a:buSzPts val="11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0883fa4f8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0883fa4f8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оптики</a:t>
            </a: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0883fa4f8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0883fa4f8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теоретичної фізики</a:t>
            </a: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0883fa4f8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0883fa4f8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фізики металів</a:t>
            </a: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0c39d6cbfe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0c39d6cbfe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0c39d6cbfe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0c39d6cbfe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0c39d6cbfe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0c39d6cbf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0c39d6cbfe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0c39d6cbfe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0883fa4f8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0883fa4f8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фізики функціональних матеріалів</a:t>
            </a: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090d360ff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090d360ff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090d360f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090d360f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dce94832f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dce94832f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090d360ff5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090d360ff5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08ecbc232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08ecbc232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квантової теорії поля та космомікрофізики</a:t>
            </a:r>
            <a:endParaRPr sz="900" b="1" u="sng">
              <a:solidFill>
                <a:srgbClr val="333333"/>
              </a:solidFill>
              <a:highlight>
                <a:srgbClr val="FFFFFF"/>
              </a:highlight>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Кафедра квантової теорії поля (КТП) була створена за ініціативи академіків О.Г. Ситенка та Л.А. Булавіна у 1992 році. Професор І. С. Доценко був першим завідувачем кафедри, а з 2003 року кафедру очолює д.ф.-м.н., проф. С.Й. Вільчинський. У 2021 році кафедра змінила назву на кафедру квантової теорії поля та космомікрофізики (КТПТК)</a:t>
            </a:r>
            <a:endParaRPr sz="1400">
              <a:solidFill>
                <a:schemeClr val="dk1"/>
              </a:solidFill>
              <a:highlight>
                <a:srgbClr val="FFFFFF"/>
              </a:highlight>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Видатні постаті 20го століття історії кафедри: академік НАНУ Ситенко О.Г., професор Тартаковський В.Т., професор Мальнєв В.М., професор Доценко І.С.</a:t>
            </a:r>
            <a:endParaRPr sz="1400">
              <a:solidFill>
                <a:schemeClr val="dk1"/>
              </a:solidFill>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dd50befa0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dd50befa0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квантової теорії поля та космомікрофізики</a:t>
            </a:r>
            <a:endParaRPr sz="900" b="1" u="sng">
              <a:solidFill>
                <a:srgbClr val="333333"/>
              </a:solidFill>
              <a:highlight>
                <a:srgbClr val="FFFFFF"/>
              </a:highlight>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Кафедра квантової теорії поля (КТП) була створена за ініціативи академіків О.Г. Ситенка та Л.А. Булавіна у 1992 році. Професор І. С. Доценко був першим завідувачем кафедри, а з 2003 року кафедру очолює д.ф.-м.н., проф. С.Й. Вільчинський. У 2021 році кафедра змінила назву на кафедру квантової теорії поля та космомікрофізики (КТПТК)</a:t>
            </a:r>
            <a:endParaRPr sz="1400">
              <a:solidFill>
                <a:schemeClr val="dk1"/>
              </a:solidFill>
              <a:highlight>
                <a:srgbClr val="FFFFFF"/>
              </a:highlight>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Видатні постаті 20го століття історії кафедри: академік НАНУ Ситенко О.Г., професор Тартаковський В.Т., професор Мальнєв В.М., професор Доценко І.С.</a:t>
            </a:r>
            <a:endParaRPr sz="1400">
              <a:solidFill>
                <a:schemeClr val="dk1"/>
              </a:solidFill>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dd50befa07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dd50befa07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квантової теорії поля та космомікрофізики</a:t>
            </a:r>
            <a:endParaRPr sz="900" b="1" u="sng">
              <a:solidFill>
                <a:srgbClr val="333333"/>
              </a:solidFill>
              <a:highlight>
                <a:srgbClr val="FFFFFF"/>
              </a:highlight>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Кафедра квантової теорії поля (КТП) була створена за ініціативи академіків О.Г. Ситенка та Л.А. Булавіна у 1992 році. Професор І. С. Доценко був першим завідувачем кафедри, а з 2003 року кафедру очолює д.ф.-м.н., проф. С.Й. Вільчинський. У 2021 році кафедра змінила назву на кафедру квантової теорії поля та космомікрофізики (КТПТК)</a:t>
            </a:r>
            <a:endParaRPr sz="1400">
              <a:solidFill>
                <a:schemeClr val="dk1"/>
              </a:solidFill>
              <a:highlight>
                <a:srgbClr val="FFFFFF"/>
              </a:highlight>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Видатні постаті 20го століття історії кафедри: академік НАНУ Ситенко О.Г., професор Тартаковський В.Т., професор Мальнєв В.М., професор Доценко І.С.</a:t>
            </a:r>
            <a:endParaRPr sz="1400">
              <a:solidFill>
                <a:schemeClr val="dk1"/>
              </a:solidFill>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dd50befa07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dd50befa07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0883fa4f8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0883fa4f8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    Програми подвійного дипломування (магістерські програми)</a:t>
            </a:r>
            <a:endParaRPr sz="14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університет Страсбурга (Франція) </a:t>
            </a:r>
            <a:endParaRPr sz="14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Університет м. Ле Ман (Франція)</a:t>
            </a: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  Численні програми стажування для студентів бакалаврату</a:t>
            </a: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Лише декілька прикладів:</a:t>
            </a: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None/>
            </a:pPr>
            <a:r>
              <a:rPr lang="en" sz="1200">
                <a:solidFill>
                  <a:srgbClr val="404040"/>
                </a:solidFill>
                <a:highlight>
                  <a:srgbClr val="FFFFFF"/>
                </a:highlight>
                <a:latin typeface="Roboto"/>
                <a:ea typeface="Roboto"/>
                <a:cs typeface="Roboto"/>
                <a:sym typeface="Roboto"/>
              </a:rPr>
              <a:t>Універ­­си­те­т Шицу­о­ка   (Японія) – стажування фізиків-оптиків </a:t>
            </a:r>
            <a:endParaRPr sz="1200">
              <a:solidFill>
                <a:srgbClr val="404040"/>
              </a:solidFill>
              <a:highlight>
                <a:srgbClr val="FFFFFF"/>
              </a:highlight>
              <a:latin typeface="Roboto"/>
              <a:ea typeface="Roboto"/>
              <a:cs typeface="Roboto"/>
              <a:sym typeface="Roboto"/>
            </a:endParaRPr>
          </a:p>
          <a:p>
            <a:pPr marL="0" lvl="0" indent="-228600" algn="just" rtl="0">
              <a:lnSpc>
                <a:spcPct val="115000"/>
              </a:lnSpc>
              <a:spcBef>
                <a:spcPts val="1200"/>
              </a:spcBef>
              <a:spcAft>
                <a:spcPts val="0"/>
              </a:spcAft>
              <a:buNone/>
            </a:pPr>
            <a:endParaRPr sz="1200">
              <a:solidFill>
                <a:srgbClr val="404040"/>
              </a:solidFill>
              <a:highlight>
                <a:srgbClr val="FFFFFF"/>
              </a:highlight>
              <a:latin typeface="Roboto"/>
              <a:ea typeface="Roboto"/>
              <a:cs typeface="Roboto"/>
              <a:sym typeface="Roboto"/>
            </a:endParaRPr>
          </a:p>
          <a:p>
            <a:pPr marL="457200" lvl="0" indent="-317500" algn="just" rtl="0">
              <a:lnSpc>
                <a:spcPct val="115000"/>
              </a:lnSpc>
              <a:spcBef>
                <a:spcPts val="1200"/>
              </a:spcBef>
              <a:spcAft>
                <a:spcPts val="0"/>
              </a:spcAft>
              <a:buClr>
                <a:schemeClr val="dk1"/>
              </a:buClr>
              <a:buSzPts val="1400"/>
              <a:buFont typeface="Times New Roman"/>
              <a:buChar char="-"/>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  Сприяння короткотерміновим програмам мобільності</a:t>
            </a: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600"/>
              </a:spcAft>
              <a:buNone/>
            </a:pPr>
            <a:r>
              <a:rPr lang="en" sz="1400">
                <a:solidFill>
                  <a:schemeClr val="dk1"/>
                </a:solidFill>
                <a:latin typeface="Times New Roman"/>
                <a:ea typeface="Times New Roman"/>
                <a:cs typeface="Times New Roman"/>
                <a:sym typeface="Times New Roman"/>
              </a:rPr>
              <a:t>  Приклади — кількість у 2022 році (факультете)</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0883fa4f8b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0883fa4f8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Фінальний слайд з побажанням вступати на фізичний факультет, оскільки студентів ФФ чекає цікаве та незабутнє навчання і дозвілля!</a:t>
            </a: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Чим живуть факультет та кафедри можна детальніше ознайомитись на ресурсах в мережі, як сайтів так і різних соціальних мереж за цими посиланнями. Чекаємо на Вас на фізичному факультеті!</a:t>
            </a: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0f8c385f5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0f8c385f5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Фінальний слайд з побажанням вступати на фізичний факультет, оскільки студентів ФФ чекає цікаве та незабутнє навчання і дозвілля!</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883fa4f8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0883fa4f8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None/>
            </a:pPr>
            <a:r>
              <a:rPr lang="en" sz="14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lang="en" sz="900" b="1" u="sng">
                <a:solidFill>
                  <a:srgbClr val="333333"/>
                </a:solidFill>
                <a:highlight>
                  <a:srgbClr val="FFFFFF"/>
                </a:highlight>
                <a:hlinkClick r:id="rId3">
                  <a:extLst>
                    <a:ext uri="{A12FA001-AC4F-418D-AE19-62706E023703}">
                      <ahyp:hlinkClr xmlns:ahyp="http://schemas.microsoft.com/office/drawing/2018/hyperlinkcolor" val="tx"/>
                    </a:ext>
                  </a:extLst>
                </a:hlinkClick>
              </a:rPr>
              <a:t>Кафедра квантової теорії поля та космомікрофізики</a:t>
            </a:r>
            <a:endParaRPr sz="900" b="1" u="sng">
              <a:solidFill>
                <a:srgbClr val="333333"/>
              </a:solidFill>
              <a:highlight>
                <a:srgbClr val="FFFFFF"/>
              </a:highlight>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Кафедра квантової теорії поля (КТП) була створена за ініціативи академіків О.Г. Ситенка та Л.А. Булавіна у 1992 році. Професор І. С. Доценко був першим завідувачем кафедри, а з 2003 року кафедру очолює д.ф.-м.н., проф. С.Й. Вільчинський. У 2021 році кафедра змінила назву на кафедру квантової теорії поля та космомікрофізики (КТПТК)</a:t>
            </a:r>
            <a:endParaRPr sz="1400">
              <a:solidFill>
                <a:schemeClr val="dk1"/>
              </a:solidFill>
              <a:highlight>
                <a:srgbClr val="FFFFFF"/>
              </a:highlight>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Видатні постаті 20го століття історії кафедри: академік НАНУ Ситенко О.Г., професор Тартаковський В.Т., професор Мальнєв В.М., професор Доценко І.С.</a:t>
            </a:r>
            <a:endParaRPr sz="1400">
              <a:solidFill>
                <a:schemeClr val="dk1"/>
              </a:solidFill>
              <a:latin typeface="Times New Roman"/>
              <a:ea typeface="Times New Roman"/>
              <a:cs typeface="Times New Roman"/>
              <a:sym typeface="Times New Roman"/>
            </a:endParaRPr>
          </a:p>
          <a:p>
            <a:pPr marL="0" lvl="0" indent="0" algn="l" rtl="0">
              <a:lnSpc>
                <a:spcPct val="7840"/>
              </a:lnSpc>
              <a:spcBef>
                <a:spcPts val="1200"/>
              </a:spcBef>
              <a:spcAft>
                <a:spcPts val="0"/>
              </a:spcAft>
              <a:buClr>
                <a:schemeClr val="dk1"/>
              </a:buClr>
              <a:buSzPts val="1100"/>
              <a:buFont typeface="Arial"/>
              <a:buNone/>
            </a:pPr>
            <a:endParaRPr sz="1400">
              <a:solidFill>
                <a:schemeClr val="dk1"/>
              </a:solidFill>
              <a:latin typeface="Times New Roman"/>
              <a:ea typeface="Times New Roman"/>
              <a:cs typeface="Times New Roman"/>
              <a:sym typeface="Times New Roman"/>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None/>
            </a:pPr>
            <a:endParaRPr sz="900" b="1" u="sng">
              <a:solidFill>
                <a:srgbClr val="333333"/>
              </a:solidFill>
              <a:highlight>
                <a:srgbClr val="FFFFFF"/>
              </a:highlight>
            </a:endParaRPr>
          </a:p>
          <a:p>
            <a:pPr marL="0" lvl="0" indent="-228600" algn="just" rtl="0">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Далі інформація про кожну кафедру окремо:</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Назва кафедри, зав.кафедри (з фото), які основні курси/спец курси в рамках бакалаврату забезпечує кафедра.</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Які спецкурси вже на магістратурі забезпечує кафедра (яку спеціалізацію можна отримати навчаючись саме на цій кафедрі/програмі)</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Основні наукові напрямки дослідження та коротка інформація про них</a:t>
            </a:r>
            <a:endParaRPr sz="1400">
              <a:solidFill>
                <a:schemeClr val="dk1"/>
              </a:solidFill>
              <a:latin typeface="Times New Roman"/>
              <a:ea typeface="Times New Roman"/>
              <a:cs typeface="Times New Roman"/>
              <a:sym typeface="Times New Roman"/>
            </a:endParaRPr>
          </a:p>
          <a:p>
            <a:pPr marL="635000" lvl="0" indent="-228600" algn="just" rtl="0">
              <a:lnSpc>
                <a:spcPct val="115000"/>
              </a:lnSpc>
              <a:spcBef>
                <a:spcPts val="600"/>
              </a:spcBef>
              <a:spcAft>
                <a:spcPts val="0"/>
              </a:spcAft>
              <a:buClr>
                <a:schemeClr val="dk1"/>
              </a:buClr>
              <a:buSzPts val="1100"/>
              <a:buFont typeface="Arial"/>
              <a:buNone/>
            </a:pPr>
            <a:r>
              <a:rPr lang="en" sz="1400">
                <a:solidFill>
                  <a:schemeClr val="dk1"/>
                </a:solidFill>
              </a:rPr>
              <a:t>·</a:t>
            </a:r>
            <a:r>
              <a:rPr lang="en" sz="700">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Досягнення кафедри, чим вона пишається (визначна постать/ лабораторія/ міжнародні зв’язки/ чи хоч якийсь крутий прилад)</a:t>
            </a:r>
            <a:endParaRPr sz="14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dd50befa07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dd50befa07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dd50befa07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dd50befa07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Видатні постаті кафедри фізики металів: </a:t>
            </a:r>
            <a:endParaRPr/>
          </a:p>
          <a:p>
            <a:pPr marL="0" lvl="0" indent="0" algn="just" rtl="0">
              <a:lnSpc>
                <a:spcPct val="115000"/>
              </a:lnSpc>
              <a:spcBef>
                <a:spcPts val="0"/>
              </a:spcBef>
              <a:spcAft>
                <a:spcPts val="0"/>
              </a:spcAft>
              <a:buClr>
                <a:schemeClr val="dk1"/>
              </a:buClr>
              <a:buSzPts val="605"/>
              <a:buFont typeface="Arial"/>
              <a:buNone/>
            </a:pPr>
            <a:r>
              <a:rPr lang="en" sz="1000" i="1">
                <a:solidFill>
                  <a:srgbClr val="133453"/>
                </a:solidFill>
                <a:latin typeface="Times New Roman"/>
                <a:ea typeface="Times New Roman"/>
                <a:cs typeface="Times New Roman"/>
                <a:sym typeface="Times New Roman"/>
              </a:rPr>
              <a:t>Герцрікен Соломон Давидович</a:t>
            </a:r>
            <a:r>
              <a:rPr lang="en" sz="1000">
                <a:solidFill>
                  <a:srgbClr val="133453"/>
                </a:solidFill>
                <a:latin typeface="Times New Roman"/>
                <a:ea typeface="Times New Roman"/>
                <a:cs typeface="Times New Roman"/>
                <a:sym typeface="Times New Roman"/>
              </a:rPr>
              <a:t> – засновник і перший завідувач кафедри. Один з винахідників берилієвого скла ГЕТАН, створення якого дозволило налагодити в країні виробництво рентгенівських трубок; </a:t>
            </a:r>
            <a:r>
              <a:rPr lang="en" sz="1000" i="1">
                <a:solidFill>
                  <a:srgbClr val="133453"/>
                </a:solidFill>
                <a:latin typeface="Times New Roman"/>
                <a:ea typeface="Times New Roman"/>
                <a:cs typeface="Times New Roman"/>
                <a:sym typeface="Times New Roman"/>
              </a:rPr>
              <a:t>Кузьменко Петро Павлович</a:t>
            </a:r>
            <a:r>
              <a:rPr lang="en" sz="1000">
                <a:solidFill>
                  <a:srgbClr val="133453"/>
                </a:solidFill>
                <a:latin typeface="Times New Roman"/>
                <a:ea typeface="Times New Roman"/>
                <a:cs typeface="Times New Roman"/>
                <a:sym typeface="Times New Roman"/>
              </a:rPr>
              <a:t> – завідувач кафедри, лауреат Державної премії за роботи в області дифузії; </a:t>
            </a:r>
            <a:r>
              <a:rPr lang="en" sz="1000" i="1">
                <a:solidFill>
                  <a:srgbClr val="133453"/>
                </a:solidFill>
                <a:latin typeface="Times New Roman"/>
                <a:ea typeface="Times New Roman"/>
                <a:cs typeface="Times New Roman"/>
                <a:sym typeface="Times New Roman"/>
              </a:rPr>
              <a:t>Макара Володимир Арсенійович</a:t>
            </a:r>
            <a:r>
              <a:rPr lang="en" sz="1000">
                <a:solidFill>
                  <a:srgbClr val="133453"/>
                </a:solidFill>
                <a:latin typeface="Times New Roman"/>
                <a:ea typeface="Times New Roman"/>
                <a:cs typeface="Times New Roman"/>
                <a:sym typeface="Times New Roman"/>
              </a:rPr>
              <a:t> – завідувач кафедри, лауреат Державної премії за дослідження багатошарових напівпровідникових систем, що стало важливим напрямом для вдосконалення інтегральних схем; </a:t>
            </a:r>
            <a:r>
              <a:rPr lang="en" sz="1000" i="1">
                <a:solidFill>
                  <a:srgbClr val="133453"/>
                </a:solidFill>
                <a:latin typeface="Times New Roman"/>
                <a:ea typeface="Times New Roman"/>
                <a:cs typeface="Times New Roman"/>
                <a:sym typeface="Times New Roman"/>
              </a:rPr>
              <a:t>Новиков Микола Миколайович</a:t>
            </a:r>
            <a:r>
              <a:rPr lang="en" sz="1000">
                <a:solidFill>
                  <a:srgbClr val="133453"/>
                </a:solidFill>
                <a:latin typeface="Times New Roman"/>
                <a:ea typeface="Times New Roman"/>
                <a:cs typeface="Times New Roman"/>
                <a:sym typeface="Times New Roman"/>
              </a:rPr>
              <a:t> – професор кафедри, лауреат Державної премії за дослідження рухливості коротких дислокацій в оксидах на поверхні кремнію.</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0883fa4f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0883fa4f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85800" lvl="0" indent="-228600" algn="just" rtl="0">
              <a:lnSpc>
                <a:spcPct val="115000"/>
              </a:lnSpc>
              <a:spcBef>
                <a:spcPts val="0"/>
              </a:spcBef>
              <a:spcAft>
                <a:spcPts val="60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dce9483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dce9483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090d360ff5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090d360ff5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rot="10800000" flipH="1">
            <a:off x="2706700" y="19"/>
            <a:ext cx="6437216" cy="2869946"/>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35" y="3458251"/>
            <a:ext cx="3378994" cy="1685219"/>
          </a:xfrm>
          <a:custGeom>
            <a:avLst/>
            <a:gdLst/>
            <a:ahLst/>
            <a:cxnLst/>
            <a:rect l="l" t="t" r="r" b="b"/>
            <a:pathLst>
              <a:path w="67509" h="36908" extrusionOk="0">
                <a:moveTo>
                  <a:pt x="66494" y="1"/>
                </a:moveTo>
                <a:cubicBezTo>
                  <a:pt x="63306" y="1"/>
                  <a:pt x="53394" y="511"/>
                  <a:pt x="48185" y="6582"/>
                </a:cubicBezTo>
                <a:cubicBezTo>
                  <a:pt x="41922" y="13869"/>
                  <a:pt x="41398" y="24084"/>
                  <a:pt x="29445" y="25465"/>
                </a:cubicBezTo>
                <a:cubicBezTo>
                  <a:pt x="17503" y="26846"/>
                  <a:pt x="7144" y="28239"/>
                  <a:pt x="3715" y="31525"/>
                </a:cubicBezTo>
                <a:cubicBezTo>
                  <a:pt x="298" y="34800"/>
                  <a:pt x="0" y="36907"/>
                  <a:pt x="0" y="36907"/>
                </a:cubicBezTo>
                <a:lnTo>
                  <a:pt x="67509" y="36907"/>
                </a:lnTo>
                <a:lnTo>
                  <a:pt x="67509" y="22"/>
                </a:lnTo>
                <a:cubicBezTo>
                  <a:pt x="67509" y="22"/>
                  <a:pt x="67139" y="1"/>
                  <a:pt x="66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3100" y="1667075"/>
            <a:ext cx="4222800" cy="13593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ru-RU"/>
              <a:t>Образец заголовка</a:t>
            </a:r>
            <a:endParaRPr/>
          </a:p>
        </p:txBody>
      </p:sp>
      <p:sp>
        <p:nvSpPr>
          <p:cNvPr id="12" name="Google Shape;12;p2"/>
          <p:cNvSpPr txBox="1">
            <a:spLocks noGrp="1"/>
          </p:cNvSpPr>
          <p:nvPr>
            <p:ph type="subTitle" idx="1"/>
          </p:nvPr>
        </p:nvSpPr>
        <p:spPr>
          <a:xfrm>
            <a:off x="713100" y="3026475"/>
            <a:ext cx="4222800" cy="45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ru-RU"/>
              <a:t>Образец подзаголовка</a:t>
            </a:r>
            <a:endParaRPr/>
          </a:p>
        </p:txBody>
      </p:sp>
    </p:spTree>
    <p:extLst>
      <p:ext uri="{BB962C8B-B14F-4D97-AF65-F5344CB8AC3E}">
        <p14:creationId xmlns:p14="http://schemas.microsoft.com/office/powerpoint/2010/main" val="32185781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77"/>
        <p:cNvGrpSpPr/>
        <p:nvPr/>
      </p:nvGrpSpPr>
      <p:grpSpPr>
        <a:xfrm>
          <a:off x="0" y="0"/>
          <a:ext cx="0" cy="0"/>
          <a:chOff x="0" y="0"/>
          <a:chExt cx="0" cy="0"/>
        </a:xfrm>
      </p:grpSpPr>
      <p:sp>
        <p:nvSpPr>
          <p:cNvPr id="278" name="Google Shape;278;p11"/>
          <p:cNvSpPr/>
          <p:nvPr/>
        </p:nvSpPr>
        <p:spPr>
          <a:xfrm>
            <a:off x="3584000" y="2692125"/>
            <a:ext cx="5559971" cy="2451359"/>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57475" y="0"/>
            <a:ext cx="4108005" cy="897352"/>
          </a:xfrm>
          <a:custGeom>
            <a:avLst/>
            <a:gdLst/>
            <a:ahLst/>
            <a:cxnLst/>
            <a:rect l="l" t="t" r="r" b="b"/>
            <a:pathLst>
              <a:path w="133648" h="22787" extrusionOk="0">
                <a:moveTo>
                  <a:pt x="0" y="0"/>
                </a:moveTo>
                <a:cubicBezTo>
                  <a:pt x="0" y="0"/>
                  <a:pt x="5358" y="9823"/>
                  <a:pt x="37505" y="10716"/>
                </a:cubicBezTo>
                <a:cubicBezTo>
                  <a:pt x="68858" y="11587"/>
                  <a:pt x="76711" y="22787"/>
                  <a:pt x="98619" y="22787"/>
                </a:cubicBezTo>
                <a:cubicBezTo>
                  <a:pt x="99174" y="22787"/>
                  <a:pt x="99737" y="22780"/>
                  <a:pt x="100310" y="22765"/>
                </a:cubicBezTo>
                <a:cubicBezTo>
                  <a:pt x="123527" y="22170"/>
                  <a:pt x="133648" y="0"/>
                  <a:pt x="1336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txBox="1">
            <a:spLocks noGrp="1"/>
          </p:cNvSpPr>
          <p:nvPr>
            <p:ph type="title" hasCustomPrompt="1"/>
          </p:nvPr>
        </p:nvSpPr>
        <p:spPr>
          <a:xfrm>
            <a:off x="1573800" y="1732225"/>
            <a:ext cx="5998500" cy="109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281" name="Google Shape;281;p11"/>
          <p:cNvSpPr txBox="1">
            <a:spLocks noGrp="1"/>
          </p:cNvSpPr>
          <p:nvPr>
            <p:ph type="subTitle" idx="1"/>
          </p:nvPr>
        </p:nvSpPr>
        <p:spPr>
          <a:xfrm>
            <a:off x="1571700" y="2912350"/>
            <a:ext cx="5998500" cy="50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rPr lang="ru-RU"/>
              <a:t>Образец подзаголовка</a:t>
            </a:r>
            <a:endParaRPr/>
          </a:p>
        </p:txBody>
      </p:sp>
      <p:grpSp>
        <p:nvGrpSpPr>
          <p:cNvPr id="282" name="Google Shape;282;p11"/>
          <p:cNvGrpSpPr/>
          <p:nvPr/>
        </p:nvGrpSpPr>
        <p:grpSpPr>
          <a:xfrm>
            <a:off x="7853045" y="251451"/>
            <a:ext cx="709181" cy="723745"/>
            <a:chOff x="6482350" y="2286975"/>
            <a:chExt cx="386075" cy="394025"/>
          </a:xfrm>
        </p:grpSpPr>
        <p:sp>
          <p:nvSpPr>
            <p:cNvPr id="283" name="Google Shape;283;p11"/>
            <p:cNvSpPr/>
            <p:nvPr/>
          </p:nvSpPr>
          <p:spPr>
            <a:xfrm>
              <a:off x="6623125" y="2432800"/>
              <a:ext cx="116725" cy="96550"/>
            </a:xfrm>
            <a:custGeom>
              <a:avLst/>
              <a:gdLst/>
              <a:ahLst/>
              <a:cxnLst/>
              <a:rect l="l" t="t" r="r" b="b"/>
              <a:pathLst>
                <a:path w="4669" h="3862" extrusionOk="0">
                  <a:moveTo>
                    <a:pt x="3573" y="706"/>
                  </a:moveTo>
                  <a:cubicBezTo>
                    <a:pt x="3609" y="718"/>
                    <a:pt x="3632" y="730"/>
                    <a:pt x="3668" y="765"/>
                  </a:cubicBezTo>
                  <a:cubicBezTo>
                    <a:pt x="3620" y="765"/>
                    <a:pt x="3585" y="789"/>
                    <a:pt x="3561" y="813"/>
                  </a:cubicBezTo>
                  <a:cubicBezTo>
                    <a:pt x="3573" y="777"/>
                    <a:pt x="3573" y="741"/>
                    <a:pt x="3573" y="706"/>
                  </a:cubicBezTo>
                  <a:close/>
                  <a:moveTo>
                    <a:pt x="4037" y="1099"/>
                  </a:moveTo>
                  <a:cubicBezTo>
                    <a:pt x="4097" y="1182"/>
                    <a:pt x="4144" y="1265"/>
                    <a:pt x="4192" y="1337"/>
                  </a:cubicBezTo>
                  <a:lnTo>
                    <a:pt x="4144" y="1384"/>
                  </a:lnTo>
                  <a:cubicBezTo>
                    <a:pt x="4109" y="1301"/>
                    <a:pt x="4085" y="1194"/>
                    <a:pt x="4037" y="1099"/>
                  </a:cubicBezTo>
                  <a:close/>
                  <a:moveTo>
                    <a:pt x="2013" y="1730"/>
                  </a:moveTo>
                  <a:lnTo>
                    <a:pt x="2013" y="1730"/>
                  </a:lnTo>
                  <a:cubicBezTo>
                    <a:pt x="1989" y="1813"/>
                    <a:pt x="1966" y="1920"/>
                    <a:pt x="1942" y="2015"/>
                  </a:cubicBezTo>
                  <a:cubicBezTo>
                    <a:pt x="1930" y="2111"/>
                    <a:pt x="1894" y="2230"/>
                    <a:pt x="1894" y="2337"/>
                  </a:cubicBezTo>
                  <a:cubicBezTo>
                    <a:pt x="1894" y="2170"/>
                    <a:pt x="1906" y="1992"/>
                    <a:pt x="1966" y="1837"/>
                  </a:cubicBezTo>
                  <a:cubicBezTo>
                    <a:pt x="1989" y="1801"/>
                    <a:pt x="2001" y="1753"/>
                    <a:pt x="2013" y="1730"/>
                  </a:cubicBezTo>
                  <a:close/>
                  <a:moveTo>
                    <a:pt x="2418" y="622"/>
                  </a:moveTo>
                  <a:lnTo>
                    <a:pt x="2418" y="622"/>
                  </a:lnTo>
                  <a:cubicBezTo>
                    <a:pt x="2049" y="944"/>
                    <a:pt x="1787" y="1337"/>
                    <a:pt x="1668" y="1789"/>
                  </a:cubicBezTo>
                  <a:cubicBezTo>
                    <a:pt x="1596" y="2051"/>
                    <a:pt x="1573" y="2325"/>
                    <a:pt x="1608" y="2575"/>
                  </a:cubicBezTo>
                  <a:cubicBezTo>
                    <a:pt x="1549" y="2349"/>
                    <a:pt x="1537" y="2134"/>
                    <a:pt x="1573" y="1896"/>
                  </a:cubicBezTo>
                  <a:cubicBezTo>
                    <a:pt x="1608" y="1551"/>
                    <a:pt x="1775" y="1218"/>
                    <a:pt x="2001" y="968"/>
                  </a:cubicBezTo>
                  <a:cubicBezTo>
                    <a:pt x="2120" y="837"/>
                    <a:pt x="2251" y="718"/>
                    <a:pt x="2418" y="622"/>
                  </a:cubicBezTo>
                  <a:close/>
                  <a:moveTo>
                    <a:pt x="2716" y="884"/>
                  </a:moveTo>
                  <a:lnTo>
                    <a:pt x="2716" y="884"/>
                  </a:lnTo>
                  <a:cubicBezTo>
                    <a:pt x="2370" y="1658"/>
                    <a:pt x="2239" y="2515"/>
                    <a:pt x="2382" y="3361"/>
                  </a:cubicBezTo>
                  <a:cubicBezTo>
                    <a:pt x="2335" y="3337"/>
                    <a:pt x="2299" y="3301"/>
                    <a:pt x="2263" y="3277"/>
                  </a:cubicBezTo>
                  <a:cubicBezTo>
                    <a:pt x="2144" y="3111"/>
                    <a:pt x="2168" y="2849"/>
                    <a:pt x="2168" y="2646"/>
                  </a:cubicBezTo>
                  <a:cubicBezTo>
                    <a:pt x="2168" y="2408"/>
                    <a:pt x="2192" y="2170"/>
                    <a:pt x="2251" y="1956"/>
                  </a:cubicBezTo>
                  <a:cubicBezTo>
                    <a:pt x="2335" y="1563"/>
                    <a:pt x="2501" y="1206"/>
                    <a:pt x="2716" y="884"/>
                  </a:cubicBezTo>
                  <a:close/>
                  <a:moveTo>
                    <a:pt x="3537" y="968"/>
                  </a:moveTo>
                  <a:lnTo>
                    <a:pt x="3537" y="968"/>
                  </a:lnTo>
                  <a:cubicBezTo>
                    <a:pt x="3549" y="1611"/>
                    <a:pt x="3490" y="2230"/>
                    <a:pt x="3359" y="2849"/>
                  </a:cubicBezTo>
                  <a:lnTo>
                    <a:pt x="3335" y="2849"/>
                  </a:lnTo>
                  <a:cubicBezTo>
                    <a:pt x="3263" y="2873"/>
                    <a:pt x="3251" y="2980"/>
                    <a:pt x="3275" y="3051"/>
                  </a:cubicBezTo>
                  <a:lnTo>
                    <a:pt x="3287" y="3063"/>
                  </a:lnTo>
                  <a:cubicBezTo>
                    <a:pt x="3275" y="3099"/>
                    <a:pt x="3275" y="3123"/>
                    <a:pt x="3263" y="3158"/>
                  </a:cubicBezTo>
                  <a:cubicBezTo>
                    <a:pt x="3251" y="3230"/>
                    <a:pt x="3275" y="3289"/>
                    <a:pt x="3323" y="3325"/>
                  </a:cubicBezTo>
                  <a:lnTo>
                    <a:pt x="3311" y="3325"/>
                  </a:lnTo>
                  <a:cubicBezTo>
                    <a:pt x="3275" y="3349"/>
                    <a:pt x="3204" y="3385"/>
                    <a:pt x="3144" y="3408"/>
                  </a:cubicBezTo>
                  <a:cubicBezTo>
                    <a:pt x="3275" y="2587"/>
                    <a:pt x="3418" y="1789"/>
                    <a:pt x="3537" y="968"/>
                  </a:cubicBezTo>
                  <a:close/>
                  <a:moveTo>
                    <a:pt x="2823" y="3468"/>
                  </a:moveTo>
                  <a:cubicBezTo>
                    <a:pt x="2835" y="3468"/>
                    <a:pt x="2847" y="3480"/>
                    <a:pt x="2847" y="3480"/>
                  </a:cubicBezTo>
                  <a:cubicBezTo>
                    <a:pt x="2847" y="3504"/>
                    <a:pt x="2847" y="3504"/>
                    <a:pt x="2858" y="3516"/>
                  </a:cubicBezTo>
                  <a:cubicBezTo>
                    <a:pt x="2835" y="3528"/>
                    <a:pt x="2799" y="3528"/>
                    <a:pt x="2775" y="3528"/>
                  </a:cubicBezTo>
                  <a:cubicBezTo>
                    <a:pt x="2787" y="3504"/>
                    <a:pt x="2799" y="3480"/>
                    <a:pt x="2823" y="3468"/>
                  </a:cubicBezTo>
                  <a:close/>
                  <a:moveTo>
                    <a:pt x="2382" y="301"/>
                  </a:moveTo>
                  <a:cubicBezTo>
                    <a:pt x="2394" y="301"/>
                    <a:pt x="2406" y="301"/>
                    <a:pt x="2418" y="301"/>
                  </a:cubicBezTo>
                  <a:cubicBezTo>
                    <a:pt x="1823" y="539"/>
                    <a:pt x="1358" y="1218"/>
                    <a:pt x="1275" y="1837"/>
                  </a:cubicBezTo>
                  <a:cubicBezTo>
                    <a:pt x="1168" y="2492"/>
                    <a:pt x="1406" y="3218"/>
                    <a:pt x="1954" y="3563"/>
                  </a:cubicBezTo>
                  <a:cubicBezTo>
                    <a:pt x="1620" y="3516"/>
                    <a:pt x="1311" y="3397"/>
                    <a:pt x="1049" y="3206"/>
                  </a:cubicBezTo>
                  <a:cubicBezTo>
                    <a:pt x="418" y="2694"/>
                    <a:pt x="382" y="1789"/>
                    <a:pt x="775" y="1146"/>
                  </a:cubicBezTo>
                  <a:cubicBezTo>
                    <a:pt x="1114" y="609"/>
                    <a:pt x="1751" y="301"/>
                    <a:pt x="2382" y="301"/>
                  </a:cubicBezTo>
                  <a:close/>
                  <a:moveTo>
                    <a:pt x="2385" y="0"/>
                  </a:moveTo>
                  <a:cubicBezTo>
                    <a:pt x="1782" y="0"/>
                    <a:pt x="1180" y="230"/>
                    <a:pt x="763" y="670"/>
                  </a:cubicBezTo>
                  <a:cubicBezTo>
                    <a:pt x="156" y="1325"/>
                    <a:pt x="1" y="2385"/>
                    <a:pt x="572" y="3123"/>
                  </a:cubicBezTo>
                  <a:cubicBezTo>
                    <a:pt x="964" y="3635"/>
                    <a:pt x="1615" y="3862"/>
                    <a:pt x="2255" y="3862"/>
                  </a:cubicBezTo>
                  <a:cubicBezTo>
                    <a:pt x="2568" y="3862"/>
                    <a:pt x="2879" y="3808"/>
                    <a:pt x="3156" y="3706"/>
                  </a:cubicBezTo>
                  <a:cubicBezTo>
                    <a:pt x="3918" y="3420"/>
                    <a:pt x="4668" y="2742"/>
                    <a:pt x="4633" y="1873"/>
                  </a:cubicBezTo>
                  <a:cubicBezTo>
                    <a:pt x="4609" y="1146"/>
                    <a:pt x="4073" y="563"/>
                    <a:pt x="3418" y="289"/>
                  </a:cubicBezTo>
                  <a:cubicBezTo>
                    <a:pt x="3394" y="253"/>
                    <a:pt x="3382" y="229"/>
                    <a:pt x="3335" y="206"/>
                  </a:cubicBezTo>
                  <a:cubicBezTo>
                    <a:pt x="3038" y="68"/>
                    <a:pt x="2711" y="0"/>
                    <a:pt x="23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6482350" y="2286975"/>
              <a:ext cx="386075" cy="394025"/>
            </a:xfrm>
            <a:custGeom>
              <a:avLst/>
              <a:gdLst/>
              <a:ahLst/>
              <a:cxnLst/>
              <a:rect l="l" t="t" r="r" b="b"/>
              <a:pathLst>
                <a:path w="15443" h="15761" extrusionOk="0">
                  <a:moveTo>
                    <a:pt x="8166" y="303"/>
                  </a:moveTo>
                  <a:cubicBezTo>
                    <a:pt x="8569" y="303"/>
                    <a:pt x="8963" y="461"/>
                    <a:pt x="9299" y="669"/>
                  </a:cubicBezTo>
                  <a:cubicBezTo>
                    <a:pt x="9502" y="800"/>
                    <a:pt x="9680" y="967"/>
                    <a:pt x="9847" y="1145"/>
                  </a:cubicBezTo>
                  <a:cubicBezTo>
                    <a:pt x="10228" y="1586"/>
                    <a:pt x="10430" y="2157"/>
                    <a:pt x="10573" y="2729"/>
                  </a:cubicBezTo>
                  <a:cubicBezTo>
                    <a:pt x="10597" y="2753"/>
                    <a:pt x="10597" y="2800"/>
                    <a:pt x="10609" y="2824"/>
                  </a:cubicBezTo>
                  <a:cubicBezTo>
                    <a:pt x="10537" y="2860"/>
                    <a:pt x="10454" y="2884"/>
                    <a:pt x="10394" y="2931"/>
                  </a:cubicBezTo>
                  <a:cubicBezTo>
                    <a:pt x="9680" y="3276"/>
                    <a:pt x="8966" y="3657"/>
                    <a:pt x="8287" y="4074"/>
                  </a:cubicBezTo>
                  <a:cubicBezTo>
                    <a:pt x="7549" y="3586"/>
                    <a:pt x="6763" y="3157"/>
                    <a:pt x="5965" y="2800"/>
                  </a:cubicBezTo>
                  <a:cubicBezTo>
                    <a:pt x="6144" y="2253"/>
                    <a:pt x="6382" y="1717"/>
                    <a:pt x="6704" y="1240"/>
                  </a:cubicBezTo>
                  <a:cubicBezTo>
                    <a:pt x="7001" y="824"/>
                    <a:pt x="7382" y="419"/>
                    <a:pt x="7918" y="324"/>
                  </a:cubicBezTo>
                  <a:cubicBezTo>
                    <a:pt x="8001" y="310"/>
                    <a:pt x="8084" y="303"/>
                    <a:pt x="8166" y="303"/>
                  </a:cubicBezTo>
                  <a:close/>
                  <a:moveTo>
                    <a:pt x="13823" y="6146"/>
                  </a:moveTo>
                  <a:cubicBezTo>
                    <a:pt x="13823" y="6158"/>
                    <a:pt x="13823" y="6182"/>
                    <a:pt x="13812" y="6182"/>
                  </a:cubicBezTo>
                  <a:lnTo>
                    <a:pt x="13812" y="6158"/>
                  </a:lnTo>
                  <a:lnTo>
                    <a:pt x="13823" y="6146"/>
                  </a:lnTo>
                  <a:close/>
                  <a:moveTo>
                    <a:pt x="5858" y="3062"/>
                  </a:moveTo>
                  <a:cubicBezTo>
                    <a:pt x="6406" y="3300"/>
                    <a:pt x="6930" y="3586"/>
                    <a:pt x="7430" y="3884"/>
                  </a:cubicBezTo>
                  <a:cubicBezTo>
                    <a:pt x="7632" y="4003"/>
                    <a:pt x="7811" y="4122"/>
                    <a:pt x="8001" y="4241"/>
                  </a:cubicBezTo>
                  <a:lnTo>
                    <a:pt x="6930" y="4908"/>
                  </a:lnTo>
                  <a:cubicBezTo>
                    <a:pt x="6311" y="5324"/>
                    <a:pt x="5692" y="5765"/>
                    <a:pt x="5120" y="6241"/>
                  </a:cubicBezTo>
                  <a:cubicBezTo>
                    <a:pt x="5239" y="5527"/>
                    <a:pt x="5382" y="4824"/>
                    <a:pt x="5561" y="4122"/>
                  </a:cubicBezTo>
                  <a:cubicBezTo>
                    <a:pt x="5644" y="3765"/>
                    <a:pt x="5739" y="3407"/>
                    <a:pt x="5858" y="3062"/>
                  </a:cubicBezTo>
                  <a:close/>
                  <a:moveTo>
                    <a:pt x="13990" y="6432"/>
                  </a:moveTo>
                  <a:cubicBezTo>
                    <a:pt x="14002" y="6432"/>
                    <a:pt x="14002" y="6443"/>
                    <a:pt x="14014" y="6443"/>
                  </a:cubicBezTo>
                  <a:cubicBezTo>
                    <a:pt x="14026" y="6455"/>
                    <a:pt x="14062" y="6479"/>
                    <a:pt x="14085" y="6479"/>
                  </a:cubicBezTo>
                  <a:lnTo>
                    <a:pt x="14026" y="6479"/>
                  </a:lnTo>
                  <a:cubicBezTo>
                    <a:pt x="14002" y="6479"/>
                    <a:pt x="13990" y="6455"/>
                    <a:pt x="13954" y="6455"/>
                  </a:cubicBezTo>
                  <a:cubicBezTo>
                    <a:pt x="13966" y="6443"/>
                    <a:pt x="13966" y="6432"/>
                    <a:pt x="13990" y="6432"/>
                  </a:cubicBezTo>
                  <a:close/>
                  <a:moveTo>
                    <a:pt x="10680" y="3122"/>
                  </a:moveTo>
                  <a:cubicBezTo>
                    <a:pt x="10787" y="3622"/>
                    <a:pt x="10895" y="4110"/>
                    <a:pt x="10966" y="4598"/>
                  </a:cubicBezTo>
                  <a:cubicBezTo>
                    <a:pt x="11073" y="5229"/>
                    <a:pt x="11133" y="5860"/>
                    <a:pt x="11168" y="6491"/>
                  </a:cubicBezTo>
                  <a:cubicBezTo>
                    <a:pt x="10359" y="5670"/>
                    <a:pt x="9490" y="4908"/>
                    <a:pt x="8549" y="4253"/>
                  </a:cubicBezTo>
                  <a:cubicBezTo>
                    <a:pt x="8811" y="4110"/>
                    <a:pt x="9061" y="3955"/>
                    <a:pt x="9323" y="3824"/>
                  </a:cubicBezTo>
                  <a:cubicBezTo>
                    <a:pt x="9775" y="3586"/>
                    <a:pt x="10216" y="3336"/>
                    <a:pt x="10680" y="3122"/>
                  </a:cubicBezTo>
                  <a:close/>
                  <a:moveTo>
                    <a:pt x="3155" y="2300"/>
                  </a:moveTo>
                  <a:cubicBezTo>
                    <a:pt x="3406" y="2324"/>
                    <a:pt x="3656" y="2360"/>
                    <a:pt x="3906" y="2407"/>
                  </a:cubicBezTo>
                  <a:cubicBezTo>
                    <a:pt x="4477" y="2526"/>
                    <a:pt x="5037" y="2717"/>
                    <a:pt x="5584" y="2943"/>
                  </a:cubicBezTo>
                  <a:cubicBezTo>
                    <a:pt x="5215" y="4110"/>
                    <a:pt x="4953" y="5312"/>
                    <a:pt x="4787" y="6515"/>
                  </a:cubicBezTo>
                  <a:cubicBezTo>
                    <a:pt x="4453" y="6789"/>
                    <a:pt x="4144" y="7086"/>
                    <a:pt x="3846" y="7384"/>
                  </a:cubicBezTo>
                  <a:cubicBezTo>
                    <a:pt x="3763" y="7467"/>
                    <a:pt x="3667" y="7563"/>
                    <a:pt x="3596" y="7646"/>
                  </a:cubicBezTo>
                  <a:cubicBezTo>
                    <a:pt x="3370" y="7432"/>
                    <a:pt x="3167" y="7205"/>
                    <a:pt x="2953" y="6979"/>
                  </a:cubicBezTo>
                  <a:cubicBezTo>
                    <a:pt x="2536" y="6515"/>
                    <a:pt x="2143" y="6039"/>
                    <a:pt x="1751" y="5551"/>
                  </a:cubicBezTo>
                  <a:cubicBezTo>
                    <a:pt x="1370" y="5062"/>
                    <a:pt x="929" y="4455"/>
                    <a:pt x="917" y="3800"/>
                  </a:cubicBezTo>
                  <a:cubicBezTo>
                    <a:pt x="893" y="3157"/>
                    <a:pt x="1334" y="2693"/>
                    <a:pt x="1905" y="2479"/>
                  </a:cubicBezTo>
                  <a:cubicBezTo>
                    <a:pt x="1941" y="2467"/>
                    <a:pt x="2001" y="2455"/>
                    <a:pt x="2048" y="2443"/>
                  </a:cubicBezTo>
                  <a:cubicBezTo>
                    <a:pt x="2155" y="2610"/>
                    <a:pt x="2334" y="2705"/>
                    <a:pt x="2536" y="2705"/>
                  </a:cubicBezTo>
                  <a:cubicBezTo>
                    <a:pt x="2763" y="2693"/>
                    <a:pt x="2977" y="2586"/>
                    <a:pt x="3108" y="2395"/>
                  </a:cubicBezTo>
                  <a:lnTo>
                    <a:pt x="3155" y="2300"/>
                  </a:lnTo>
                  <a:close/>
                  <a:moveTo>
                    <a:pt x="13540" y="2278"/>
                  </a:moveTo>
                  <a:cubicBezTo>
                    <a:pt x="13824" y="2278"/>
                    <a:pt x="14105" y="2328"/>
                    <a:pt x="14359" y="2467"/>
                  </a:cubicBezTo>
                  <a:cubicBezTo>
                    <a:pt x="14728" y="2693"/>
                    <a:pt x="14955" y="3098"/>
                    <a:pt x="15014" y="3515"/>
                  </a:cubicBezTo>
                  <a:cubicBezTo>
                    <a:pt x="15038" y="3717"/>
                    <a:pt x="15038" y="3931"/>
                    <a:pt x="15014" y="4134"/>
                  </a:cubicBezTo>
                  <a:cubicBezTo>
                    <a:pt x="14907" y="4705"/>
                    <a:pt x="14597" y="5181"/>
                    <a:pt x="14252" y="5622"/>
                  </a:cubicBezTo>
                  <a:cubicBezTo>
                    <a:pt x="13943" y="5622"/>
                    <a:pt x="13573" y="5801"/>
                    <a:pt x="13514" y="6134"/>
                  </a:cubicBezTo>
                  <a:cubicBezTo>
                    <a:pt x="13490" y="6253"/>
                    <a:pt x="13514" y="6372"/>
                    <a:pt x="13550" y="6479"/>
                  </a:cubicBezTo>
                  <a:cubicBezTo>
                    <a:pt x="13312" y="6753"/>
                    <a:pt x="13073" y="7039"/>
                    <a:pt x="12823" y="7313"/>
                  </a:cubicBezTo>
                  <a:cubicBezTo>
                    <a:pt x="12680" y="7467"/>
                    <a:pt x="12514" y="7634"/>
                    <a:pt x="12347" y="7801"/>
                  </a:cubicBezTo>
                  <a:cubicBezTo>
                    <a:pt x="12061" y="7456"/>
                    <a:pt x="11764" y="7134"/>
                    <a:pt x="11466" y="6813"/>
                  </a:cubicBezTo>
                  <a:cubicBezTo>
                    <a:pt x="11454" y="6396"/>
                    <a:pt x="11407" y="5979"/>
                    <a:pt x="11359" y="5562"/>
                  </a:cubicBezTo>
                  <a:cubicBezTo>
                    <a:pt x="11287" y="4872"/>
                    <a:pt x="11180" y="4181"/>
                    <a:pt x="11049" y="3503"/>
                  </a:cubicBezTo>
                  <a:cubicBezTo>
                    <a:pt x="11026" y="3336"/>
                    <a:pt x="10978" y="3157"/>
                    <a:pt x="10942" y="2991"/>
                  </a:cubicBezTo>
                  <a:cubicBezTo>
                    <a:pt x="11526" y="2741"/>
                    <a:pt x="12109" y="2514"/>
                    <a:pt x="12728" y="2383"/>
                  </a:cubicBezTo>
                  <a:cubicBezTo>
                    <a:pt x="12986" y="2325"/>
                    <a:pt x="13264" y="2278"/>
                    <a:pt x="13540" y="2278"/>
                  </a:cubicBezTo>
                  <a:close/>
                  <a:moveTo>
                    <a:pt x="11502" y="7277"/>
                  </a:moveTo>
                  <a:cubicBezTo>
                    <a:pt x="11728" y="7515"/>
                    <a:pt x="11930" y="7765"/>
                    <a:pt x="12145" y="8003"/>
                  </a:cubicBezTo>
                  <a:cubicBezTo>
                    <a:pt x="11930" y="8218"/>
                    <a:pt x="11704" y="8432"/>
                    <a:pt x="11490" y="8646"/>
                  </a:cubicBezTo>
                  <a:cubicBezTo>
                    <a:pt x="11514" y="8206"/>
                    <a:pt x="11514" y="7741"/>
                    <a:pt x="11502" y="7277"/>
                  </a:cubicBezTo>
                  <a:close/>
                  <a:moveTo>
                    <a:pt x="4715" y="6967"/>
                  </a:moveTo>
                  <a:cubicBezTo>
                    <a:pt x="4656" y="7527"/>
                    <a:pt x="4608" y="8098"/>
                    <a:pt x="4608" y="8658"/>
                  </a:cubicBezTo>
                  <a:cubicBezTo>
                    <a:pt x="4346" y="8396"/>
                    <a:pt x="4060" y="8122"/>
                    <a:pt x="3787" y="7860"/>
                  </a:cubicBezTo>
                  <a:cubicBezTo>
                    <a:pt x="4084" y="7539"/>
                    <a:pt x="4406" y="7241"/>
                    <a:pt x="4715" y="6967"/>
                  </a:cubicBezTo>
                  <a:close/>
                  <a:moveTo>
                    <a:pt x="8251" y="4408"/>
                  </a:moveTo>
                  <a:cubicBezTo>
                    <a:pt x="9311" y="5134"/>
                    <a:pt x="10275" y="6003"/>
                    <a:pt x="11168" y="6932"/>
                  </a:cubicBezTo>
                  <a:cubicBezTo>
                    <a:pt x="11216" y="7467"/>
                    <a:pt x="11216" y="8003"/>
                    <a:pt x="11204" y="8527"/>
                  </a:cubicBezTo>
                  <a:cubicBezTo>
                    <a:pt x="11204" y="8658"/>
                    <a:pt x="11192" y="8801"/>
                    <a:pt x="11192" y="8932"/>
                  </a:cubicBezTo>
                  <a:cubicBezTo>
                    <a:pt x="10811" y="9277"/>
                    <a:pt x="10442" y="9611"/>
                    <a:pt x="10037" y="9920"/>
                  </a:cubicBezTo>
                  <a:cubicBezTo>
                    <a:pt x="9406" y="10444"/>
                    <a:pt x="8751" y="10956"/>
                    <a:pt x="8061" y="11432"/>
                  </a:cubicBezTo>
                  <a:cubicBezTo>
                    <a:pt x="7263" y="10885"/>
                    <a:pt x="6465" y="10289"/>
                    <a:pt x="5727" y="9646"/>
                  </a:cubicBezTo>
                  <a:cubicBezTo>
                    <a:pt x="5441" y="9408"/>
                    <a:pt x="5180" y="9170"/>
                    <a:pt x="4894" y="8920"/>
                  </a:cubicBezTo>
                  <a:cubicBezTo>
                    <a:pt x="4882" y="8158"/>
                    <a:pt x="4941" y="7408"/>
                    <a:pt x="5037" y="6658"/>
                  </a:cubicBezTo>
                  <a:cubicBezTo>
                    <a:pt x="6037" y="5801"/>
                    <a:pt x="7144" y="5074"/>
                    <a:pt x="8251" y="4408"/>
                  </a:cubicBezTo>
                  <a:close/>
                  <a:moveTo>
                    <a:pt x="10954" y="11313"/>
                  </a:moveTo>
                  <a:lnTo>
                    <a:pt x="10954" y="11313"/>
                  </a:lnTo>
                  <a:cubicBezTo>
                    <a:pt x="10930" y="11373"/>
                    <a:pt x="10930" y="11444"/>
                    <a:pt x="10918" y="11504"/>
                  </a:cubicBezTo>
                  <a:lnTo>
                    <a:pt x="10906" y="11504"/>
                  </a:lnTo>
                  <a:cubicBezTo>
                    <a:pt x="10906" y="11504"/>
                    <a:pt x="10906" y="11492"/>
                    <a:pt x="10895" y="11492"/>
                  </a:cubicBezTo>
                  <a:lnTo>
                    <a:pt x="10895" y="11456"/>
                  </a:lnTo>
                  <a:lnTo>
                    <a:pt x="10895" y="11432"/>
                  </a:lnTo>
                  <a:lnTo>
                    <a:pt x="10895" y="11408"/>
                  </a:lnTo>
                  <a:cubicBezTo>
                    <a:pt x="10906" y="11385"/>
                    <a:pt x="10906" y="11385"/>
                    <a:pt x="10906" y="11373"/>
                  </a:cubicBezTo>
                  <a:cubicBezTo>
                    <a:pt x="10918" y="11361"/>
                    <a:pt x="10918" y="11337"/>
                    <a:pt x="10930" y="11325"/>
                  </a:cubicBezTo>
                  <a:lnTo>
                    <a:pt x="10954" y="11313"/>
                  </a:lnTo>
                  <a:close/>
                  <a:moveTo>
                    <a:pt x="4918" y="9337"/>
                  </a:moveTo>
                  <a:lnTo>
                    <a:pt x="4918" y="9337"/>
                  </a:lnTo>
                  <a:cubicBezTo>
                    <a:pt x="5811" y="10134"/>
                    <a:pt x="6763" y="10885"/>
                    <a:pt x="7751" y="11563"/>
                  </a:cubicBezTo>
                  <a:cubicBezTo>
                    <a:pt x="7763" y="11575"/>
                    <a:pt x="7799" y="11599"/>
                    <a:pt x="7811" y="11611"/>
                  </a:cubicBezTo>
                  <a:cubicBezTo>
                    <a:pt x="7501" y="11837"/>
                    <a:pt x="7168" y="12039"/>
                    <a:pt x="6846" y="12254"/>
                  </a:cubicBezTo>
                  <a:cubicBezTo>
                    <a:pt x="6465" y="12492"/>
                    <a:pt x="6084" y="12730"/>
                    <a:pt x="5692" y="12932"/>
                  </a:cubicBezTo>
                  <a:cubicBezTo>
                    <a:pt x="5477" y="12397"/>
                    <a:pt x="5299" y="11837"/>
                    <a:pt x="5156" y="11254"/>
                  </a:cubicBezTo>
                  <a:cubicBezTo>
                    <a:pt x="5025" y="10611"/>
                    <a:pt x="4941" y="9968"/>
                    <a:pt x="4918" y="9337"/>
                  </a:cubicBezTo>
                  <a:close/>
                  <a:moveTo>
                    <a:pt x="11168" y="9349"/>
                  </a:moveTo>
                  <a:lnTo>
                    <a:pt x="11168" y="9349"/>
                  </a:lnTo>
                  <a:cubicBezTo>
                    <a:pt x="11133" y="9896"/>
                    <a:pt x="11085" y="10420"/>
                    <a:pt x="11014" y="10956"/>
                  </a:cubicBezTo>
                  <a:cubicBezTo>
                    <a:pt x="10895" y="10968"/>
                    <a:pt x="10787" y="11015"/>
                    <a:pt x="10692" y="11075"/>
                  </a:cubicBezTo>
                  <a:cubicBezTo>
                    <a:pt x="10502" y="11206"/>
                    <a:pt x="10418" y="11396"/>
                    <a:pt x="10454" y="11623"/>
                  </a:cubicBezTo>
                  <a:cubicBezTo>
                    <a:pt x="10502" y="11813"/>
                    <a:pt x="10656" y="11980"/>
                    <a:pt x="10835" y="12051"/>
                  </a:cubicBezTo>
                  <a:cubicBezTo>
                    <a:pt x="10799" y="12182"/>
                    <a:pt x="10787" y="12325"/>
                    <a:pt x="10752" y="12456"/>
                  </a:cubicBezTo>
                  <a:cubicBezTo>
                    <a:pt x="10716" y="12635"/>
                    <a:pt x="10680" y="12825"/>
                    <a:pt x="10633" y="13028"/>
                  </a:cubicBezTo>
                  <a:cubicBezTo>
                    <a:pt x="10621" y="13028"/>
                    <a:pt x="10621" y="13004"/>
                    <a:pt x="10609" y="13004"/>
                  </a:cubicBezTo>
                  <a:cubicBezTo>
                    <a:pt x="10025" y="12694"/>
                    <a:pt x="9478" y="12349"/>
                    <a:pt x="8906" y="11992"/>
                  </a:cubicBezTo>
                  <a:cubicBezTo>
                    <a:pt x="8716" y="11873"/>
                    <a:pt x="8525" y="11742"/>
                    <a:pt x="8347" y="11611"/>
                  </a:cubicBezTo>
                  <a:cubicBezTo>
                    <a:pt x="8644" y="11396"/>
                    <a:pt x="8930" y="11194"/>
                    <a:pt x="9228" y="10968"/>
                  </a:cubicBezTo>
                  <a:cubicBezTo>
                    <a:pt x="9894" y="10456"/>
                    <a:pt x="10549" y="9908"/>
                    <a:pt x="11168" y="9349"/>
                  </a:cubicBezTo>
                  <a:close/>
                  <a:moveTo>
                    <a:pt x="12311" y="8253"/>
                  </a:moveTo>
                  <a:cubicBezTo>
                    <a:pt x="12454" y="8396"/>
                    <a:pt x="12585" y="8539"/>
                    <a:pt x="12704" y="8706"/>
                  </a:cubicBezTo>
                  <a:cubicBezTo>
                    <a:pt x="13454" y="9646"/>
                    <a:pt x="14252" y="10658"/>
                    <a:pt x="14609" y="11813"/>
                  </a:cubicBezTo>
                  <a:cubicBezTo>
                    <a:pt x="14764" y="12278"/>
                    <a:pt x="14836" y="12825"/>
                    <a:pt x="14478" y="13218"/>
                  </a:cubicBezTo>
                  <a:cubicBezTo>
                    <a:pt x="14145" y="13563"/>
                    <a:pt x="13645" y="13694"/>
                    <a:pt x="13192" y="13742"/>
                  </a:cubicBezTo>
                  <a:cubicBezTo>
                    <a:pt x="13105" y="13746"/>
                    <a:pt x="13018" y="13749"/>
                    <a:pt x="12931" y="13749"/>
                  </a:cubicBezTo>
                  <a:cubicBezTo>
                    <a:pt x="12780" y="13749"/>
                    <a:pt x="12629" y="13741"/>
                    <a:pt x="12478" y="13718"/>
                  </a:cubicBezTo>
                  <a:cubicBezTo>
                    <a:pt x="11918" y="13647"/>
                    <a:pt x="11395" y="13444"/>
                    <a:pt x="10906" y="13182"/>
                  </a:cubicBezTo>
                  <a:cubicBezTo>
                    <a:pt x="10990" y="12837"/>
                    <a:pt x="11073" y="12480"/>
                    <a:pt x="11133" y="12123"/>
                  </a:cubicBezTo>
                  <a:cubicBezTo>
                    <a:pt x="11264" y="12123"/>
                    <a:pt x="11395" y="12087"/>
                    <a:pt x="11502" y="12028"/>
                  </a:cubicBezTo>
                  <a:cubicBezTo>
                    <a:pt x="11704" y="11908"/>
                    <a:pt x="11823" y="11647"/>
                    <a:pt x="11764" y="11408"/>
                  </a:cubicBezTo>
                  <a:cubicBezTo>
                    <a:pt x="11728" y="11194"/>
                    <a:pt x="11514" y="11039"/>
                    <a:pt x="11311" y="10980"/>
                  </a:cubicBezTo>
                  <a:cubicBezTo>
                    <a:pt x="11347" y="10611"/>
                    <a:pt x="11395" y="10242"/>
                    <a:pt x="11430" y="9849"/>
                  </a:cubicBezTo>
                  <a:lnTo>
                    <a:pt x="11466" y="9087"/>
                  </a:lnTo>
                  <a:cubicBezTo>
                    <a:pt x="11752" y="8825"/>
                    <a:pt x="12038" y="8551"/>
                    <a:pt x="12299" y="8289"/>
                  </a:cubicBezTo>
                  <a:cubicBezTo>
                    <a:pt x="12299" y="8289"/>
                    <a:pt x="12311" y="8277"/>
                    <a:pt x="12311" y="8253"/>
                  </a:cubicBezTo>
                  <a:close/>
                  <a:moveTo>
                    <a:pt x="3584" y="8063"/>
                  </a:moveTo>
                  <a:cubicBezTo>
                    <a:pt x="3882" y="8384"/>
                    <a:pt x="4191" y="8682"/>
                    <a:pt x="4501" y="8956"/>
                  </a:cubicBezTo>
                  <a:cubicBezTo>
                    <a:pt x="4537" y="8991"/>
                    <a:pt x="4572" y="9015"/>
                    <a:pt x="4608" y="9051"/>
                  </a:cubicBezTo>
                  <a:cubicBezTo>
                    <a:pt x="4620" y="9491"/>
                    <a:pt x="4656" y="9956"/>
                    <a:pt x="4715" y="10408"/>
                  </a:cubicBezTo>
                  <a:cubicBezTo>
                    <a:pt x="4834" y="11313"/>
                    <a:pt x="5072" y="12218"/>
                    <a:pt x="5430" y="13063"/>
                  </a:cubicBezTo>
                  <a:cubicBezTo>
                    <a:pt x="5334" y="13147"/>
                    <a:pt x="5251" y="13182"/>
                    <a:pt x="5144" y="13242"/>
                  </a:cubicBezTo>
                  <a:cubicBezTo>
                    <a:pt x="4560" y="13563"/>
                    <a:pt x="3929" y="13825"/>
                    <a:pt x="3251" y="13861"/>
                  </a:cubicBezTo>
                  <a:cubicBezTo>
                    <a:pt x="3221" y="13862"/>
                    <a:pt x="3192" y="13863"/>
                    <a:pt x="3163" y="13863"/>
                  </a:cubicBezTo>
                  <a:cubicBezTo>
                    <a:pt x="2573" y="13863"/>
                    <a:pt x="1985" y="13633"/>
                    <a:pt x="1667" y="13123"/>
                  </a:cubicBezTo>
                  <a:cubicBezTo>
                    <a:pt x="1298" y="12575"/>
                    <a:pt x="1346" y="11920"/>
                    <a:pt x="1548" y="11325"/>
                  </a:cubicBezTo>
                  <a:cubicBezTo>
                    <a:pt x="1917" y="10194"/>
                    <a:pt x="2644" y="9158"/>
                    <a:pt x="3417" y="8265"/>
                  </a:cubicBezTo>
                  <a:cubicBezTo>
                    <a:pt x="3477" y="8206"/>
                    <a:pt x="3536" y="8146"/>
                    <a:pt x="3584" y="8063"/>
                  </a:cubicBezTo>
                  <a:close/>
                  <a:moveTo>
                    <a:pt x="8073" y="11789"/>
                  </a:moveTo>
                  <a:cubicBezTo>
                    <a:pt x="8549" y="12111"/>
                    <a:pt x="9049" y="12432"/>
                    <a:pt x="9537" y="12730"/>
                  </a:cubicBezTo>
                  <a:cubicBezTo>
                    <a:pt x="9883" y="12932"/>
                    <a:pt x="10216" y="13123"/>
                    <a:pt x="10561" y="13325"/>
                  </a:cubicBezTo>
                  <a:cubicBezTo>
                    <a:pt x="10371" y="14004"/>
                    <a:pt x="10097" y="14695"/>
                    <a:pt x="9537" y="15111"/>
                  </a:cubicBezTo>
                  <a:cubicBezTo>
                    <a:pt x="9217" y="15340"/>
                    <a:pt x="8860" y="15440"/>
                    <a:pt x="8501" y="15440"/>
                  </a:cubicBezTo>
                  <a:cubicBezTo>
                    <a:pt x="7777" y="15440"/>
                    <a:pt x="7042" y="15037"/>
                    <a:pt x="6573" y="14480"/>
                  </a:cubicBezTo>
                  <a:cubicBezTo>
                    <a:pt x="6263" y="14111"/>
                    <a:pt x="6025" y="13659"/>
                    <a:pt x="5811" y="13206"/>
                  </a:cubicBezTo>
                  <a:cubicBezTo>
                    <a:pt x="6584" y="12754"/>
                    <a:pt x="7346" y="12289"/>
                    <a:pt x="8073" y="11789"/>
                  </a:cubicBezTo>
                  <a:close/>
                  <a:moveTo>
                    <a:pt x="8168" y="1"/>
                  </a:moveTo>
                  <a:cubicBezTo>
                    <a:pt x="7884" y="1"/>
                    <a:pt x="7601" y="63"/>
                    <a:pt x="7335" y="205"/>
                  </a:cubicBezTo>
                  <a:cubicBezTo>
                    <a:pt x="6858" y="455"/>
                    <a:pt x="6513" y="955"/>
                    <a:pt x="6251" y="1407"/>
                  </a:cubicBezTo>
                  <a:cubicBezTo>
                    <a:pt x="6025" y="1812"/>
                    <a:pt x="5834" y="2229"/>
                    <a:pt x="5680" y="2657"/>
                  </a:cubicBezTo>
                  <a:cubicBezTo>
                    <a:pt x="5430" y="2562"/>
                    <a:pt x="5191" y="2467"/>
                    <a:pt x="4918" y="2383"/>
                  </a:cubicBezTo>
                  <a:cubicBezTo>
                    <a:pt x="4406" y="2205"/>
                    <a:pt x="3787" y="2038"/>
                    <a:pt x="3179" y="1991"/>
                  </a:cubicBezTo>
                  <a:cubicBezTo>
                    <a:pt x="3167" y="1919"/>
                    <a:pt x="3132" y="1848"/>
                    <a:pt x="3096" y="1788"/>
                  </a:cubicBezTo>
                  <a:cubicBezTo>
                    <a:pt x="3001" y="1669"/>
                    <a:pt x="2858" y="1562"/>
                    <a:pt x="2703" y="1550"/>
                  </a:cubicBezTo>
                  <a:lnTo>
                    <a:pt x="2691" y="1550"/>
                  </a:lnTo>
                  <a:cubicBezTo>
                    <a:pt x="2636" y="1535"/>
                    <a:pt x="2580" y="1527"/>
                    <a:pt x="2523" y="1527"/>
                  </a:cubicBezTo>
                  <a:cubicBezTo>
                    <a:pt x="2361" y="1527"/>
                    <a:pt x="2202" y="1590"/>
                    <a:pt x="2096" y="1705"/>
                  </a:cubicBezTo>
                  <a:cubicBezTo>
                    <a:pt x="1989" y="1824"/>
                    <a:pt x="1941" y="1979"/>
                    <a:pt x="1941" y="2122"/>
                  </a:cubicBezTo>
                  <a:cubicBezTo>
                    <a:pt x="1620" y="2229"/>
                    <a:pt x="1322" y="2395"/>
                    <a:pt x="1072" y="2645"/>
                  </a:cubicBezTo>
                  <a:cubicBezTo>
                    <a:pt x="0" y="3669"/>
                    <a:pt x="1012" y="5122"/>
                    <a:pt x="1727" y="6015"/>
                  </a:cubicBezTo>
                  <a:cubicBezTo>
                    <a:pt x="2239" y="6670"/>
                    <a:pt x="2798" y="7277"/>
                    <a:pt x="3370" y="7872"/>
                  </a:cubicBezTo>
                  <a:cubicBezTo>
                    <a:pt x="2691" y="8610"/>
                    <a:pt x="2084" y="9456"/>
                    <a:pt x="1631" y="10361"/>
                  </a:cubicBezTo>
                  <a:cubicBezTo>
                    <a:pt x="1322" y="10980"/>
                    <a:pt x="1024" y="11682"/>
                    <a:pt x="1096" y="12397"/>
                  </a:cubicBezTo>
                  <a:cubicBezTo>
                    <a:pt x="1143" y="12956"/>
                    <a:pt x="1429" y="13480"/>
                    <a:pt x="1882" y="13813"/>
                  </a:cubicBezTo>
                  <a:cubicBezTo>
                    <a:pt x="2254" y="14079"/>
                    <a:pt x="2666" y="14183"/>
                    <a:pt x="3089" y="14183"/>
                  </a:cubicBezTo>
                  <a:cubicBezTo>
                    <a:pt x="3938" y="14183"/>
                    <a:pt x="4834" y="13762"/>
                    <a:pt x="5549" y="13373"/>
                  </a:cubicBezTo>
                  <a:cubicBezTo>
                    <a:pt x="5656" y="13599"/>
                    <a:pt x="5751" y="13813"/>
                    <a:pt x="5870" y="14016"/>
                  </a:cubicBezTo>
                  <a:cubicBezTo>
                    <a:pt x="6408" y="14949"/>
                    <a:pt x="7310" y="15760"/>
                    <a:pt x="8427" y="15760"/>
                  </a:cubicBezTo>
                  <a:cubicBezTo>
                    <a:pt x="8522" y="15760"/>
                    <a:pt x="8618" y="15754"/>
                    <a:pt x="8716" y="15742"/>
                  </a:cubicBezTo>
                  <a:cubicBezTo>
                    <a:pt x="9787" y="15623"/>
                    <a:pt x="10418" y="14730"/>
                    <a:pt x="10728" y="13778"/>
                  </a:cubicBezTo>
                  <a:lnTo>
                    <a:pt x="10811" y="13468"/>
                  </a:lnTo>
                  <a:cubicBezTo>
                    <a:pt x="10990" y="13563"/>
                    <a:pt x="11192" y="13647"/>
                    <a:pt x="11383" y="13718"/>
                  </a:cubicBezTo>
                  <a:cubicBezTo>
                    <a:pt x="11704" y="13849"/>
                    <a:pt x="12061" y="13944"/>
                    <a:pt x="12419" y="14004"/>
                  </a:cubicBezTo>
                  <a:lnTo>
                    <a:pt x="12454" y="14004"/>
                  </a:lnTo>
                  <a:cubicBezTo>
                    <a:pt x="12598" y="14021"/>
                    <a:pt x="12752" y="14031"/>
                    <a:pt x="12912" y="14031"/>
                  </a:cubicBezTo>
                  <a:cubicBezTo>
                    <a:pt x="13730" y="14031"/>
                    <a:pt x="14678" y="13771"/>
                    <a:pt x="14966" y="12944"/>
                  </a:cubicBezTo>
                  <a:cubicBezTo>
                    <a:pt x="15145" y="12409"/>
                    <a:pt x="14943" y="11789"/>
                    <a:pt x="14728" y="11289"/>
                  </a:cubicBezTo>
                  <a:cubicBezTo>
                    <a:pt x="14478" y="10682"/>
                    <a:pt x="14121" y="10123"/>
                    <a:pt x="13728" y="9587"/>
                  </a:cubicBezTo>
                  <a:cubicBezTo>
                    <a:pt x="13359" y="9063"/>
                    <a:pt x="12954" y="8539"/>
                    <a:pt x="12538" y="8039"/>
                  </a:cubicBezTo>
                  <a:cubicBezTo>
                    <a:pt x="12931" y="7634"/>
                    <a:pt x="13312" y="7217"/>
                    <a:pt x="13693" y="6789"/>
                  </a:cubicBezTo>
                  <a:cubicBezTo>
                    <a:pt x="13716" y="6753"/>
                    <a:pt x="13728" y="6729"/>
                    <a:pt x="13764" y="6694"/>
                  </a:cubicBezTo>
                  <a:cubicBezTo>
                    <a:pt x="13848" y="6740"/>
                    <a:pt x="13947" y="6772"/>
                    <a:pt x="14044" y="6772"/>
                  </a:cubicBezTo>
                  <a:cubicBezTo>
                    <a:pt x="14070" y="6772"/>
                    <a:pt x="14096" y="6770"/>
                    <a:pt x="14121" y="6765"/>
                  </a:cubicBezTo>
                  <a:cubicBezTo>
                    <a:pt x="14312" y="6753"/>
                    <a:pt x="14478" y="6646"/>
                    <a:pt x="14585" y="6491"/>
                  </a:cubicBezTo>
                  <a:cubicBezTo>
                    <a:pt x="14669" y="6348"/>
                    <a:pt x="14705" y="6193"/>
                    <a:pt x="14657" y="6027"/>
                  </a:cubicBezTo>
                  <a:cubicBezTo>
                    <a:pt x="14621" y="5932"/>
                    <a:pt x="14585" y="5848"/>
                    <a:pt x="14502" y="5777"/>
                  </a:cubicBezTo>
                  <a:cubicBezTo>
                    <a:pt x="14657" y="5562"/>
                    <a:pt x="14800" y="5360"/>
                    <a:pt x="14919" y="5134"/>
                  </a:cubicBezTo>
                  <a:cubicBezTo>
                    <a:pt x="15086" y="4848"/>
                    <a:pt x="15217" y="4538"/>
                    <a:pt x="15276" y="4205"/>
                  </a:cubicBezTo>
                  <a:cubicBezTo>
                    <a:pt x="15443" y="3300"/>
                    <a:pt x="15062" y="2312"/>
                    <a:pt x="14109" y="2050"/>
                  </a:cubicBezTo>
                  <a:cubicBezTo>
                    <a:pt x="13925" y="1999"/>
                    <a:pt x="13736" y="1978"/>
                    <a:pt x="13545" y="1978"/>
                  </a:cubicBezTo>
                  <a:cubicBezTo>
                    <a:pt x="13116" y="1978"/>
                    <a:pt x="12679" y="2082"/>
                    <a:pt x="12276" y="2181"/>
                  </a:cubicBezTo>
                  <a:cubicBezTo>
                    <a:pt x="11799" y="2324"/>
                    <a:pt x="11335" y="2503"/>
                    <a:pt x="10895" y="2693"/>
                  </a:cubicBezTo>
                  <a:cubicBezTo>
                    <a:pt x="10799" y="2348"/>
                    <a:pt x="10692" y="2002"/>
                    <a:pt x="10549" y="1681"/>
                  </a:cubicBezTo>
                  <a:cubicBezTo>
                    <a:pt x="10430" y="1407"/>
                    <a:pt x="10264" y="1157"/>
                    <a:pt x="10073" y="919"/>
                  </a:cubicBezTo>
                  <a:cubicBezTo>
                    <a:pt x="9604" y="399"/>
                    <a:pt x="8884" y="1"/>
                    <a:pt x="8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55027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85"/>
        <p:cNvGrpSpPr/>
        <p:nvPr/>
      </p:nvGrpSpPr>
      <p:grpSpPr>
        <a:xfrm>
          <a:off x="0" y="0"/>
          <a:ext cx="0" cy="0"/>
          <a:chOff x="0" y="0"/>
          <a:chExt cx="0" cy="0"/>
        </a:xfrm>
      </p:grpSpPr>
    </p:spTree>
    <p:extLst>
      <p:ext uri="{BB962C8B-B14F-4D97-AF65-F5344CB8AC3E}">
        <p14:creationId xmlns:p14="http://schemas.microsoft.com/office/powerpoint/2010/main" val="39304391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86"/>
        <p:cNvGrpSpPr/>
        <p:nvPr/>
      </p:nvGrpSpPr>
      <p:grpSpPr>
        <a:xfrm>
          <a:off x="0" y="0"/>
          <a:ext cx="0" cy="0"/>
          <a:chOff x="0" y="0"/>
          <a:chExt cx="0" cy="0"/>
        </a:xfrm>
      </p:grpSpPr>
      <p:sp>
        <p:nvSpPr>
          <p:cNvPr id="287" name="Google Shape;287;p13"/>
          <p:cNvSpPr/>
          <p:nvPr/>
        </p:nvSpPr>
        <p:spPr>
          <a:xfrm rot="10800000" flipH="1">
            <a:off x="5597350" y="-10"/>
            <a:ext cx="3546679" cy="1563710"/>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3"/>
          <p:cNvGrpSpPr/>
          <p:nvPr/>
        </p:nvGrpSpPr>
        <p:grpSpPr>
          <a:xfrm>
            <a:off x="8100697" y="154232"/>
            <a:ext cx="1230373" cy="1001901"/>
            <a:chOff x="2397025" y="2146950"/>
            <a:chExt cx="594125" cy="483800"/>
          </a:xfrm>
        </p:grpSpPr>
        <p:sp>
          <p:nvSpPr>
            <p:cNvPr id="289" name="Google Shape;289;p13"/>
            <p:cNvSpPr/>
            <p:nvPr/>
          </p:nvSpPr>
          <p:spPr>
            <a:xfrm>
              <a:off x="2397025" y="2146950"/>
              <a:ext cx="594125" cy="483800"/>
            </a:xfrm>
            <a:custGeom>
              <a:avLst/>
              <a:gdLst/>
              <a:ahLst/>
              <a:cxnLst/>
              <a:rect l="l" t="t" r="r" b="b"/>
              <a:pathLst>
                <a:path w="23765" h="19352" extrusionOk="0">
                  <a:moveTo>
                    <a:pt x="381" y="972"/>
                  </a:moveTo>
                  <a:lnTo>
                    <a:pt x="381" y="972"/>
                  </a:lnTo>
                  <a:cubicBezTo>
                    <a:pt x="1203" y="3258"/>
                    <a:pt x="2048" y="5544"/>
                    <a:pt x="2941" y="7806"/>
                  </a:cubicBezTo>
                  <a:cubicBezTo>
                    <a:pt x="3917" y="10270"/>
                    <a:pt x="4965" y="12747"/>
                    <a:pt x="6037" y="15164"/>
                  </a:cubicBezTo>
                  <a:cubicBezTo>
                    <a:pt x="6620" y="16462"/>
                    <a:pt x="7191" y="17748"/>
                    <a:pt x="7811" y="19022"/>
                  </a:cubicBezTo>
                  <a:cubicBezTo>
                    <a:pt x="7596" y="19022"/>
                    <a:pt x="7406" y="19022"/>
                    <a:pt x="7227" y="18962"/>
                  </a:cubicBezTo>
                  <a:cubicBezTo>
                    <a:pt x="6918" y="18867"/>
                    <a:pt x="6799" y="18605"/>
                    <a:pt x="6691" y="18331"/>
                  </a:cubicBezTo>
                  <a:cubicBezTo>
                    <a:pt x="6441" y="17676"/>
                    <a:pt x="6167" y="17009"/>
                    <a:pt x="5917" y="16343"/>
                  </a:cubicBezTo>
                  <a:lnTo>
                    <a:pt x="4358" y="12378"/>
                  </a:lnTo>
                  <a:cubicBezTo>
                    <a:pt x="3346" y="9782"/>
                    <a:pt x="2286" y="7211"/>
                    <a:pt x="1298" y="4615"/>
                  </a:cubicBezTo>
                  <a:cubicBezTo>
                    <a:pt x="857" y="3448"/>
                    <a:pt x="452" y="2222"/>
                    <a:pt x="381" y="972"/>
                  </a:cubicBezTo>
                  <a:close/>
                  <a:moveTo>
                    <a:pt x="500" y="436"/>
                  </a:moveTo>
                  <a:cubicBezTo>
                    <a:pt x="3429" y="1936"/>
                    <a:pt x="6382" y="3448"/>
                    <a:pt x="9311" y="4936"/>
                  </a:cubicBezTo>
                  <a:cubicBezTo>
                    <a:pt x="12347" y="6472"/>
                    <a:pt x="15371" y="8032"/>
                    <a:pt x="18407" y="9568"/>
                  </a:cubicBezTo>
                  <a:cubicBezTo>
                    <a:pt x="20026" y="10413"/>
                    <a:pt x="21646" y="11223"/>
                    <a:pt x="23277" y="12056"/>
                  </a:cubicBezTo>
                  <a:cubicBezTo>
                    <a:pt x="22753" y="12306"/>
                    <a:pt x="22229" y="12545"/>
                    <a:pt x="21693" y="12806"/>
                  </a:cubicBezTo>
                  <a:lnTo>
                    <a:pt x="21336" y="12092"/>
                  </a:lnTo>
                  <a:cubicBezTo>
                    <a:pt x="21320" y="12060"/>
                    <a:pt x="21295" y="12047"/>
                    <a:pt x="21270" y="12047"/>
                  </a:cubicBezTo>
                  <a:cubicBezTo>
                    <a:pt x="21221" y="12047"/>
                    <a:pt x="21173" y="12100"/>
                    <a:pt x="21205" y="12164"/>
                  </a:cubicBezTo>
                  <a:cubicBezTo>
                    <a:pt x="21324" y="12402"/>
                    <a:pt x="21443" y="12628"/>
                    <a:pt x="21562" y="12866"/>
                  </a:cubicBezTo>
                  <a:cubicBezTo>
                    <a:pt x="21336" y="12961"/>
                    <a:pt x="21098" y="13080"/>
                    <a:pt x="20872" y="13187"/>
                  </a:cubicBezTo>
                  <a:cubicBezTo>
                    <a:pt x="20741" y="12949"/>
                    <a:pt x="20610" y="12699"/>
                    <a:pt x="20479" y="12461"/>
                  </a:cubicBezTo>
                  <a:cubicBezTo>
                    <a:pt x="20464" y="12431"/>
                    <a:pt x="20439" y="12419"/>
                    <a:pt x="20414" y="12419"/>
                  </a:cubicBezTo>
                  <a:cubicBezTo>
                    <a:pt x="20360" y="12419"/>
                    <a:pt x="20303" y="12476"/>
                    <a:pt x="20336" y="12533"/>
                  </a:cubicBezTo>
                  <a:cubicBezTo>
                    <a:pt x="20479" y="12771"/>
                    <a:pt x="20610" y="13009"/>
                    <a:pt x="20729" y="13259"/>
                  </a:cubicBezTo>
                  <a:cubicBezTo>
                    <a:pt x="19419" y="13890"/>
                    <a:pt x="18109" y="14497"/>
                    <a:pt x="16800" y="15104"/>
                  </a:cubicBezTo>
                  <a:lnTo>
                    <a:pt x="16800" y="15092"/>
                  </a:lnTo>
                  <a:cubicBezTo>
                    <a:pt x="16633" y="14795"/>
                    <a:pt x="16466" y="14485"/>
                    <a:pt x="16324" y="14188"/>
                  </a:cubicBezTo>
                  <a:cubicBezTo>
                    <a:pt x="16308" y="14157"/>
                    <a:pt x="16285" y="14145"/>
                    <a:pt x="16261" y="14145"/>
                  </a:cubicBezTo>
                  <a:cubicBezTo>
                    <a:pt x="16211" y="14145"/>
                    <a:pt x="16160" y="14202"/>
                    <a:pt x="16193" y="14259"/>
                  </a:cubicBezTo>
                  <a:cubicBezTo>
                    <a:pt x="16347" y="14557"/>
                    <a:pt x="16514" y="14866"/>
                    <a:pt x="16669" y="15164"/>
                  </a:cubicBezTo>
                  <a:cubicBezTo>
                    <a:pt x="16431" y="15271"/>
                    <a:pt x="16193" y="15390"/>
                    <a:pt x="15954" y="15497"/>
                  </a:cubicBezTo>
                  <a:cubicBezTo>
                    <a:pt x="15776" y="15152"/>
                    <a:pt x="15597" y="14807"/>
                    <a:pt x="15431" y="14473"/>
                  </a:cubicBezTo>
                  <a:cubicBezTo>
                    <a:pt x="15415" y="14442"/>
                    <a:pt x="15390" y="14428"/>
                    <a:pt x="15365" y="14428"/>
                  </a:cubicBezTo>
                  <a:cubicBezTo>
                    <a:pt x="15315" y="14428"/>
                    <a:pt x="15268" y="14481"/>
                    <a:pt x="15300" y="14545"/>
                  </a:cubicBezTo>
                  <a:cubicBezTo>
                    <a:pt x="15478" y="14890"/>
                    <a:pt x="15633" y="15212"/>
                    <a:pt x="15812" y="15557"/>
                  </a:cubicBezTo>
                  <a:lnTo>
                    <a:pt x="15240" y="15819"/>
                  </a:lnTo>
                  <a:cubicBezTo>
                    <a:pt x="15252" y="15807"/>
                    <a:pt x="15264" y="15783"/>
                    <a:pt x="15252" y="15747"/>
                  </a:cubicBezTo>
                  <a:cubicBezTo>
                    <a:pt x="15085" y="15426"/>
                    <a:pt x="14919" y="15092"/>
                    <a:pt x="14764" y="14783"/>
                  </a:cubicBezTo>
                  <a:cubicBezTo>
                    <a:pt x="14749" y="14753"/>
                    <a:pt x="14726" y="14740"/>
                    <a:pt x="14704" y="14740"/>
                  </a:cubicBezTo>
                  <a:cubicBezTo>
                    <a:pt x="14655" y="14740"/>
                    <a:pt x="14605" y="14797"/>
                    <a:pt x="14621" y="14854"/>
                  </a:cubicBezTo>
                  <a:cubicBezTo>
                    <a:pt x="14788" y="15188"/>
                    <a:pt x="14954" y="15509"/>
                    <a:pt x="15121" y="15819"/>
                  </a:cubicBezTo>
                  <a:cubicBezTo>
                    <a:pt x="15133" y="15854"/>
                    <a:pt x="15145" y="15854"/>
                    <a:pt x="15181" y="15854"/>
                  </a:cubicBezTo>
                  <a:cubicBezTo>
                    <a:pt x="14966" y="15938"/>
                    <a:pt x="14764" y="16045"/>
                    <a:pt x="14549" y="16140"/>
                  </a:cubicBezTo>
                  <a:cubicBezTo>
                    <a:pt x="14430" y="15902"/>
                    <a:pt x="14311" y="15676"/>
                    <a:pt x="14204" y="15438"/>
                  </a:cubicBezTo>
                  <a:cubicBezTo>
                    <a:pt x="14195" y="15411"/>
                    <a:pt x="14160" y="15398"/>
                    <a:pt x="14132" y="15398"/>
                  </a:cubicBezTo>
                  <a:cubicBezTo>
                    <a:pt x="14123" y="15398"/>
                    <a:pt x="14115" y="15399"/>
                    <a:pt x="14109" y="15402"/>
                  </a:cubicBezTo>
                  <a:cubicBezTo>
                    <a:pt x="14073" y="15426"/>
                    <a:pt x="14061" y="15462"/>
                    <a:pt x="14073" y="15509"/>
                  </a:cubicBezTo>
                  <a:cubicBezTo>
                    <a:pt x="14192" y="15735"/>
                    <a:pt x="14299" y="15974"/>
                    <a:pt x="14419" y="16200"/>
                  </a:cubicBezTo>
                  <a:cubicBezTo>
                    <a:pt x="14240" y="16271"/>
                    <a:pt x="14061" y="16355"/>
                    <a:pt x="13883" y="16438"/>
                  </a:cubicBezTo>
                  <a:cubicBezTo>
                    <a:pt x="13907" y="16414"/>
                    <a:pt x="13930" y="16378"/>
                    <a:pt x="13895" y="16343"/>
                  </a:cubicBezTo>
                  <a:cubicBezTo>
                    <a:pt x="13728" y="15974"/>
                    <a:pt x="13585" y="15616"/>
                    <a:pt x="13418" y="15247"/>
                  </a:cubicBezTo>
                  <a:cubicBezTo>
                    <a:pt x="13403" y="15216"/>
                    <a:pt x="13379" y="15202"/>
                    <a:pt x="13355" y="15202"/>
                  </a:cubicBezTo>
                  <a:cubicBezTo>
                    <a:pt x="13309" y="15202"/>
                    <a:pt x="13264" y="15255"/>
                    <a:pt x="13287" y="15319"/>
                  </a:cubicBezTo>
                  <a:cubicBezTo>
                    <a:pt x="13454" y="15688"/>
                    <a:pt x="13597" y="16045"/>
                    <a:pt x="13764" y="16414"/>
                  </a:cubicBezTo>
                  <a:cubicBezTo>
                    <a:pt x="13776" y="16450"/>
                    <a:pt x="13787" y="16462"/>
                    <a:pt x="13823" y="16462"/>
                  </a:cubicBezTo>
                  <a:cubicBezTo>
                    <a:pt x="13609" y="16557"/>
                    <a:pt x="13418" y="16640"/>
                    <a:pt x="13216" y="16736"/>
                  </a:cubicBezTo>
                  <a:cubicBezTo>
                    <a:pt x="13049" y="16497"/>
                    <a:pt x="12930" y="16224"/>
                    <a:pt x="12859" y="15938"/>
                  </a:cubicBezTo>
                  <a:cubicBezTo>
                    <a:pt x="12844" y="15904"/>
                    <a:pt x="12814" y="15888"/>
                    <a:pt x="12784" y="15888"/>
                  </a:cubicBezTo>
                  <a:cubicBezTo>
                    <a:pt x="12740" y="15888"/>
                    <a:pt x="12697" y="15922"/>
                    <a:pt x="12704" y="15985"/>
                  </a:cubicBezTo>
                  <a:cubicBezTo>
                    <a:pt x="12775" y="16271"/>
                    <a:pt x="12895" y="16557"/>
                    <a:pt x="13061" y="16807"/>
                  </a:cubicBezTo>
                  <a:lnTo>
                    <a:pt x="11501" y="17521"/>
                  </a:lnTo>
                  <a:cubicBezTo>
                    <a:pt x="11335" y="17152"/>
                    <a:pt x="11168" y="16795"/>
                    <a:pt x="11013" y="16414"/>
                  </a:cubicBezTo>
                  <a:cubicBezTo>
                    <a:pt x="10999" y="16388"/>
                    <a:pt x="10977" y="16377"/>
                    <a:pt x="10955" y="16377"/>
                  </a:cubicBezTo>
                  <a:cubicBezTo>
                    <a:pt x="10906" y="16377"/>
                    <a:pt x="10854" y="16432"/>
                    <a:pt x="10870" y="16497"/>
                  </a:cubicBezTo>
                  <a:cubicBezTo>
                    <a:pt x="11037" y="16855"/>
                    <a:pt x="11204" y="17212"/>
                    <a:pt x="11371" y="17581"/>
                  </a:cubicBezTo>
                  <a:cubicBezTo>
                    <a:pt x="11347" y="17581"/>
                    <a:pt x="11335" y="17593"/>
                    <a:pt x="11335" y="17593"/>
                  </a:cubicBezTo>
                  <a:cubicBezTo>
                    <a:pt x="11192" y="17688"/>
                    <a:pt x="11025" y="17759"/>
                    <a:pt x="10870" y="17819"/>
                  </a:cubicBezTo>
                  <a:cubicBezTo>
                    <a:pt x="10668" y="17438"/>
                    <a:pt x="10501" y="17045"/>
                    <a:pt x="10347" y="16640"/>
                  </a:cubicBezTo>
                  <a:cubicBezTo>
                    <a:pt x="10338" y="16610"/>
                    <a:pt x="10311" y="16597"/>
                    <a:pt x="10283" y="16597"/>
                  </a:cubicBezTo>
                  <a:cubicBezTo>
                    <a:pt x="10235" y="16597"/>
                    <a:pt x="10181" y="16635"/>
                    <a:pt x="10204" y="16688"/>
                  </a:cubicBezTo>
                  <a:cubicBezTo>
                    <a:pt x="10347" y="17105"/>
                    <a:pt x="10537" y="17498"/>
                    <a:pt x="10739" y="17879"/>
                  </a:cubicBezTo>
                  <a:cubicBezTo>
                    <a:pt x="9882" y="18271"/>
                    <a:pt x="9001" y="18652"/>
                    <a:pt x="8132" y="19022"/>
                  </a:cubicBezTo>
                  <a:cubicBezTo>
                    <a:pt x="7025" y="16664"/>
                    <a:pt x="5941" y="14259"/>
                    <a:pt x="4917" y="11854"/>
                  </a:cubicBezTo>
                  <a:cubicBezTo>
                    <a:pt x="3881" y="9377"/>
                    <a:pt x="2881" y="6913"/>
                    <a:pt x="1941" y="4401"/>
                  </a:cubicBezTo>
                  <a:cubicBezTo>
                    <a:pt x="1453" y="3091"/>
                    <a:pt x="976" y="1758"/>
                    <a:pt x="500" y="436"/>
                  </a:cubicBezTo>
                  <a:close/>
                  <a:moveTo>
                    <a:pt x="263" y="0"/>
                  </a:moveTo>
                  <a:cubicBezTo>
                    <a:pt x="202" y="0"/>
                    <a:pt x="148" y="39"/>
                    <a:pt x="131" y="91"/>
                  </a:cubicBezTo>
                  <a:cubicBezTo>
                    <a:pt x="95" y="126"/>
                    <a:pt x="71" y="150"/>
                    <a:pt x="71" y="210"/>
                  </a:cubicBezTo>
                  <a:cubicBezTo>
                    <a:pt x="0" y="1603"/>
                    <a:pt x="369" y="2936"/>
                    <a:pt x="833" y="4210"/>
                  </a:cubicBezTo>
                  <a:cubicBezTo>
                    <a:pt x="1322" y="5568"/>
                    <a:pt x="1869" y="6889"/>
                    <a:pt x="2393" y="8223"/>
                  </a:cubicBezTo>
                  <a:cubicBezTo>
                    <a:pt x="3465" y="10937"/>
                    <a:pt x="4548" y="13676"/>
                    <a:pt x="5620" y="16402"/>
                  </a:cubicBezTo>
                  <a:cubicBezTo>
                    <a:pt x="5917" y="17152"/>
                    <a:pt x="6191" y="17902"/>
                    <a:pt x="6501" y="18641"/>
                  </a:cubicBezTo>
                  <a:cubicBezTo>
                    <a:pt x="6738" y="19180"/>
                    <a:pt x="7239" y="19299"/>
                    <a:pt x="7765" y="19299"/>
                  </a:cubicBezTo>
                  <a:cubicBezTo>
                    <a:pt x="7820" y="19299"/>
                    <a:pt x="7875" y="19298"/>
                    <a:pt x="7930" y="19295"/>
                  </a:cubicBezTo>
                  <a:cubicBezTo>
                    <a:pt x="7959" y="19333"/>
                    <a:pt x="8003" y="19351"/>
                    <a:pt x="8046" y="19351"/>
                  </a:cubicBezTo>
                  <a:cubicBezTo>
                    <a:pt x="8072" y="19351"/>
                    <a:pt x="8098" y="19344"/>
                    <a:pt x="8120" y="19331"/>
                  </a:cubicBezTo>
                  <a:cubicBezTo>
                    <a:pt x="12228" y="17545"/>
                    <a:pt x="16288" y="15676"/>
                    <a:pt x="20336" y="13771"/>
                  </a:cubicBezTo>
                  <a:cubicBezTo>
                    <a:pt x="21455" y="13271"/>
                    <a:pt x="22574" y="12747"/>
                    <a:pt x="23670" y="12211"/>
                  </a:cubicBezTo>
                  <a:cubicBezTo>
                    <a:pt x="23729" y="12175"/>
                    <a:pt x="23765" y="12116"/>
                    <a:pt x="23753" y="12056"/>
                  </a:cubicBezTo>
                  <a:cubicBezTo>
                    <a:pt x="23753" y="12021"/>
                    <a:pt x="23729" y="11973"/>
                    <a:pt x="23670" y="11937"/>
                  </a:cubicBezTo>
                  <a:cubicBezTo>
                    <a:pt x="20634" y="10390"/>
                    <a:pt x="17586" y="8830"/>
                    <a:pt x="14549" y="7282"/>
                  </a:cubicBezTo>
                  <a:cubicBezTo>
                    <a:pt x="11513" y="5734"/>
                    <a:pt x="8489" y="4186"/>
                    <a:pt x="5453" y="2639"/>
                  </a:cubicBezTo>
                  <a:cubicBezTo>
                    <a:pt x="3751" y="1758"/>
                    <a:pt x="2036" y="900"/>
                    <a:pt x="333" y="19"/>
                  </a:cubicBezTo>
                  <a:cubicBezTo>
                    <a:pt x="310" y="6"/>
                    <a:pt x="28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2527100" y="2290075"/>
              <a:ext cx="306000" cy="240800"/>
            </a:xfrm>
            <a:custGeom>
              <a:avLst/>
              <a:gdLst/>
              <a:ahLst/>
              <a:cxnLst/>
              <a:rect l="l" t="t" r="r" b="b"/>
              <a:pathLst>
                <a:path w="12240" h="9632" extrusionOk="0">
                  <a:moveTo>
                    <a:pt x="417" y="438"/>
                  </a:moveTo>
                  <a:cubicBezTo>
                    <a:pt x="3322" y="2152"/>
                    <a:pt x="6322" y="3700"/>
                    <a:pt x="9358" y="5176"/>
                  </a:cubicBezTo>
                  <a:cubicBezTo>
                    <a:pt x="10156" y="5557"/>
                    <a:pt x="10942" y="5938"/>
                    <a:pt x="11728" y="6308"/>
                  </a:cubicBezTo>
                  <a:cubicBezTo>
                    <a:pt x="9299" y="7391"/>
                    <a:pt x="6834" y="8391"/>
                    <a:pt x="4322" y="9296"/>
                  </a:cubicBezTo>
                  <a:cubicBezTo>
                    <a:pt x="3215" y="6974"/>
                    <a:pt x="2167" y="4641"/>
                    <a:pt x="1179" y="2271"/>
                  </a:cubicBezTo>
                  <a:lnTo>
                    <a:pt x="417" y="438"/>
                  </a:lnTo>
                  <a:close/>
                  <a:moveTo>
                    <a:pt x="213" y="1"/>
                  </a:moveTo>
                  <a:cubicBezTo>
                    <a:pt x="138" y="1"/>
                    <a:pt x="81" y="65"/>
                    <a:pt x="72" y="128"/>
                  </a:cubicBezTo>
                  <a:cubicBezTo>
                    <a:pt x="36" y="152"/>
                    <a:pt x="0" y="224"/>
                    <a:pt x="36" y="271"/>
                  </a:cubicBezTo>
                  <a:cubicBezTo>
                    <a:pt x="1024" y="2712"/>
                    <a:pt x="2072" y="5129"/>
                    <a:pt x="3167" y="7510"/>
                  </a:cubicBezTo>
                  <a:cubicBezTo>
                    <a:pt x="3489" y="8201"/>
                    <a:pt x="3798" y="8879"/>
                    <a:pt x="4120" y="9546"/>
                  </a:cubicBezTo>
                  <a:cubicBezTo>
                    <a:pt x="4151" y="9598"/>
                    <a:pt x="4209" y="9632"/>
                    <a:pt x="4263" y="9632"/>
                  </a:cubicBezTo>
                  <a:cubicBezTo>
                    <a:pt x="4271" y="9632"/>
                    <a:pt x="4279" y="9631"/>
                    <a:pt x="4286" y="9629"/>
                  </a:cubicBezTo>
                  <a:cubicBezTo>
                    <a:pt x="6953" y="8653"/>
                    <a:pt x="9573" y="7593"/>
                    <a:pt x="12156" y="6439"/>
                  </a:cubicBezTo>
                  <a:cubicBezTo>
                    <a:pt x="12216" y="6415"/>
                    <a:pt x="12240" y="6355"/>
                    <a:pt x="12216" y="6308"/>
                  </a:cubicBezTo>
                  <a:cubicBezTo>
                    <a:pt x="12216" y="6260"/>
                    <a:pt x="12204" y="6212"/>
                    <a:pt x="12144" y="6189"/>
                  </a:cubicBezTo>
                  <a:cubicBezTo>
                    <a:pt x="9001" y="4700"/>
                    <a:pt x="5882" y="3164"/>
                    <a:pt x="2822" y="1486"/>
                  </a:cubicBezTo>
                  <a:cubicBezTo>
                    <a:pt x="1965" y="1009"/>
                    <a:pt x="1119" y="533"/>
                    <a:pt x="286" y="21"/>
                  </a:cubicBezTo>
                  <a:cubicBezTo>
                    <a:pt x="261" y="7"/>
                    <a:pt x="236"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445250" y="2205550"/>
              <a:ext cx="192000" cy="392500"/>
            </a:xfrm>
            <a:custGeom>
              <a:avLst/>
              <a:gdLst/>
              <a:ahLst/>
              <a:cxnLst/>
              <a:rect l="l" t="t" r="r" b="b"/>
              <a:pathLst>
                <a:path w="7680" h="15700" extrusionOk="0">
                  <a:moveTo>
                    <a:pt x="169" y="1"/>
                  </a:moveTo>
                  <a:cubicBezTo>
                    <a:pt x="83" y="1"/>
                    <a:pt x="0" y="69"/>
                    <a:pt x="36" y="176"/>
                  </a:cubicBezTo>
                  <a:cubicBezTo>
                    <a:pt x="1441" y="4283"/>
                    <a:pt x="3048" y="8319"/>
                    <a:pt x="4834" y="12260"/>
                  </a:cubicBezTo>
                  <a:cubicBezTo>
                    <a:pt x="5346" y="13391"/>
                    <a:pt x="5870" y="14511"/>
                    <a:pt x="6417" y="15630"/>
                  </a:cubicBezTo>
                  <a:cubicBezTo>
                    <a:pt x="6442" y="15679"/>
                    <a:pt x="6486" y="15700"/>
                    <a:pt x="6531" y="15700"/>
                  </a:cubicBezTo>
                  <a:cubicBezTo>
                    <a:pt x="6573" y="15700"/>
                    <a:pt x="6615" y="15682"/>
                    <a:pt x="6644" y="15654"/>
                  </a:cubicBezTo>
                  <a:cubicBezTo>
                    <a:pt x="6655" y="15654"/>
                    <a:pt x="6667" y="15642"/>
                    <a:pt x="6703" y="15642"/>
                  </a:cubicBezTo>
                  <a:cubicBezTo>
                    <a:pt x="7001" y="15511"/>
                    <a:pt x="7298" y="15368"/>
                    <a:pt x="7596" y="15225"/>
                  </a:cubicBezTo>
                  <a:cubicBezTo>
                    <a:pt x="7667" y="15189"/>
                    <a:pt x="7679" y="15094"/>
                    <a:pt x="7656" y="15011"/>
                  </a:cubicBezTo>
                  <a:cubicBezTo>
                    <a:pt x="7619" y="14996"/>
                    <a:pt x="7568" y="14986"/>
                    <a:pt x="7518" y="14986"/>
                  </a:cubicBezTo>
                  <a:cubicBezTo>
                    <a:pt x="7487" y="14986"/>
                    <a:pt x="7457" y="14990"/>
                    <a:pt x="7429" y="14999"/>
                  </a:cubicBezTo>
                  <a:cubicBezTo>
                    <a:pt x="7156" y="15130"/>
                    <a:pt x="6882" y="15249"/>
                    <a:pt x="6608" y="15392"/>
                  </a:cubicBezTo>
                  <a:cubicBezTo>
                    <a:pt x="6024" y="14177"/>
                    <a:pt x="5465" y="12963"/>
                    <a:pt x="4917" y="11725"/>
                  </a:cubicBezTo>
                  <a:cubicBezTo>
                    <a:pt x="5131" y="11677"/>
                    <a:pt x="5358" y="11582"/>
                    <a:pt x="5536" y="11439"/>
                  </a:cubicBezTo>
                  <a:cubicBezTo>
                    <a:pt x="5572" y="11415"/>
                    <a:pt x="5596" y="11403"/>
                    <a:pt x="5608" y="11355"/>
                  </a:cubicBezTo>
                  <a:cubicBezTo>
                    <a:pt x="5632" y="11320"/>
                    <a:pt x="5608" y="11260"/>
                    <a:pt x="5596" y="11236"/>
                  </a:cubicBezTo>
                  <a:cubicBezTo>
                    <a:pt x="5562" y="11194"/>
                    <a:pt x="5510" y="11157"/>
                    <a:pt x="5456" y="11157"/>
                  </a:cubicBezTo>
                  <a:cubicBezTo>
                    <a:pt x="5435" y="11157"/>
                    <a:pt x="5414" y="11163"/>
                    <a:pt x="5393" y="11177"/>
                  </a:cubicBezTo>
                  <a:cubicBezTo>
                    <a:pt x="5286" y="11248"/>
                    <a:pt x="5179" y="11308"/>
                    <a:pt x="5072" y="11355"/>
                  </a:cubicBezTo>
                  <a:lnTo>
                    <a:pt x="5060" y="11355"/>
                  </a:lnTo>
                  <a:cubicBezTo>
                    <a:pt x="5048" y="11355"/>
                    <a:pt x="5036" y="11367"/>
                    <a:pt x="5012" y="11367"/>
                  </a:cubicBezTo>
                  <a:cubicBezTo>
                    <a:pt x="4989" y="11379"/>
                    <a:pt x="4953" y="11379"/>
                    <a:pt x="4929" y="11403"/>
                  </a:cubicBezTo>
                  <a:cubicBezTo>
                    <a:pt x="4881" y="11415"/>
                    <a:pt x="4834" y="11415"/>
                    <a:pt x="4798" y="11427"/>
                  </a:cubicBezTo>
                  <a:cubicBezTo>
                    <a:pt x="4215" y="10105"/>
                    <a:pt x="3643" y="8784"/>
                    <a:pt x="3095" y="7450"/>
                  </a:cubicBezTo>
                  <a:cubicBezTo>
                    <a:pt x="3346" y="7319"/>
                    <a:pt x="3584" y="7200"/>
                    <a:pt x="3846" y="7069"/>
                  </a:cubicBezTo>
                  <a:cubicBezTo>
                    <a:pt x="3917" y="7033"/>
                    <a:pt x="3929" y="6938"/>
                    <a:pt x="3905" y="6855"/>
                  </a:cubicBezTo>
                  <a:cubicBezTo>
                    <a:pt x="3872" y="6805"/>
                    <a:pt x="3816" y="6784"/>
                    <a:pt x="3760" y="6784"/>
                  </a:cubicBezTo>
                  <a:cubicBezTo>
                    <a:pt x="3736" y="6784"/>
                    <a:pt x="3712" y="6788"/>
                    <a:pt x="3691" y="6795"/>
                  </a:cubicBezTo>
                  <a:lnTo>
                    <a:pt x="2976" y="7153"/>
                  </a:lnTo>
                  <a:cubicBezTo>
                    <a:pt x="2488" y="5950"/>
                    <a:pt x="2012" y="4736"/>
                    <a:pt x="1548" y="3521"/>
                  </a:cubicBezTo>
                  <a:cubicBezTo>
                    <a:pt x="1536" y="3485"/>
                    <a:pt x="1524" y="3438"/>
                    <a:pt x="1488" y="3378"/>
                  </a:cubicBezTo>
                  <a:cubicBezTo>
                    <a:pt x="1524" y="3378"/>
                    <a:pt x="1536" y="3378"/>
                    <a:pt x="1560" y="3366"/>
                  </a:cubicBezTo>
                  <a:cubicBezTo>
                    <a:pt x="1845" y="3224"/>
                    <a:pt x="2155" y="3140"/>
                    <a:pt x="2476" y="3081"/>
                  </a:cubicBezTo>
                  <a:cubicBezTo>
                    <a:pt x="2548" y="3069"/>
                    <a:pt x="2607" y="2962"/>
                    <a:pt x="2572" y="2902"/>
                  </a:cubicBezTo>
                  <a:cubicBezTo>
                    <a:pt x="2551" y="2822"/>
                    <a:pt x="2497" y="2792"/>
                    <a:pt x="2431" y="2792"/>
                  </a:cubicBezTo>
                  <a:cubicBezTo>
                    <a:pt x="2419" y="2792"/>
                    <a:pt x="2406" y="2793"/>
                    <a:pt x="2393" y="2795"/>
                  </a:cubicBezTo>
                  <a:cubicBezTo>
                    <a:pt x="2060" y="2854"/>
                    <a:pt x="1726" y="2962"/>
                    <a:pt x="1417" y="3104"/>
                  </a:cubicBezTo>
                  <a:cubicBezTo>
                    <a:pt x="1405" y="3104"/>
                    <a:pt x="1405" y="3128"/>
                    <a:pt x="1405" y="3128"/>
                  </a:cubicBezTo>
                  <a:cubicBezTo>
                    <a:pt x="1024" y="2128"/>
                    <a:pt x="667" y="1116"/>
                    <a:pt x="309" y="104"/>
                  </a:cubicBezTo>
                  <a:cubicBezTo>
                    <a:pt x="285" y="32"/>
                    <a:pt x="226" y="1"/>
                    <a:pt x="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688500" y="2546400"/>
              <a:ext cx="16975" cy="29475"/>
            </a:xfrm>
            <a:custGeom>
              <a:avLst/>
              <a:gdLst/>
              <a:ahLst/>
              <a:cxnLst/>
              <a:rect l="l" t="t" r="r" b="b"/>
              <a:pathLst>
                <a:path w="679" h="1179" extrusionOk="0">
                  <a:moveTo>
                    <a:pt x="107" y="1"/>
                  </a:moveTo>
                  <a:cubicBezTo>
                    <a:pt x="57" y="1"/>
                    <a:pt x="0" y="58"/>
                    <a:pt x="33" y="115"/>
                  </a:cubicBezTo>
                  <a:cubicBezTo>
                    <a:pt x="212" y="448"/>
                    <a:pt x="378" y="781"/>
                    <a:pt x="509" y="1127"/>
                  </a:cubicBezTo>
                  <a:cubicBezTo>
                    <a:pt x="523" y="1163"/>
                    <a:pt x="552" y="1179"/>
                    <a:pt x="582" y="1179"/>
                  </a:cubicBezTo>
                  <a:cubicBezTo>
                    <a:pt x="630" y="1179"/>
                    <a:pt x="679" y="1138"/>
                    <a:pt x="664" y="1079"/>
                  </a:cubicBezTo>
                  <a:cubicBezTo>
                    <a:pt x="521" y="722"/>
                    <a:pt x="366" y="365"/>
                    <a:pt x="164" y="43"/>
                  </a:cubicBezTo>
                  <a:cubicBezTo>
                    <a:pt x="153" y="13"/>
                    <a:pt x="131"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2815225" y="2497800"/>
              <a:ext cx="14300" cy="22250"/>
            </a:xfrm>
            <a:custGeom>
              <a:avLst/>
              <a:gdLst/>
              <a:ahLst/>
              <a:cxnLst/>
              <a:rect l="l" t="t" r="r" b="b"/>
              <a:pathLst>
                <a:path w="572" h="890" extrusionOk="0">
                  <a:moveTo>
                    <a:pt x="72" y="1"/>
                  </a:moveTo>
                  <a:cubicBezTo>
                    <a:pt x="59" y="1"/>
                    <a:pt x="46" y="4"/>
                    <a:pt x="36" y="11"/>
                  </a:cubicBezTo>
                  <a:cubicBezTo>
                    <a:pt x="0" y="23"/>
                    <a:pt x="0" y="70"/>
                    <a:pt x="12" y="106"/>
                  </a:cubicBezTo>
                  <a:cubicBezTo>
                    <a:pt x="131" y="368"/>
                    <a:pt x="262" y="618"/>
                    <a:pt x="429" y="856"/>
                  </a:cubicBezTo>
                  <a:cubicBezTo>
                    <a:pt x="446" y="873"/>
                    <a:pt x="469" y="890"/>
                    <a:pt x="497" y="890"/>
                  </a:cubicBezTo>
                  <a:cubicBezTo>
                    <a:pt x="509" y="890"/>
                    <a:pt x="522" y="887"/>
                    <a:pt x="536" y="880"/>
                  </a:cubicBezTo>
                  <a:cubicBezTo>
                    <a:pt x="560" y="868"/>
                    <a:pt x="572" y="808"/>
                    <a:pt x="560" y="785"/>
                  </a:cubicBezTo>
                  <a:cubicBezTo>
                    <a:pt x="393" y="547"/>
                    <a:pt x="262" y="285"/>
                    <a:pt x="143" y="35"/>
                  </a:cubicBezTo>
                  <a:cubicBezTo>
                    <a:pt x="135" y="18"/>
                    <a:pt x="103"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2832125" y="2482600"/>
              <a:ext cx="15475" cy="28625"/>
            </a:xfrm>
            <a:custGeom>
              <a:avLst/>
              <a:gdLst/>
              <a:ahLst/>
              <a:cxnLst/>
              <a:rect l="l" t="t" r="r" b="b"/>
              <a:pathLst>
                <a:path w="619" h="1145" extrusionOk="0">
                  <a:moveTo>
                    <a:pt x="96" y="1"/>
                  </a:moveTo>
                  <a:cubicBezTo>
                    <a:pt x="48" y="1"/>
                    <a:pt x="0" y="37"/>
                    <a:pt x="15" y="95"/>
                  </a:cubicBezTo>
                  <a:cubicBezTo>
                    <a:pt x="134" y="452"/>
                    <a:pt x="289" y="774"/>
                    <a:pt x="455" y="1107"/>
                  </a:cubicBezTo>
                  <a:cubicBezTo>
                    <a:pt x="467" y="1133"/>
                    <a:pt x="489" y="1144"/>
                    <a:pt x="512" y="1144"/>
                  </a:cubicBezTo>
                  <a:cubicBezTo>
                    <a:pt x="562" y="1144"/>
                    <a:pt x="619" y="1093"/>
                    <a:pt x="586" y="1035"/>
                  </a:cubicBezTo>
                  <a:cubicBezTo>
                    <a:pt x="420" y="702"/>
                    <a:pt x="289" y="381"/>
                    <a:pt x="170" y="47"/>
                  </a:cubicBezTo>
                  <a:cubicBezTo>
                    <a:pt x="156" y="15"/>
                    <a:pt x="126"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849950" y="2468650"/>
              <a:ext cx="16600" cy="32575"/>
            </a:xfrm>
            <a:custGeom>
              <a:avLst/>
              <a:gdLst/>
              <a:ahLst/>
              <a:cxnLst/>
              <a:rect l="l" t="t" r="r" b="b"/>
              <a:pathLst>
                <a:path w="664" h="1303" extrusionOk="0">
                  <a:moveTo>
                    <a:pt x="96" y="1"/>
                  </a:moveTo>
                  <a:cubicBezTo>
                    <a:pt x="48" y="1"/>
                    <a:pt x="0" y="54"/>
                    <a:pt x="16" y="117"/>
                  </a:cubicBezTo>
                  <a:cubicBezTo>
                    <a:pt x="183" y="498"/>
                    <a:pt x="350" y="891"/>
                    <a:pt x="516" y="1260"/>
                  </a:cubicBezTo>
                  <a:cubicBezTo>
                    <a:pt x="528" y="1290"/>
                    <a:pt x="547" y="1303"/>
                    <a:pt x="568" y="1303"/>
                  </a:cubicBezTo>
                  <a:cubicBezTo>
                    <a:pt x="613" y="1303"/>
                    <a:pt x="664" y="1246"/>
                    <a:pt x="647" y="1189"/>
                  </a:cubicBezTo>
                  <a:cubicBezTo>
                    <a:pt x="481" y="820"/>
                    <a:pt x="314" y="427"/>
                    <a:pt x="159" y="46"/>
                  </a:cubicBezTo>
                  <a:cubicBezTo>
                    <a:pt x="143" y="14"/>
                    <a:pt x="119"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869700" y="2467175"/>
              <a:ext cx="14700" cy="25475"/>
            </a:xfrm>
            <a:custGeom>
              <a:avLst/>
              <a:gdLst/>
              <a:ahLst/>
              <a:cxnLst/>
              <a:rect l="l" t="t" r="r" b="b"/>
              <a:pathLst>
                <a:path w="588" h="1019" extrusionOk="0">
                  <a:moveTo>
                    <a:pt x="92" y="0"/>
                  </a:moveTo>
                  <a:cubicBezTo>
                    <a:pt x="45" y="0"/>
                    <a:pt x="0" y="53"/>
                    <a:pt x="24" y="117"/>
                  </a:cubicBezTo>
                  <a:cubicBezTo>
                    <a:pt x="155" y="402"/>
                    <a:pt x="298" y="676"/>
                    <a:pt x="441" y="974"/>
                  </a:cubicBezTo>
                  <a:cubicBezTo>
                    <a:pt x="453" y="1006"/>
                    <a:pt x="474" y="1019"/>
                    <a:pt x="496" y="1019"/>
                  </a:cubicBezTo>
                  <a:cubicBezTo>
                    <a:pt x="540" y="1019"/>
                    <a:pt x="588" y="966"/>
                    <a:pt x="572" y="902"/>
                  </a:cubicBezTo>
                  <a:cubicBezTo>
                    <a:pt x="441" y="605"/>
                    <a:pt x="298" y="319"/>
                    <a:pt x="155" y="45"/>
                  </a:cubicBezTo>
                  <a:cubicBezTo>
                    <a:pt x="139" y="13"/>
                    <a:pt x="115" y="0"/>
                    <a:pt x="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886650" y="2462525"/>
              <a:ext cx="12825" cy="20775"/>
            </a:xfrm>
            <a:custGeom>
              <a:avLst/>
              <a:gdLst/>
              <a:ahLst/>
              <a:cxnLst/>
              <a:rect l="l" t="t" r="r" b="b"/>
              <a:pathLst>
                <a:path w="513" h="831" extrusionOk="0">
                  <a:moveTo>
                    <a:pt x="70" y="0"/>
                  </a:moveTo>
                  <a:cubicBezTo>
                    <a:pt x="60" y="0"/>
                    <a:pt x="49" y="2"/>
                    <a:pt x="37" y="5"/>
                  </a:cubicBezTo>
                  <a:cubicBezTo>
                    <a:pt x="13" y="17"/>
                    <a:pt x="1" y="76"/>
                    <a:pt x="13" y="112"/>
                  </a:cubicBezTo>
                  <a:cubicBezTo>
                    <a:pt x="179" y="314"/>
                    <a:pt x="298" y="541"/>
                    <a:pt x="370" y="779"/>
                  </a:cubicBezTo>
                  <a:cubicBezTo>
                    <a:pt x="379" y="815"/>
                    <a:pt x="395" y="831"/>
                    <a:pt x="423" y="831"/>
                  </a:cubicBezTo>
                  <a:cubicBezTo>
                    <a:pt x="432" y="831"/>
                    <a:pt x="442" y="829"/>
                    <a:pt x="453" y="826"/>
                  </a:cubicBezTo>
                  <a:cubicBezTo>
                    <a:pt x="489" y="803"/>
                    <a:pt x="513" y="767"/>
                    <a:pt x="501" y="731"/>
                  </a:cubicBezTo>
                  <a:cubicBezTo>
                    <a:pt x="406" y="481"/>
                    <a:pt x="298" y="255"/>
                    <a:pt x="144" y="29"/>
                  </a:cubicBezTo>
                  <a:cubicBezTo>
                    <a:pt x="118" y="11"/>
                    <a:pt x="98" y="0"/>
                    <a:pt x="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2493400" y="2223475"/>
              <a:ext cx="391450" cy="210275"/>
            </a:xfrm>
            <a:custGeom>
              <a:avLst/>
              <a:gdLst/>
              <a:ahLst/>
              <a:cxnLst/>
              <a:rect l="l" t="t" r="r" b="b"/>
              <a:pathLst>
                <a:path w="15658" h="8411" extrusionOk="0">
                  <a:moveTo>
                    <a:pt x="120" y="0"/>
                  </a:moveTo>
                  <a:cubicBezTo>
                    <a:pt x="57" y="0"/>
                    <a:pt x="1" y="107"/>
                    <a:pt x="74" y="149"/>
                  </a:cubicBezTo>
                  <a:cubicBezTo>
                    <a:pt x="2074" y="1221"/>
                    <a:pt x="4087" y="2304"/>
                    <a:pt x="6099" y="3376"/>
                  </a:cubicBezTo>
                  <a:cubicBezTo>
                    <a:pt x="8111" y="4447"/>
                    <a:pt x="10111" y="5531"/>
                    <a:pt x="12123" y="6602"/>
                  </a:cubicBezTo>
                  <a:cubicBezTo>
                    <a:pt x="13254" y="7198"/>
                    <a:pt x="14374" y="7805"/>
                    <a:pt x="15505" y="8400"/>
                  </a:cubicBezTo>
                  <a:cubicBezTo>
                    <a:pt x="15517" y="8407"/>
                    <a:pt x="15530" y="8410"/>
                    <a:pt x="15541" y="8410"/>
                  </a:cubicBezTo>
                  <a:cubicBezTo>
                    <a:pt x="15609" y="8410"/>
                    <a:pt x="15657" y="8310"/>
                    <a:pt x="15576" y="8269"/>
                  </a:cubicBezTo>
                  <a:cubicBezTo>
                    <a:pt x="13564" y="7198"/>
                    <a:pt x="11564" y="6114"/>
                    <a:pt x="9551" y="5043"/>
                  </a:cubicBezTo>
                  <a:cubicBezTo>
                    <a:pt x="7539" y="3971"/>
                    <a:pt x="5527" y="2888"/>
                    <a:pt x="3527" y="1816"/>
                  </a:cubicBezTo>
                  <a:cubicBezTo>
                    <a:pt x="2396" y="1221"/>
                    <a:pt x="1277" y="602"/>
                    <a:pt x="146" y="6"/>
                  </a:cubicBezTo>
                  <a:cubicBezTo>
                    <a:pt x="137" y="2"/>
                    <a:pt x="129" y="0"/>
                    <a:pt x="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2684850" y="2348975"/>
              <a:ext cx="22350" cy="12725"/>
            </a:xfrm>
            <a:custGeom>
              <a:avLst/>
              <a:gdLst/>
              <a:ahLst/>
              <a:cxnLst/>
              <a:rect l="l" t="t" r="r" b="b"/>
              <a:pathLst>
                <a:path w="894" h="509" extrusionOk="0">
                  <a:moveTo>
                    <a:pt x="114" y="0"/>
                  </a:moveTo>
                  <a:cubicBezTo>
                    <a:pt x="42" y="0"/>
                    <a:pt x="1" y="101"/>
                    <a:pt x="72" y="142"/>
                  </a:cubicBezTo>
                  <a:lnTo>
                    <a:pt x="750" y="499"/>
                  </a:lnTo>
                  <a:cubicBezTo>
                    <a:pt x="762" y="505"/>
                    <a:pt x="774" y="508"/>
                    <a:pt x="784" y="508"/>
                  </a:cubicBezTo>
                  <a:cubicBezTo>
                    <a:pt x="851" y="508"/>
                    <a:pt x="894" y="399"/>
                    <a:pt x="822" y="368"/>
                  </a:cubicBezTo>
                  <a:cubicBezTo>
                    <a:pt x="608" y="249"/>
                    <a:pt x="369" y="130"/>
                    <a:pt x="155" y="11"/>
                  </a:cubicBezTo>
                  <a:cubicBezTo>
                    <a:pt x="141" y="3"/>
                    <a:pt x="127"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798250" y="2408000"/>
              <a:ext cx="10150" cy="6900"/>
            </a:xfrm>
            <a:custGeom>
              <a:avLst/>
              <a:gdLst/>
              <a:ahLst/>
              <a:cxnLst/>
              <a:rect l="l" t="t" r="r" b="b"/>
              <a:pathLst>
                <a:path w="406" h="276" extrusionOk="0">
                  <a:moveTo>
                    <a:pt x="87" y="0"/>
                  </a:moveTo>
                  <a:cubicBezTo>
                    <a:pt x="62" y="0"/>
                    <a:pt x="32" y="11"/>
                    <a:pt x="24" y="43"/>
                  </a:cubicBezTo>
                  <a:cubicBezTo>
                    <a:pt x="1" y="67"/>
                    <a:pt x="1" y="126"/>
                    <a:pt x="48" y="150"/>
                  </a:cubicBezTo>
                  <a:cubicBezTo>
                    <a:pt x="120" y="186"/>
                    <a:pt x="215" y="221"/>
                    <a:pt x="286" y="269"/>
                  </a:cubicBezTo>
                  <a:cubicBezTo>
                    <a:pt x="298" y="273"/>
                    <a:pt x="313" y="276"/>
                    <a:pt x="327" y="276"/>
                  </a:cubicBezTo>
                  <a:cubicBezTo>
                    <a:pt x="357" y="276"/>
                    <a:pt x="386" y="265"/>
                    <a:pt x="394" y="233"/>
                  </a:cubicBezTo>
                  <a:cubicBezTo>
                    <a:pt x="405" y="209"/>
                    <a:pt x="405" y="150"/>
                    <a:pt x="358" y="126"/>
                  </a:cubicBezTo>
                  <a:cubicBezTo>
                    <a:pt x="286" y="90"/>
                    <a:pt x="215" y="55"/>
                    <a:pt x="120" y="7"/>
                  </a:cubicBezTo>
                  <a:cubicBezTo>
                    <a:pt x="112" y="3"/>
                    <a:pt x="100"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2873275" y="2410675"/>
              <a:ext cx="11325" cy="8325"/>
            </a:xfrm>
            <a:custGeom>
              <a:avLst/>
              <a:gdLst/>
              <a:ahLst/>
              <a:cxnLst/>
              <a:rect l="l" t="t" r="r" b="b"/>
              <a:pathLst>
                <a:path w="453" h="333" extrusionOk="0">
                  <a:moveTo>
                    <a:pt x="78" y="1"/>
                  </a:moveTo>
                  <a:cubicBezTo>
                    <a:pt x="49" y="1"/>
                    <a:pt x="20" y="11"/>
                    <a:pt x="12" y="43"/>
                  </a:cubicBezTo>
                  <a:cubicBezTo>
                    <a:pt x="0" y="79"/>
                    <a:pt x="0" y="126"/>
                    <a:pt x="36" y="138"/>
                  </a:cubicBezTo>
                  <a:cubicBezTo>
                    <a:pt x="143" y="198"/>
                    <a:pt x="250" y="257"/>
                    <a:pt x="333" y="317"/>
                  </a:cubicBezTo>
                  <a:cubicBezTo>
                    <a:pt x="348" y="327"/>
                    <a:pt x="367" y="332"/>
                    <a:pt x="385" y="332"/>
                  </a:cubicBezTo>
                  <a:cubicBezTo>
                    <a:pt x="410" y="332"/>
                    <a:pt x="434" y="321"/>
                    <a:pt x="441" y="293"/>
                  </a:cubicBezTo>
                  <a:cubicBezTo>
                    <a:pt x="452" y="257"/>
                    <a:pt x="452" y="222"/>
                    <a:pt x="417" y="186"/>
                  </a:cubicBezTo>
                  <a:cubicBezTo>
                    <a:pt x="310" y="126"/>
                    <a:pt x="202" y="67"/>
                    <a:pt x="119" y="7"/>
                  </a:cubicBezTo>
                  <a:cubicBezTo>
                    <a:pt x="107" y="3"/>
                    <a:pt x="93" y="1"/>
                    <a:pt x="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556550" y="2282850"/>
              <a:ext cx="6575" cy="5375"/>
            </a:xfrm>
            <a:custGeom>
              <a:avLst/>
              <a:gdLst/>
              <a:ahLst/>
              <a:cxnLst/>
              <a:rect l="l" t="t" r="r" b="b"/>
              <a:pathLst>
                <a:path w="263" h="215" extrusionOk="0">
                  <a:moveTo>
                    <a:pt x="60" y="1"/>
                  </a:moveTo>
                  <a:cubicBezTo>
                    <a:pt x="48" y="1"/>
                    <a:pt x="25" y="12"/>
                    <a:pt x="13" y="36"/>
                  </a:cubicBezTo>
                  <a:cubicBezTo>
                    <a:pt x="1" y="48"/>
                    <a:pt x="1" y="72"/>
                    <a:pt x="1" y="96"/>
                  </a:cubicBezTo>
                  <a:cubicBezTo>
                    <a:pt x="1" y="108"/>
                    <a:pt x="13" y="120"/>
                    <a:pt x="25" y="132"/>
                  </a:cubicBezTo>
                  <a:cubicBezTo>
                    <a:pt x="72" y="155"/>
                    <a:pt x="108" y="179"/>
                    <a:pt x="144" y="191"/>
                  </a:cubicBezTo>
                  <a:cubicBezTo>
                    <a:pt x="167" y="215"/>
                    <a:pt x="191" y="215"/>
                    <a:pt x="203" y="215"/>
                  </a:cubicBezTo>
                  <a:cubicBezTo>
                    <a:pt x="227" y="215"/>
                    <a:pt x="239" y="191"/>
                    <a:pt x="251" y="179"/>
                  </a:cubicBezTo>
                  <a:cubicBezTo>
                    <a:pt x="263" y="167"/>
                    <a:pt x="263" y="132"/>
                    <a:pt x="263" y="120"/>
                  </a:cubicBezTo>
                  <a:cubicBezTo>
                    <a:pt x="263" y="108"/>
                    <a:pt x="251" y="96"/>
                    <a:pt x="239" y="72"/>
                  </a:cubicBezTo>
                  <a:cubicBezTo>
                    <a:pt x="191" y="60"/>
                    <a:pt x="167" y="36"/>
                    <a:pt x="120" y="12"/>
                  </a:cubicBezTo>
                  <a:cubicBezTo>
                    <a:pt x="108" y="1"/>
                    <a:pt x="72"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2492550" y="2248025"/>
              <a:ext cx="11650" cy="6575"/>
            </a:xfrm>
            <a:custGeom>
              <a:avLst/>
              <a:gdLst/>
              <a:ahLst/>
              <a:cxnLst/>
              <a:rect l="l" t="t" r="r" b="b"/>
              <a:pathLst>
                <a:path w="466" h="263" extrusionOk="0">
                  <a:moveTo>
                    <a:pt x="108" y="1"/>
                  </a:moveTo>
                  <a:cubicBezTo>
                    <a:pt x="84" y="1"/>
                    <a:pt x="60" y="1"/>
                    <a:pt x="49" y="12"/>
                  </a:cubicBezTo>
                  <a:cubicBezTo>
                    <a:pt x="25" y="24"/>
                    <a:pt x="13" y="36"/>
                    <a:pt x="13" y="60"/>
                  </a:cubicBezTo>
                  <a:cubicBezTo>
                    <a:pt x="1" y="96"/>
                    <a:pt x="25" y="131"/>
                    <a:pt x="60" y="143"/>
                  </a:cubicBezTo>
                  <a:cubicBezTo>
                    <a:pt x="168" y="191"/>
                    <a:pt x="263" y="239"/>
                    <a:pt x="358" y="262"/>
                  </a:cubicBezTo>
                  <a:cubicBezTo>
                    <a:pt x="370" y="262"/>
                    <a:pt x="394" y="262"/>
                    <a:pt x="418" y="251"/>
                  </a:cubicBezTo>
                  <a:cubicBezTo>
                    <a:pt x="430" y="239"/>
                    <a:pt x="441" y="215"/>
                    <a:pt x="441" y="203"/>
                  </a:cubicBezTo>
                  <a:cubicBezTo>
                    <a:pt x="465" y="155"/>
                    <a:pt x="430" y="131"/>
                    <a:pt x="406" y="120"/>
                  </a:cubicBezTo>
                  <a:cubicBezTo>
                    <a:pt x="299" y="72"/>
                    <a:pt x="191" y="24"/>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2468450" y="2202475"/>
              <a:ext cx="8350" cy="6875"/>
            </a:xfrm>
            <a:custGeom>
              <a:avLst/>
              <a:gdLst/>
              <a:ahLst/>
              <a:cxnLst/>
              <a:rect l="l" t="t" r="r" b="b"/>
              <a:pathLst>
                <a:path w="334" h="275" extrusionOk="0">
                  <a:moveTo>
                    <a:pt x="48" y="1"/>
                  </a:moveTo>
                  <a:cubicBezTo>
                    <a:pt x="36" y="1"/>
                    <a:pt x="24" y="13"/>
                    <a:pt x="12" y="37"/>
                  </a:cubicBezTo>
                  <a:cubicBezTo>
                    <a:pt x="1" y="72"/>
                    <a:pt x="1" y="108"/>
                    <a:pt x="36" y="132"/>
                  </a:cubicBezTo>
                  <a:cubicBezTo>
                    <a:pt x="96" y="179"/>
                    <a:pt x="155" y="215"/>
                    <a:pt x="215" y="251"/>
                  </a:cubicBezTo>
                  <a:cubicBezTo>
                    <a:pt x="239" y="275"/>
                    <a:pt x="262" y="275"/>
                    <a:pt x="274" y="275"/>
                  </a:cubicBezTo>
                  <a:cubicBezTo>
                    <a:pt x="298" y="275"/>
                    <a:pt x="310" y="251"/>
                    <a:pt x="322" y="239"/>
                  </a:cubicBezTo>
                  <a:cubicBezTo>
                    <a:pt x="334" y="191"/>
                    <a:pt x="334" y="168"/>
                    <a:pt x="298" y="132"/>
                  </a:cubicBezTo>
                  <a:cubicBezTo>
                    <a:pt x="239" y="96"/>
                    <a:pt x="179" y="60"/>
                    <a:pt x="108" y="13"/>
                  </a:cubicBezTo>
                  <a:cubicBezTo>
                    <a:pt x="96" y="1"/>
                    <a:pt x="72"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3"/>
          <p:cNvGrpSpPr/>
          <p:nvPr/>
        </p:nvGrpSpPr>
        <p:grpSpPr>
          <a:xfrm>
            <a:off x="116726" y="832072"/>
            <a:ext cx="666300" cy="705555"/>
            <a:chOff x="1397775" y="1160475"/>
            <a:chExt cx="521525" cy="552250"/>
          </a:xfrm>
        </p:grpSpPr>
        <p:sp>
          <p:nvSpPr>
            <p:cNvPr id="306" name="Google Shape;306;p13"/>
            <p:cNvSpPr/>
            <p:nvPr/>
          </p:nvSpPr>
          <p:spPr>
            <a:xfrm>
              <a:off x="1397775" y="1160475"/>
              <a:ext cx="521525" cy="552250"/>
            </a:xfrm>
            <a:custGeom>
              <a:avLst/>
              <a:gdLst/>
              <a:ahLst/>
              <a:cxnLst/>
              <a:rect l="l" t="t" r="r" b="b"/>
              <a:pathLst>
                <a:path w="20861" h="22090" extrusionOk="0">
                  <a:moveTo>
                    <a:pt x="14421" y="289"/>
                  </a:moveTo>
                  <a:cubicBezTo>
                    <a:pt x="14833" y="289"/>
                    <a:pt x="15243" y="326"/>
                    <a:pt x="15646" y="402"/>
                  </a:cubicBezTo>
                  <a:cubicBezTo>
                    <a:pt x="15884" y="438"/>
                    <a:pt x="16122" y="497"/>
                    <a:pt x="16360" y="581"/>
                  </a:cubicBezTo>
                  <a:cubicBezTo>
                    <a:pt x="16103" y="526"/>
                    <a:pt x="15845" y="502"/>
                    <a:pt x="15581" y="502"/>
                  </a:cubicBezTo>
                  <a:cubicBezTo>
                    <a:pt x="15442" y="502"/>
                    <a:pt x="15301" y="509"/>
                    <a:pt x="15157" y="521"/>
                  </a:cubicBezTo>
                  <a:lnTo>
                    <a:pt x="15050" y="521"/>
                  </a:lnTo>
                  <a:cubicBezTo>
                    <a:pt x="14705" y="462"/>
                    <a:pt x="14360" y="426"/>
                    <a:pt x="14003" y="426"/>
                  </a:cubicBezTo>
                  <a:cubicBezTo>
                    <a:pt x="12788" y="426"/>
                    <a:pt x="11621" y="854"/>
                    <a:pt x="10681" y="1569"/>
                  </a:cubicBezTo>
                  <a:lnTo>
                    <a:pt x="10359" y="1747"/>
                  </a:lnTo>
                  <a:cubicBezTo>
                    <a:pt x="9805" y="2078"/>
                    <a:pt x="9307" y="2504"/>
                    <a:pt x="8903" y="3024"/>
                  </a:cubicBezTo>
                  <a:lnTo>
                    <a:pt x="8903" y="3024"/>
                  </a:lnTo>
                  <a:cubicBezTo>
                    <a:pt x="8947" y="2963"/>
                    <a:pt x="8992" y="2902"/>
                    <a:pt x="9038" y="2843"/>
                  </a:cubicBezTo>
                  <a:cubicBezTo>
                    <a:pt x="10287" y="1207"/>
                    <a:pt x="12370" y="289"/>
                    <a:pt x="14421" y="289"/>
                  </a:cubicBezTo>
                  <a:close/>
                  <a:moveTo>
                    <a:pt x="18622" y="4295"/>
                  </a:moveTo>
                  <a:lnTo>
                    <a:pt x="18622" y="4295"/>
                  </a:lnTo>
                  <a:cubicBezTo>
                    <a:pt x="18658" y="4343"/>
                    <a:pt x="18682" y="4402"/>
                    <a:pt x="18694" y="4462"/>
                  </a:cubicBezTo>
                  <a:cubicBezTo>
                    <a:pt x="18670" y="4402"/>
                    <a:pt x="18658" y="4343"/>
                    <a:pt x="18622" y="4295"/>
                  </a:cubicBezTo>
                  <a:close/>
                  <a:moveTo>
                    <a:pt x="18682" y="1962"/>
                  </a:moveTo>
                  <a:lnTo>
                    <a:pt x="18860" y="2140"/>
                  </a:lnTo>
                  <a:cubicBezTo>
                    <a:pt x="19622" y="2938"/>
                    <a:pt x="20146" y="3950"/>
                    <a:pt x="20349" y="5045"/>
                  </a:cubicBezTo>
                  <a:cubicBezTo>
                    <a:pt x="20182" y="4462"/>
                    <a:pt x="19944" y="3890"/>
                    <a:pt x="19646" y="3379"/>
                  </a:cubicBezTo>
                  <a:cubicBezTo>
                    <a:pt x="19372" y="2878"/>
                    <a:pt x="19051" y="2390"/>
                    <a:pt x="18682" y="1962"/>
                  </a:cubicBezTo>
                  <a:close/>
                  <a:moveTo>
                    <a:pt x="13717" y="1509"/>
                  </a:moveTo>
                  <a:lnTo>
                    <a:pt x="13717" y="1509"/>
                  </a:lnTo>
                  <a:cubicBezTo>
                    <a:pt x="12550" y="1593"/>
                    <a:pt x="11407" y="2033"/>
                    <a:pt x="10538" y="2819"/>
                  </a:cubicBezTo>
                  <a:cubicBezTo>
                    <a:pt x="9764" y="3521"/>
                    <a:pt x="9204" y="4474"/>
                    <a:pt x="8930" y="5498"/>
                  </a:cubicBezTo>
                  <a:cubicBezTo>
                    <a:pt x="9204" y="4283"/>
                    <a:pt x="9907" y="3152"/>
                    <a:pt x="10883" y="2355"/>
                  </a:cubicBezTo>
                  <a:cubicBezTo>
                    <a:pt x="10978" y="2295"/>
                    <a:pt x="11050" y="2259"/>
                    <a:pt x="11133" y="2200"/>
                  </a:cubicBezTo>
                  <a:cubicBezTo>
                    <a:pt x="11347" y="2069"/>
                    <a:pt x="11550" y="1962"/>
                    <a:pt x="11776" y="1890"/>
                  </a:cubicBezTo>
                  <a:cubicBezTo>
                    <a:pt x="11812" y="1866"/>
                    <a:pt x="11847" y="1855"/>
                    <a:pt x="11883" y="1855"/>
                  </a:cubicBezTo>
                  <a:cubicBezTo>
                    <a:pt x="11955" y="1831"/>
                    <a:pt x="12014" y="1807"/>
                    <a:pt x="12086" y="1783"/>
                  </a:cubicBezTo>
                  <a:cubicBezTo>
                    <a:pt x="12121" y="1771"/>
                    <a:pt x="12145" y="1771"/>
                    <a:pt x="12181" y="1747"/>
                  </a:cubicBezTo>
                  <a:cubicBezTo>
                    <a:pt x="12669" y="1605"/>
                    <a:pt x="13193" y="1533"/>
                    <a:pt x="13717" y="1509"/>
                  </a:cubicBezTo>
                  <a:close/>
                  <a:moveTo>
                    <a:pt x="8475" y="3704"/>
                  </a:moveTo>
                  <a:cubicBezTo>
                    <a:pt x="8291" y="4077"/>
                    <a:pt x="8157" y="4471"/>
                    <a:pt x="8073" y="4879"/>
                  </a:cubicBezTo>
                  <a:cubicBezTo>
                    <a:pt x="7609" y="6260"/>
                    <a:pt x="7621" y="7808"/>
                    <a:pt x="8204" y="9165"/>
                  </a:cubicBezTo>
                  <a:cubicBezTo>
                    <a:pt x="8478" y="9784"/>
                    <a:pt x="8871" y="10367"/>
                    <a:pt x="9335" y="10856"/>
                  </a:cubicBezTo>
                  <a:cubicBezTo>
                    <a:pt x="9454" y="11034"/>
                    <a:pt x="9573" y="11201"/>
                    <a:pt x="9692" y="11368"/>
                  </a:cubicBezTo>
                  <a:cubicBezTo>
                    <a:pt x="9145" y="10903"/>
                    <a:pt x="8669" y="10344"/>
                    <a:pt x="8311" y="9713"/>
                  </a:cubicBezTo>
                  <a:cubicBezTo>
                    <a:pt x="7289" y="7852"/>
                    <a:pt x="7469" y="5535"/>
                    <a:pt x="8475" y="3704"/>
                  </a:cubicBezTo>
                  <a:close/>
                  <a:moveTo>
                    <a:pt x="14083" y="1783"/>
                  </a:moveTo>
                  <a:cubicBezTo>
                    <a:pt x="14462" y="1783"/>
                    <a:pt x="14843" y="1826"/>
                    <a:pt x="15217" y="1914"/>
                  </a:cubicBezTo>
                  <a:cubicBezTo>
                    <a:pt x="17205" y="2378"/>
                    <a:pt x="18694" y="4105"/>
                    <a:pt x="18801" y="6153"/>
                  </a:cubicBezTo>
                  <a:cubicBezTo>
                    <a:pt x="18813" y="6474"/>
                    <a:pt x="18801" y="6796"/>
                    <a:pt x="18741" y="7105"/>
                  </a:cubicBezTo>
                  <a:cubicBezTo>
                    <a:pt x="18551" y="8212"/>
                    <a:pt x="18015" y="9224"/>
                    <a:pt x="17205" y="9998"/>
                  </a:cubicBezTo>
                  <a:cubicBezTo>
                    <a:pt x="16419" y="10772"/>
                    <a:pt x="15360" y="11356"/>
                    <a:pt x="14264" y="11451"/>
                  </a:cubicBezTo>
                  <a:cubicBezTo>
                    <a:pt x="14122" y="11464"/>
                    <a:pt x="13980" y="11471"/>
                    <a:pt x="13837" y="11471"/>
                  </a:cubicBezTo>
                  <a:cubicBezTo>
                    <a:pt x="12096" y="11471"/>
                    <a:pt x="10375" y="10480"/>
                    <a:pt x="9550" y="8939"/>
                  </a:cubicBezTo>
                  <a:cubicBezTo>
                    <a:pt x="8621" y="7224"/>
                    <a:pt x="9026" y="5022"/>
                    <a:pt x="10228" y="3569"/>
                  </a:cubicBezTo>
                  <a:cubicBezTo>
                    <a:pt x="11174" y="2424"/>
                    <a:pt x="12617" y="1783"/>
                    <a:pt x="14083" y="1783"/>
                  </a:cubicBezTo>
                  <a:close/>
                  <a:moveTo>
                    <a:pt x="9669" y="9665"/>
                  </a:moveTo>
                  <a:lnTo>
                    <a:pt x="9669" y="9665"/>
                  </a:lnTo>
                  <a:cubicBezTo>
                    <a:pt x="10574" y="10879"/>
                    <a:pt x="12026" y="11665"/>
                    <a:pt x="13550" y="11749"/>
                  </a:cubicBezTo>
                  <a:lnTo>
                    <a:pt x="13562" y="11749"/>
                  </a:lnTo>
                  <a:cubicBezTo>
                    <a:pt x="13419" y="11784"/>
                    <a:pt x="13324" y="11891"/>
                    <a:pt x="13300" y="12022"/>
                  </a:cubicBezTo>
                  <a:cubicBezTo>
                    <a:pt x="12419" y="11951"/>
                    <a:pt x="11586" y="11630"/>
                    <a:pt x="10835" y="11153"/>
                  </a:cubicBezTo>
                  <a:cubicBezTo>
                    <a:pt x="10383" y="10737"/>
                    <a:pt x="9978" y="10225"/>
                    <a:pt x="9669" y="9665"/>
                  </a:cubicBezTo>
                  <a:close/>
                  <a:moveTo>
                    <a:pt x="8383" y="12130"/>
                  </a:moveTo>
                  <a:cubicBezTo>
                    <a:pt x="8380" y="12133"/>
                    <a:pt x="8378" y="12136"/>
                    <a:pt x="8376" y="12140"/>
                  </a:cubicBezTo>
                  <a:lnTo>
                    <a:pt x="8376" y="12140"/>
                  </a:lnTo>
                  <a:cubicBezTo>
                    <a:pt x="8378" y="12137"/>
                    <a:pt x="8380" y="12133"/>
                    <a:pt x="8383" y="12130"/>
                  </a:cubicBezTo>
                  <a:close/>
                  <a:moveTo>
                    <a:pt x="10621" y="11868"/>
                  </a:moveTo>
                  <a:cubicBezTo>
                    <a:pt x="10800" y="12034"/>
                    <a:pt x="10978" y="12165"/>
                    <a:pt x="11181" y="12272"/>
                  </a:cubicBezTo>
                  <a:cubicBezTo>
                    <a:pt x="10955" y="12165"/>
                    <a:pt x="10752" y="12070"/>
                    <a:pt x="10538" y="11927"/>
                  </a:cubicBezTo>
                  <a:cubicBezTo>
                    <a:pt x="10574" y="11915"/>
                    <a:pt x="10597" y="11903"/>
                    <a:pt x="10621" y="11868"/>
                  </a:cubicBezTo>
                  <a:close/>
                  <a:moveTo>
                    <a:pt x="8252" y="12583"/>
                  </a:moveTo>
                  <a:cubicBezTo>
                    <a:pt x="8252" y="12590"/>
                    <a:pt x="8252" y="12597"/>
                    <a:pt x="8252" y="12606"/>
                  </a:cubicBezTo>
                  <a:cubicBezTo>
                    <a:pt x="8263" y="12606"/>
                    <a:pt x="8264" y="12606"/>
                    <a:pt x="8252" y="12583"/>
                  </a:cubicBezTo>
                  <a:close/>
                  <a:moveTo>
                    <a:pt x="17134" y="11725"/>
                  </a:moveTo>
                  <a:cubicBezTo>
                    <a:pt x="17146" y="11737"/>
                    <a:pt x="17158" y="11749"/>
                    <a:pt x="17193" y="11772"/>
                  </a:cubicBezTo>
                  <a:cubicBezTo>
                    <a:pt x="16360" y="12332"/>
                    <a:pt x="15419" y="12737"/>
                    <a:pt x="14419" y="12844"/>
                  </a:cubicBezTo>
                  <a:cubicBezTo>
                    <a:pt x="15205" y="12701"/>
                    <a:pt x="15955" y="12427"/>
                    <a:pt x="16634" y="12046"/>
                  </a:cubicBezTo>
                  <a:cubicBezTo>
                    <a:pt x="16812" y="11951"/>
                    <a:pt x="16967" y="11844"/>
                    <a:pt x="17134" y="11725"/>
                  </a:cubicBezTo>
                  <a:close/>
                  <a:moveTo>
                    <a:pt x="8561" y="10594"/>
                  </a:moveTo>
                  <a:cubicBezTo>
                    <a:pt x="9192" y="11368"/>
                    <a:pt x="9990" y="12022"/>
                    <a:pt x="10883" y="12451"/>
                  </a:cubicBezTo>
                  <a:cubicBezTo>
                    <a:pt x="10740" y="12784"/>
                    <a:pt x="10347" y="12904"/>
                    <a:pt x="10026" y="12975"/>
                  </a:cubicBezTo>
                  <a:cubicBezTo>
                    <a:pt x="9669" y="13058"/>
                    <a:pt x="9323" y="13142"/>
                    <a:pt x="9026" y="13332"/>
                  </a:cubicBezTo>
                  <a:cubicBezTo>
                    <a:pt x="8776" y="13094"/>
                    <a:pt x="8514" y="12844"/>
                    <a:pt x="8252" y="12606"/>
                  </a:cubicBezTo>
                  <a:lnTo>
                    <a:pt x="8252" y="12582"/>
                  </a:lnTo>
                  <a:cubicBezTo>
                    <a:pt x="8252" y="12582"/>
                    <a:pt x="8252" y="12583"/>
                    <a:pt x="8252" y="12583"/>
                  </a:cubicBezTo>
                  <a:lnTo>
                    <a:pt x="8252" y="12583"/>
                  </a:lnTo>
                  <a:cubicBezTo>
                    <a:pt x="8253" y="12573"/>
                    <a:pt x="8256" y="12566"/>
                    <a:pt x="8264" y="12558"/>
                  </a:cubicBezTo>
                  <a:cubicBezTo>
                    <a:pt x="8264" y="12523"/>
                    <a:pt x="8276" y="12499"/>
                    <a:pt x="8276" y="12463"/>
                  </a:cubicBezTo>
                  <a:cubicBezTo>
                    <a:pt x="8310" y="12371"/>
                    <a:pt x="8322" y="12225"/>
                    <a:pt x="8376" y="12140"/>
                  </a:cubicBezTo>
                  <a:lnTo>
                    <a:pt x="8376" y="12140"/>
                  </a:lnTo>
                  <a:cubicBezTo>
                    <a:pt x="8365" y="12157"/>
                    <a:pt x="8360" y="12163"/>
                    <a:pt x="8359" y="12163"/>
                  </a:cubicBezTo>
                  <a:cubicBezTo>
                    <a:pt x="8357" y="12163"/>
                    <a:pt x="8375" y="12129"/>
                    <a:pt x="8383" y="12106"/>
                  </a:cubicBezTo>
                  <a:cubicBezTo>
                    <a:pt x="8490" y="12225"/>
                    <a:pt x="8609" y="12332"/>
                    <a:pt x="8716" y="12451"/>
                  </a:cubicBezTo>
                  <a:cubicBezTo>
                    <a:pt x="8746" y="12481"/>
                    <a:pt x="8782" y="12496"/>
                    <a:pt x="8817" y="12496"/>
                  </a:cubicBezTo>
                  <a:cubicBezTo>
                    <a:pt x="8853" y="12496"/>
                    <a:pt x="8889" y="12481"/>
                    <a:pt x="8919" y="12451"/>
                  </a:cubicBezTo>
                  <a:cubicBezTo>
                    <a:pt x="8978" y="12392"/>
                    <a:pt x="8978" y="12308"/>
                    <a:pt x="8919" y="12249"/>
                  </a:cubicBezTo>
                  <a:cubicBezTo>
                    <a:pt x="8788" y="12106"/>
                    <a:pt x="8669" y="11975"/>
                    <a:pt x="8538" y="11856"/>
                  </a:cubicBezTo>
                  <a:cubicBezTo>
                    <a:pt x="8621" y="11689"/>
                    <a:pt x="8561" y="11451"/>
                    <a:pt x="8395" y="11380"/>
                  </a:cubicBezTo>
                  <a:cubicBezTo>
                    <a:pt x="8359" y="11368"/>
                    <a:pt x="8323" y="11356"/>
                    <a:pt x="8276" y="11332"/>
                  </a:cubicBezTo>
                  <a:cubicBezTo>
                    <a:pt x="8276" y="11284"/>
                    <a:pt x="8299" y="11249"/>
                    <a:pt x="8299" y="11201"/>
                  </a:cubicBezTo>
                  <a:cubicBezTo>
                    <a:pt x="8633" y="11546"/>
                    <a:pt x="8954" y="11903"/>
                    <a:pt x="9252" y="12272"/>
                  </a:cubicBezTo>
                  <a:cubicBezTo>
                    <a:pt x="9269" y="12301"/>
                    <a:pt x="9302" y="12313"/>
                    <a:pt x="9338" y="12313"/>
                  </a:cubicBezTo>
                  <a:cubicBezTo>
                    <a:pt x="9378" y="12313"/>
                    <a:pt x="9423" y="12298"/>
                    <a:pt x="9454" y="12272"/>
                  </a:cubicBezTo>
                  <a:cubicBezTo>
                    <a:pt x="9514" y="12213"/>
                    <a:pt x="9502" y="12130"/>
                    <a:pt x="9454" y="12058"/>
                  </a:cubicBezTo>
                  <a:cubicBezTo>
                    <a:pt x="9133" y="11641"/>
                    <a:pt x="8788" y="11260"/>
                    <a:pt x="8418" y="10903"/>
                  </a:cubicBezTo>
                  <a:cubicBezTo>
                    <a:pt x="8395" y="10891"/>
                    <a:pt x="8395" y="10891"/>
                    <a:pt x="8383" y="10891"/>
                  </a:cubicBezTo>
                  <a:cubicBezTo>
                    <a:pt x="8430" y="10772"/>
                    <a:pt x="8490" y="10677"/>
                    <a:pt x="8561" y="10594"/>
                  </a:cubicBezTo>
                  <a:close/>
                  <a:moveTo>
                    <a:pt x="8240" y="12999"/>
                  </a:moveTo>
                  <a:cubicBezTo>
                    <a:pt x="8418" y="13177"/>
                    <a:pt x="8609" y="13356"/>
                    <a:pt x="8788" y="13535"/>
                  </a:cubicBezTo>
                  <a:cubicBezTo>
                    <a:pt x="8478" y="13856"/>
                    <a:pt x="8204" y="14273"/>
                    <a:pt x="7918" y="14630"/>
                  </a:cubicBezTo>
                  <a:cubicBezTo>
                    <a:pt x="7609" y="15023"/>
                    <a:pt x="7299" y="15416"/>
                    <a:pt x="7002" y="15821"/>
                  </a:cubicBezTo>
                  <a:lnTo>
                    <a:pt x="4144" y="19476"/>
                  </a:lnTo>
                  <a:cubicBezTo>
                    <a:pt x="3549" y="19047"/>
                    <a:pt x="3013" y="18535"/>
                    <a:pt x="2537" y="17987"/>
                  </a:cubicBezTo>
                  <a:lnTo>
                    <a:pt x="2858" y="17666"/>
                  </a:lnTo>
                  <a:cubicBezTo>
                    <a:pt x="2882" y="17678"/>
                    <a:pt x="2894" y="17690"/>
                    <a:pt x="2906" y="17690"/>
                  </a:cubicBezTo>
                  <a:lnTo>
                    <a:pt x="2918" y="17702"/>
                  </a:lnTo>
                  <a:lnTo>
                    <a:pt x="2942" y="17714"/>
                  </a:lnTo>
                  <a:lnTo>
                    <a:pt x="2954" y="17737"/>
                  </a:lnTo>
                  <a:cubicBezTo>
                    <a:pt x="3001" y="17785"/>
                    <a:pt x="3061" y="17821"/>
                    <a:pt x="3096" y="17856"/>
                  </a:cubicBezTo>
                  <a:cubicBezTo>
                    <a:pt x="3192" y="17940"/>
                    <a:pt x="3299" y="18035"/>
                    <a:pt x="3370" y="18118"/>
                  </a:cubicBezTo>
                  <a:cubicBezTo>
                    <a:pt x="3394" y="18148"/>
                    <a:pt x="3430" y="18163"/>
                    <a:pt x="3467" y="18163"/>
                  </a:cubicBezTo>
                  <a:cubicBezTo>
                    <a:pt x="3504" y="18163"/>
                    <a:pt x="3543" y="18148"/>
                    <a:pt x="3573" y="18118"/>
                  </a:cubicBezTo>
                  <a:cubicBezTo>
                    <a:pt x="3632" y="18059"/>
                    <a:pt x="3632" y="17976"/>
                    <a:pt x="3573" y="17916"/>
                  </a:cubicBezTo>
                  <a:cubicBezTo>
                    <a:pt x="3418" y="17737"/>
                    <a:pt x="3239" y="17583"/>
                    <a:pt x="3037" y="17440"/>
                  </a:cubicBezTo>
                  <a:cubicBezTo>
                    <a:pt x="3870" y="16606"/>
                    <a:pt x="4704" y="15785"/>
                    <a:pt x="5561" y="14987"/>
                  </a:cubicBezTo>
                  <a:cubicBezTo>
                    <a:pt x="5954" y="14606"/>
                    <a:pt x="6359" y="14225"/>
                    <a:pt x="6764" y="13856"/>
                  </a:cubicBezTo>
                  <a:cubicBezTo>
                    <a:pt x="7025" y="13594"/>
                    <a:pt x="7287" y="13344"/>
                    <a:pt x="7526" y="13058"/>
                  </a:cubicBezTo>
                  <a:cubicBezTo>
                    <a:pt x="7526" y="13118"/>
                    <a:pt x="7537" y="13201"/>
                    <a:pt x="7537" y="13261"/>
                  </a:cubicBezTo>
                  <a:cubicBezTo>
                    <a:pt x="7549" y="13344"/>
                    <a:pt x="7621" y="13439"/>
                    <a:pt x="7704" y="13463"/>
                  </a:cubicBezTo>
                  <a:cubicBezTo>
                    <a:pt x="7740" y="13499"/>
                    <a:pt x="7787" y="13511"/>
                    <a:pt x="7835" y="13511"/>
                  </a:cubicBezTo>
                  <a:cubicBezTo>
                    <a:pt x="6633" y="15166"/>
                    <a:pt x="5406" y="16785"/>
                    <a:pt x="4144" y="18380"/>
                  </a:cubicBezTo>
                  <a:cubicBezTo>
                    <a:pt x="4054" y="18488"/>
                    <a:pt x="4147" y="18637"/>
                    <a:pt x="4250" y="18637"/>
                  </a:cubicBezTo>
                  <a:cubicBezTo>
                    <a:pt x="4283" y="18637"/>
                    <a:pt x="4317" y="18621"/>
                    <a:pt x="4347" y="18583"/>
                  </a:cubicBezTo>
                  <a:cubicBezTo>
                    <a:pt x="5644" y="16952"/>
                    <a:pt x="6894" y="15297"/>
                    <a:pt x="8133" y="13594"/>
                  </a:cubicBezTo>
                  <a:cubicBezTo>
                    <a:pt x="8180" y="13535"/>
                    <a:pt x="8157" y="13463"/>
                    <a:pt x="8121" y="13439"/>
                  </a:cubicBezTo>
                  <a:cubicBezTo>
                    <a:pt x="8145" y="13404"/>
                    <a:pt x="8192" y="13380"/>
                    <a:pt x="8204" y="13332"/>
                  </a:cubicBezTo>
                  <a:cubicBezTo>
                    <a:pt x="8252" y="13237"/>
                    <a:pt x="8252" y="13154"/>
                    <a:pt x="8240" y="13058"/>
                  </a:cubicBezTo>
                  <a:lnTo>
                    <a:pt x="8240" y="13058"/>
                  </a:lnTo>
                  <a:lnTo>
                    <a:pt x="8240" y="13034"/>
                  </a:lnTo>
                  <a:lnTo>
                    <a:pt x="8240" y="12999"/>
                  </a:lnTo>
                  <a:close/>
                  <a:moveTo>
                    <a:pt x="2346" y="18202"/>
                  </a:moveTo>
                  <a:cubicBezTo>
                    <a:pt x="2823" y="18761"/>
                    <a:pt x="3370" y="19273"/>
                    <a:pt x="3977" y="19702"/>
                  </a:cubicBezTo>
                  <a:cubicBezTo>
                    <a:pt x="3727" y="20000"/>
                    <a:pt x="3501" y="20297"/>
                    <a:pt x="3263" y="20595"/>
                  </a:cubicBezTo>
                  <a:cubicBezTo>
                    <a:pt x="2584" y="20190"/>
                    <a:pt x="1965" y="19690"/>
                    <a:pt x="1453" y="19107"/>
                  </a:cubicBezTo>
                  <a:cubicBezTo>
                    <a:pt x="1751" y="18809"/>
                    <a:pt x="2049" y="18499"/>
                    <a:pt x="2346" y="18202"/>
                  </a:cubicBezTo>
                  <a:close/>
                  <a:moveTo>
                    <a:pt x="1251" y="19309"/>
                  </a:moveTo>
                  <a:cubicBezTo>
                    <a:pt x="1787" y="19904"/>
                    <a:pt x="2418" y="20416"/>
                    <a:pt x="3096" y="20833"/>
                  </a:cubicBezTo>
                  <a:cubicBezTo>
                    <a:pt x="2846" y="21131"/>
                    <a:pt x="2596" y="21488"/>
                    <a:pt x="2251" y="21678"/>
                  </a:cubicBezTo>
                  <a:cubicBezTo>
                    <a:pt x="2123" y="21746"/>
                    <a:pt x="1997" y="21776"/>
                    <a:pt x="1873" y="21776"/>
                  </a:cubicBezTo>
                  <a:cubicBezTo>
                    <a:pt x="1605" y="21776"/>
                    <a:pt x="1352" y="21636"/>
                    <a:pt x="1132" y="21440"/>
                  </a:cubicBezTo>
                  <a:cubicBezTo>
                    <a:pt x="1001" y="21321"/>
                    <a:pt x="882" y="21178"/>
                    <a:pt x="763" y="21035"/>
                  </a:cubicBezTo>
                  <a:cubicBezTo>
                    <a:pt x="620" y="20857"/>
                    <a:pt x="417" y="20619"/>
                    <a:pt x="417" y="20369"/>
                  </a:cubicBezTo>
                  <a:cubicBezTo>
                    <a:pt x="417" y="20142"/>
                    <a:pt x="620" y="19964"/>
                    <a:pt x="751" y="19821"/>
                  </a:cubicBezTo>
                  <a:lnTo>
                    <a:pt x="894" y="19666"/>
                  </a:lnTo>
                  <a:cubicBezTo>
                    <a:pt x="918" y="19666"/>
                    <a:pt x="918" y="19690"/>
                    <a:pt x="929" y="19690"/>
                  </a:cubicBezTo>
                  <a:cubicBezTo>
                    <a:pt x="941" y="19702"/>
                    <a:pt x="953" y="19702"/>
                    <a:pt x="953" y="19714"/>
                  </a:cubicBezTo>
                  <a:lnTo>
                    <a:pt x="977" y="19726"/>
                  </a:lnTo>
                  <a:cubicBezTo>
                    <a:pt x="1001" y="19750"/>
                    <a:pt x="1013" y="19761"/>
                    <a:pt x="1049" y="19785"/>
                  </a:cubicBezTo>
                  <a:cubicBezTo>
                    <a:pt x="1096" y="19833"/>
                    <a:pt x="1132" y="19869"/>
                    <a:pt x="1191" y="19904"/>
                  </a:cubicBezTo>
                  <a:cubicBezTo>
                    <a:pt x="1287" y="19988"/>
                    <a:pt x="1370" y="20071"/>
                    <a:pt x="1465" y="20166"/>
                  </a:cubicBezTo>
                  <a:cubicBezTo>
                    <a:pt x="1495" y="20196"/>
                    <a:pt x="1531" y="20211"/>
                    <a:pt x="1566" y="20211"/>
                  </a:cubicBezTo>
                  <a:cubicBezTo>
                    <a:pt x="1602" y="20211"/>
                    <a:pt x="1638" y="20196"/>
                    <a:pt x="1668" y="20166"/>
                  </a:cubicBezTo>
                  <a:cubicBezTo>
                    <a:pt x="1727" y="20107"/>
                    <a:pt x="1727" y="20012"/>
                    <a:pt x="1668" y="19952"/>
                  </a:cubicBezTo>
                  <a:cubicBezTo>
                    <a:pt x="1489" y="19773"/>
                    <a:pt x="1310" y="19607"/>
                    <a:pt x="1108" y="19464"/>
                  </a:cubicBezTo>
                  <a:lnTo>
                    <a:pt x="1251" y="19309"/>
                  </a:lnTo>
                  <a:close/>
                  <a:moveTo>
                    <a:pt x="14367" y="1"/>
                  </a:moveTo>
                  <a:cubicBezTo>
                    <a:pt x="12557" y="1"/>
                    <a:pt x="10718" y="676"/>
                    <a:pt x="9431" y="1914"/>
                  </a:cubicBezTo>
                  <a:cubicBezTo>
                    <a:pt x="7597" y="3688"/>
                    <a:pt x="6775" y="6557"/>
                    <a:pt x="7645" y="8986"/>
                  </a:cubicBezTo>
                  <a:cubicBezTo>
                    <a:pt x="7823" y="9475"/>
                    <a:pt x="8061" y="9939"/>
                    <a:pt x="8359" y="10356"/>
                  </a:cubicBezTo>
                  <a:cubicBezTo>
                    <a:pt x="8157" y="10558"/>
                    <a:pt x="8085" y="10891"/>
                    <a:pt x="8026" y="11213"/>
                  </a:cubicBezTo>
                  <a:cubicBezTo>
                    <a:pt x="8014" y="11284"/>
                    <a:pt x="8014" y="11356"/>
                    <a:pt x="8002" y="11427"/>
                  </a:cubicBezTo>
                  <a:cubicBezTo>
                    <a:pt x="7966" y="11451"/>
                    <a:pt x="7942" y="11475"/>
                    <a:pt x="7918" y="11510"/>
                  </a:cubicBezTo>
                  <a:cubicBezTo>
                    <a:pt x="7716" y="11844"/>
                    <a:pt x="7585" y="12213"/>
                    <a:pt x="7549" y="12582"/>
                  </a:cubicBezTo>
                  <a:cubicBezTo>
                    <a:pt x="7073" y="13296"/>
                    <a:pt x="6359" y="13868"/>
                    <a:pt x="5740" y="14463"/>
                  </a:cubicBezTo>
                  <a:cubicBezTo>
                    <a:pt x="4156" y="15952"/>
                    <a:pt x="2620" y="17464"/>
                    <a:pt x="1132" y="19023"/>
                  </a:cubicBezTo>
                  <a:cubicBezTo>
                    <a:pt x="953" y="19202"/>
                    <a:pt x="775" y="19404"/>
                    <a:pt x="596" y="19583"/>
                  </a:cubicBezTo>
                  <a:cubicBezTo>
                    <a:pt x="453" y="19738"/>
                    <a:pt x="275" y="19904"/>
                    <a:pt x="179" y="20119"/>
                  </a:cubicBezTo>
                  <a:cubicBezTo>
                    <a:pt x="1" y="20547"/>
                    <a:pt x="298" y="20928"/>
                    <a:pt x="560" y="21262"/>
                  </a:cubicBezTo>
                  <a:cubicBezTo>
                    <a:pt x="810" y="21583"/>
                    <a:pt x="1120" y="21905"/>
                    <a:pt x="1525" y="22036"/>
                  </a:cubicBezTo>
                  <a:cubicBezTo>
                    <a:pt x="1633" y="22073"/>
                    <a:pt x="1741" y="22090"/>
                    <a:pt x="1848" y="22090"/>
                  </a:cubicBezTo>
                  <a:cubicBezTo>
                    <a:pt x="2120" y="22090"/>
                    <a:pt x="2383" y="21980"/>
                    <a:pt x="2596" y="21809"/>
                  </a:cubicBezTo>
                  <a:cubicBezTo>
                    <a:pt x="2965" y="21512"/>
                    <a:pt x="3239" y="21107"/>
                    <a:pt x="3513" y="20738"/>
                  </a:cubicBezTo>
                  <a:cubicBezTo>
                    <a:pt x="3858" y="20309"/>
                    <a:pt x="4204" y="19881"/>
                    <a:pt x="4525" y="19428"/>
                  </a:cubicBezTo>
                  <a:cubicBezTo>
                    <a:pt x="5228" y="18535"/>
                    <a:pt x="5918" y="17654"/>
                    <a:pt x="6609" y="16761"/>
                  </a:cubicBezTo>
                  <a:cubicBezTo>
                    <a:pt x="7002" y="16273"/>
                    <a:pt x="7383" y="15785"/>
                    <a:pt x="7764" y="15297"/>
                  </a:cubicBezTo>
                  <a:cubicBezTo>
                    <a:pt x="8133" y="14820"/>
                    <a:pt x="8490" y="14320"/>
                    <a:pt x="8871" y="13868"/>
                  </a:cubicBezTo>
                  <a:cubicBezTo>
                    <a:pt x="9050" y="13654"/>
                    <a:pt x="9264" y="13511"/>
                    <a:pt x="9514" y="13415"/>
                  </a:cubicBezTo>
                  <a:cubicBezTo>
                    <a:pt x="9764" y="13344"/>
                    <a:pt x="10026" y="13296"/>
                    <a:pt x="10264" y="13225"/>
                  </a:cubicBezTo>
                  <a:cubicBezTo>
                    <a:pt x="10621" y="13118"/>
                    <a:pt x="10955" y="12927"/>
                    <a:pt x="11109" y="12594"/>
                  </a:cubicBezTo>
                  <a:cubicBezTo>
                    <a:pt x="11847" y="12927"/>
                    <a:pt x="12669" y="13130"/>
                    <a:pt x="13479" y="13165"/>
                  </a:cubicBezTo>
                  <a:cubicBezTo>
                    <a:pt x="13569" y="13170"/>
                    <a:pt x="13659" y="13172"/>
                    <a:pt x="13748" y="13172"/>
                  </a:cubicBezTo>
                  <a:cubicBezTo>
                    <a:pt x="16597" y="13172"/>
                    <a:pt x="19202" y="11000"/>
                    <a:pt x="20218" y="8403"/>
                  </a:cubicBezTo>
                  <a:cubicBezTo>
                    <a:pt x="20349" y="8058"/>
                    <a:pt x="20456" y="7712"/>
                    <a:pt x="20527" y="7355"/>
                  </a:cubicBezTo>
                  <a:cubicBezTo>
                    <a:pt x="20861" y="5795"/>
                    <a:pt x="20575" y="4176"/>
                    <a:pt x="19706" y="2831"/>
                  </a:cubicBezTo>
                  <a:cubicBezTo>
                    <a:pt x="18979" y="1724"/>
                    <a:pt x="17908" y="854"/>
                    <a:pt x="16658" y="390"/>
                  </a:cubicBezTo>
                  <a:cubicBezTo>
                    <a:pt x="15931" y="127"/>
                    <a:pt x="15152" y="1"/>
                    <a:pt x="14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1758550" y="1223600"/>
              <a:ext cx="24425" cy="17475"/>
            </a:xfrm>
            <a:custGeom>
              <a:avLst/>
              <a:gdLst/>
              <a:ahLst/>
              <a:cxnLst/>
              <a:rect l="l" t="t" r="r" b="b"/>
              <a:pathLst>
                <a:path w="977" h="699" extrusionOk="0">
                  <a:moveTo>
                    <a:pt x="147" y="0"/>
                  </a:moveTo>
                  <a:cubicBezTo>
                    <a:pt x="99" y="0"/>
                    <a:pt x="58" y="19"/>
                    <a:pt x="36" y="56"/>
                  </a:cubicBezTo>
                  <a:cubicBezTo>
                    <a:pt x="0" y="115"/>
                    <a:pt x="12" y="223"/>
                    <a:pt x="83" y="258"/>
                  </a:cubicBezTo>
                  <a:cubicBezTo>
                    <a:pt x="203" y="318"/>
                    <a:pt x="310" y="377"/>
                    <a:pt x="417" y="449"/>
                  </a:cubicBezTo>
                  <a:cubicBezTo>
                    <a:pt x="464" y="473"/>
                    <a:pt x="512" y="520"/>
                    <a:pt x="572" y="556"/>
                  </a:cubicBezTo>
                  <a:cubicBezTo>
                    <a:pt x="607" y="568"/>
                    <a:pt x="631" y="580"/>
                    <a:pt x="655" y="615"/>
                  </a:cubicBezTo>
                  <a:cubicBezTo>
                    <a:pt x="667" y="627"/>
                    <a:pt x="679" y="627"/>
                    <a:pt x="691" y="639"/>
                  </a:cubicBezTo>
                  <a:lnTo>
                    <a:pt x="715" y="651"/>
                  </a:lnTo>
                  <a:cubicBezTo>
                    <a:pt x="738" y="687"/>
                    <a:pt x="774" y="699"/>
                    <a:pt x="810" y="699"/>
                  </a:cubicBezTo>
                  <a:cubicBezTo>
                    <a:pt x="845" y="699"/>
                    <a:pt x="893" y="687"/>
                    <a:pt x="917" y="651"/>
                  </a:cubicBezTo>
                  <a:cubicBezTo>
                    <a:pt x="965" y="615"/>
                    <a:pt x="976" y="508"/>
                    <a:pt x="917" y="449"/>
                  </a:cubicBezTo>
                  <a:cubicBezTo>
                    <a:pt x="715" y="282"/>
                    <a:pt x="476" y="139"/>
                    <a:pt x="238" y="20"/>
                  </a:cubicBezTo>
                  <a:cubicBezTo>
                    <a:pt x="207" y="7"/>
                    <a:pt x="176"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725350" y="1221025"/>
              <a:ext cx="47200" cy="32525"/>
            </a:xfrm>
            <a:custGeom>
              <a:avLst/>
              <a:gdLst/>
              <a:ahLst/>
              <a:cxnLst/>
              <a:rect l="l" t="t" r="r" b="b"/>
              <a:pathLst>
                <a:path w="1888" h="1301" extrusionOk="0">
                  <a:moveTo>
                    <a:pt x="196" y="1"/>
                  </a:moveTo>
                  <a:cubicBezTo>
                    <a:pt x="73" y="1"/>
                    <a:pt x="0" y="178"/>
                    <a:pt x="138" y="266"/>
                  </a:cubicBezTo>
                  <a:cubicBezTo>
                    <a:pt x="673" y="564"/>
                    <a:pt x="1173" y="909"/>
                    <a:pt x="1650" y="1278"/>
                  </a:cubicBezTo>
                  <a:cubicBezTo>
                    <a:pt x="1669" y="1293"/>
                    <a:pt x="1693" y="1300"/>
                    <a:pt x="1718" y="1300"/>
                  </a:cubicBezTo>
                  <a:cubicBezTo>
                    <a:pt x="1770" y="1300"/>
                    <a:pt x="1824" y="1271"/>
                    <a:pt x="1840" y="1230"/>
                  </a:cubicBezTo>
                  <a:cubicBezTo>
                    <a:pt x="1888" y="1159"/>
                    <a:pt x="1864" y="1087"/>
                    <a:pt x="1804" y="1040"/>
                  </a:cubicBezTo>
                  <a:cubicBezTo>
                    <a:pt x="1304" y="671"/>
                    <a:pt x="804" y="326"/>
                    <a:pt x="280" y="28"/>
                  </a:cubicBezTo>
                  <a:cubicBezTo>
                    <a:pt x="251" y="9"/>
                    <a:pt x="222"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1708825" y="1228600"/>
              <a:ext cx="55700" cy="40575"/>
            </a:xfrm>
            <a:custGeom>
              <a:avLst/>
              <a:gdLst/>
              <a:ahLst/>
              <a:cxnLst/>
              <a:rect l="l" t="t" r="r" b="b"/>
              <a:pathLst>
                <a:path w="2228" h="1623" extrusionOk="0">
                  <a:moveTo>
                    <a:pt x="194" y="0"/>
                  </a:moveTo>
                  <a:cubicBezTo>
                    <a:pt x="141" y="0"/>
                    <a:pt x="84" y="30"/>
                    <a:pt x="60" y="70"/>
                  </a:cubicBezTo>
                  <a:cubicBezTo>
                    <a:pt x="1" y="142"/>
                    <a:pt x="48" y="213"/>
                    <a:pt x="108" y="261"/>
                  </a:cubicBezTo>
                  <a:lnTo>
                    <a:pt x="1989" y="1606"/>
                  </a:lnTo>
                  <a:cubicBezTo>
                    <a:pt x="2008" y="1617"/>
                    <a:pt x="2031" y="1623"/>
                    <a:pt x="2054" y="1623"/>
                  </a:cubicBezTo>
                  <a:cubicBezTo>
                    <a:pt x="2104" y="1623"/>
                    <a:pt x="2155" y="1599"/>
                    <a:pt x="2180" y="1558"/>
                  </a:cubicBezTo>
                  <a:cubicBezTo>
                    <a:pt x="2227" y="1487"/>
                    <a:pt x="2192" y="1404"/>
                    <a:pt x="2132" y="1368"/>
                  </a:cubicBezTo>
                  <a:lnTo>
                    <a:pt x="263" y="23"/>
                  </a:lnTo>
                  <a:cubicBezTo>
                    <a:pt x="243" y="7"/>
                    <a:pt x="219" y="0"/>
                    <a:pt x="1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1688425" y="1235800"/>
              <a:ext cx="49300" cy="35600"/>
            </a:xfrm>
            <a:custGeom>
              <a:avLst/>
              <a:gdLst/>
              <a:ahLst/>
              <a:cxnLst/>
              <a:rect l="l" t="t" r="r" b="b"/>
              <a:pathLst>
                <a:path w="1972" h="1424" extrusionOk="0">
                  <a:moveTo>
                    <a:pt x="182" y="1"/>
                  </a:moveTo>
                  <a:cubicBezTo>
                    <a:pt x="64" y="1"/>
                    <a:pt x="0" y="183"/>
                    <a:pt x="126" y="270"/>
                  </a:cubicBezTo>
                  <a:cubicBezTo>
                    <a:pt x="674" y="627"/>
                    <a:pt x="1210" y="997"/>
                    <a:pt x="1734" y="1401"/>
                  </a:cubicBezTo>
                  <a:cubicBezTo>
                    <a:pt x="1753" y="1417"/>
                    <a:pt x="1776" y="1423"/>
                    <a:pt x="1799" y="1423"/>
                  </a:cubicBezTo>
                  <a:cubicBezTo>
                    <a:pt x="1848" y="1423"/>
                    <a:pt x="1900" y="1394"/>
                    <a:pt x="1924" y="1354"/>
                  </a:cubicBezTo>
                  <a:cubicBezTo>
                    <a:pt x="1972" y="1282"/>
                    <a:pt x="1936" y="1211"/>
                    <a:pt x="1876" y="1163"/>
                  </a:cubicBezTo>
                  <a:cubicBezTo>
                    <a:pt x="1353" y="758"/>
                    <a:pt x="817" y="389"/>
                    <a:pt x="269" y="32"/>
                  </a:cubicBezTo>
                  <a:cubicBezTo>
                    <a:pt x="238" y="10"/>
                    <a:pt x="209" y="1"/>
                    <a:pt x="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1670100" y="1246775"/>
              <a:ext cx="59800" cy="44100"/>
            </a:xfrm>
            <a:custGeom>
              <a:avLst/>
              <a:gdLst/>
              <a:ahLst/>
              <a:cxnLst/>
              <a:rect l="l" t="t" r="r" b="b"/>
              <a:pathLst>
                <a:path w="2392" h="1764" extrusionOk="0">
                  <a:moveTo>
                    <a:pt x="202" y="1"/>
                  </a:moveTo>
                  <a:cubicBezTo>
                    <a:pt x="75" y="1"/>
                    <a:pt x="0" y="193"/>
                    <a:pt x="121" y="284"/>
                  </a:cubicBezTo>
                  <a:cubicBezTo>
                    <a:pt x="800" y="772"/>
                    <a:pt x="1466" y="1260"/>
                    <a:pt x="2121" y="1736"/>
                  </a:cubicBezTo>
                  <a:cubicBezTo>
                    <a:pt x="2146" y="1755"/>
                    <a:pt x="2172" y="1763"/>
                    <a:pt x="2196" y="1763"/>
                  </a:cubicBezTo>
                  <a:cubicBezTo>
                    <a:pt x="2309" y="1763"/>
                    <a:pt x="2392" y="1584"/>
                    <a:pt x="2264" y="1486"/>
                  </a:cubicBezTo>
                  <a:cubicBezTo>
                    <a:pt x="1597" y="998"/>
                    <a:pt x="931" y="498"/>
                    <a:pt x="276" y="22"/>
                  </a:cubicBezTo>
                  <a:cubicBezTo>
                    <a:pt x="250" y="7"/>
                    <a:pt x="225" y="1"/>
                    <a:pt x="2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1653750" y="1266100"/>
              <a:ext cx="76500" cy="56025"/>
            </a:xfrm>
            <a:custGeom>
              <a:avLst/>
              <a:gdLst/>
              <a:ahLst/>
              <a:cxnLst/>
              <a:rect l="l" t="t" r="r" b="b"/>
              <a:pathLst>
                <a:path w="3060" h="2241" extrusionOk="0">
                  <a:moveTo>
                    <a:pt x="203" y="1"/>
                  </a:moveTo>
                  <a:cubicBezTo>
                    <a:pt x="82" y="1"/>
                    <a:pt x="0" y="185"/>
                    <a:pt x="120" y="285"/>
                  </a:cubicBezTo>
                  <a:cubicBezTo>
                    <a:pt x="1013" y="916"/>
                    <a:pt x="1894" y="1570"/>
                    <a:pt x="2787" y="2213"/>
                  </a:cubicBezTo>
                  <a:cubicBezTo>
                    <a:pt x="2814" y="2232"/>
                    <a:pt x="2841" y="2240"/>
                    <a:pt x="2866" y="2240"/>
                  </a:cubicBezTo>
                  <a:cubicBezTo>
                    <a:pt x="2983" y="2240"/>
                    <a:pt x="3060" y="2062"/>
                    <a:pt x="2942" y="1963"/>
                  </a:cubicBezTo>
                  <a:cubicBezTo>
                    <a:pt x="2049" y="1320"/>
                    <a:pt x="1168" y="666"/>
                    <a:pt x="275" y="23"/>
                  </a:cubicBezTo>
                  <a:cubicBezTo>
                    <a:pt x="250" y="7"/>
                    <a:pt x="226"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1648700" y="1286350"/>
              <a:ext cx="42000" cy="31575"/>
            </a:xfrm>
            <a:custGeom>
              <a:avLst/>
              <a:gdLst/>
              <a:ahLst/>
              <a:cxnLst/>
              <a:rect l="l" t="t" r="r" b="b"/>
              <a:pathLst>
                <a:path w="1680" h="1263" extrusionOk="0">
                  <a:moveTo>
                    <a:pt x="183" y="0"/>
                  </a:moveTo>
                  <a:cubicBezTo>
                    <a:pt x="131" y="0"/>
                    <a:pt x="76" y="30"/>
                    <a:pt x="60" y="70"/>
                  </a:cubicBezTo>
                  <a:cubicBezTo>
                    <a:pt x="1" y="141"/>
                    <a:pt x="48" y="213"/>
                    <a:pt x="108" y="260"/>
                  </a:cubicBezTo>
                  <a:lnTo>
                    <a:pt x="1441" y="1237"/>
                  </a:lnTo>
                  <a:cubicBezTo>
                    <a:pt x="1463" y="1254"/>
                    <a:pt x="1491" y="1262"/>
                    <a:pt x="1520" y="1262"/>
                  </a:cubicBezTo>
                  <a:cubicBezTo>
                    <a:pt x="1568" y="1262"/>
                    <a:pt x="1617" y="1239"/>
                    <a:pt x="1632" y="1201"/>
                  </a:cubicBezTo>
                  <a:cubicBezTo>
                    <a:pt x="1680" y="1118"/>
                    <a:pt x="1656" y="1046"/>
                    <a:pt x="1596" y="999"/>
                  </a:cubicBezTo>
                  <a:lnTo>
                    <a:pt x="251" y="22"/>
                  </a:lnTo>
                  <a:cubicBezTo>
                    <a:pt x="232" y="7"/>
                    <a:pt x="207" y="0"/>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1649325" y="1314225"/>
              <a:ext cx="54225" cy="38400"/>
            </a:xfrm>
            <a:custGeom>
              <a:avLst/>
              <a:gdLst/>
              <a:ahLst/>
              <a:cxnLst/>
              <a:rect l="l" t="t" r="r" b="b"/>
              <a:pathLst>
                <a:path w="2169" h="1536" extrusionOk="0">
                  <a:moveTo>
                    <a:pt x="197" y="0"/>
                  </a:moveTo>
                  <a:cubicBezTo>
                    <a:pt x="78" y="0"/>
                    <a:pt x="0" y="188"/>
                    <a:pt x="119" y="277"/>
                  </a:cubicBezTo>
                  <a:cubicBezTo>
                    <a:pt x="714" y="693"/>
                    <a:pt x="1309" y="1098"/>
                    <a:pt x="1893" y="1515"/>
                  </a:cubicBezTo>
                  <a:cubicBezTo>
                    <a:pt x="1918" y="1530"/>
                    <a:pt x="1943" y="1536"/>
                    <a:pt x="1967" y="1536"/>
                  </a:cubicBezTo>
                  <a:cubicBezTo>
                    <a:pt x="2093" y="1536"/>
                    <a:pt x="2168" y="1343"/>
                    <a:pt x="2047" y="1253"/>
                  </a:cubicBezTo>
                  <a:cubicBezTo>
                    <a:pt x="1452" y="836"/>
                    <a:pt x="857" y="443"/>
                    <a:pt x="273" y="26"/>
                  </a:cubicBezTo>
                  <a:cubicBezTo>
                    <a:pt x="247" y="8"/>
                    <a:pt x="221"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642450" y="1328600"/>
              <a:ext cx="28900" cy="20200"/>
            </a:xfrm>
            <a:custGeom>
              <a:avLst/>
              <a:gdLst/>
              <a:ahLst/>
              <a:cxnLst/>
              <a:rect l="l" t="t" r="r" b="b"/>
              <a:pathLst>
                <a:path w="1156" h="808" extrusionOk="0">
                  <a:moveTo>
                    <a:pt x="170" y="1"/>
                  </a:moveTo>
                  <a:cubicBezTo>
                    <a:pt x="118" y="1"/>
                    <a:pt x="61" y="30"/>
                    <a:pt x="36" y="71"/>
                  </a:cubicBezTo>
                  <a:cubicBezTo>
                    <a:pt x="1" y="142"/>
                    <a:pt x="25" y="225"/>
                    <a:pt x="84" y="261"/>
                  </a:cubicBezTo>
                  <a:cubicBezTo>
                    <a:pt x="370" y="440"/>
                    <a:pt x="656" y="618"/>
                    <a:pt x="917" y="785"/>
                  </a:cubicBezTo>
                  <a:cubicBezTo>
                    <a:pt x="937" y="800"/>
                    <a:pt x="961" y="807"/>
                    <a:pt x="986" y="807"/>
                  </a:cubicBezTo>
                  <a:cubicBezTo>
                    <a:pt x="1038" y="807"/>
                    <a:pt x="1092" y="778"/>
                    <a:pt x="1108" y="737"/>
                  </a:cubicBezTo>
                  <a:cubicBezTo>
                    <a:pt x="1156" y="666"/>
                    <a:pt x="1132" y="594"/>
                    <a:pt x="1072" y="547"/>
                  </a:cubicBezTo>
                  <a:cubicBezTo>
                    <a:pt x="787" y="368"/>
                    <a:pt x="513" y="202"/>
                    <a:pt x="239" y="23"/>
                  </a:cubicBezTo>
                  <a:cubicBezTo>
                    <a:pt x="220" y="8"/>
                    <a:pt x="195" y="1"/>
                    <a:pt x="1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643650" y="1350350"/>
              <a:ext cx="39900" cy="29975"/>
            </a:xfrm>
            <a:custGeom>
              <a:avLst/>
              <a:gdLst/>
              <a:ahLst/>
              <a:cxnLst/>
              <a:rect l="l" t="t" r="r" b="b"/>
              <a:pathLst>
                <a:path w="1596" h="1199" extrusionOk="0">
                  <a:moveTo>
                    <a:pt x="182" y="0"/>
                  </a:moveTo>
                  <a:cubicBezTo>
                    <a:pt x="129" y="0"/>
                    <a:pt x="72" y="29"/>
                    <a:pt x="48" y="70"/>
                  </a:cubicBezTo>
                  <a:cubicBezTo>
                    <a:pt x="0" y="141"/>
                    <a:pt x="36" y="213"/>
                    <a:pt x="96" y="260"/>
                  </a:cubicBezTo>
                  <a:cubicBezTo>
                    <a:pt x="512" y="558"/>
                    <a:pt x="941" y="867"/>
                    <a:pt x="1358" y="1165"/>
                  </a:cubicBezTo>
                  <a:cubicBezTo>
                    <a:pt x="1380" y="1188"/>
                    <a:pt x="1408" y="1198"/>
                    <a:pt x="1436" y="1198"/>
                  </a:cubicBezTo>
                  <a:cubicBezTo>
                    <a:pt x="1482" y="1198"/>
                    <a:pt x="1530" y="1169"/>
                    <a:pt x="1560" y="1118"/>
                  </a:cubicBezTo>
                  <a:cubicBezTo>
                    <a:pt x="1596" y="1046"/>
                    <a:pt x="1572" y="975"/>
                    <a:pt x="1512" y="927"/>
                  </a:cubicBezTo>
                  <a:cubicBezTo>
                    <a:pt x="1096" y="629"/>
                    <a:pt x="667" y="320"/>
                    <a:pt x="250" y="22"/>
                  </a:cubicBezTo>
                  <a:cubicBezTo>
                    <a:pt x="231" y="7"/>
                    <a:pt x="207" y="0"/>
                    <a:pt x="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1647825" y="1373250"/>
              <a:ext cx="23525" cy="17525"/>
            </a:xfrm>
            <a:custGeom>
              <a:avLst/>
              <a:gdLst/>
              <a:ahLst/>
              <a:cxnLst/>
              <a:rect l="l" t="t" r="r" b="b"/>
              <a:pathLst>
                <a:path w="941" h="701" extrusionOk="0">
                  <a:moveTo>
                    <a:pt x="170" y="1"/>
                  </a:moveTo>
                  <a:cubicBezTo>
                    <a:pt x="118" y="1"/>
                    <a:pt x="64" y="30"/>
                    <a:pt x="48" y="71"/>
                  </a:cubicBezTo>
                  <a:cubicBezTo>
                    <a:pt x="0" y="142"/>
                    <a:pt x="36" y="225"/>
                    <a:pt x="95" y="261"/>
                  </a:cubicBezTo>
                  <a:cubicBezTo>
                    <a:pt x="298" y="404"/>
                    <a:pt x="512" y="547"/>
                    <a:pt x="702" y="678"/>
                  </a:cubicBezTo>
                  <a:cubicBezTo>
                    <a:pt x="722" y="694"/>
                    <a:pt x="747" y="700"/>
                    <a:pt x="773" y="700"/>
                  </a:cubicBezTo>
                  <a:cubicBezTo>
                    <a:pt x="824" y="700"/>
                    <a:pt x="877" y="674"/>
                    <a:pt x="893" y="642"/>
                  </a:cubicBezTo>
                  <a:cubicBezTo>
                    <a:pt x="941" y="559"/>
                    <a:pt x="917" y="487"/>
                    <a:pt x="857" y="440"/>
                  </a:cubicBezTo>
                  <a:cubicBezTo>
                    <a:pt x="643" y="309"/>
                    <a:pt x="429" y="166"/>
                    <a:pt x="238" y="23"/>
                  </a:cubicBezTo>
                  <a:cubicBezTo>
                    <a:pt x="219" y="8"/>
                    <a:pt x="195" y="1"/>
                    <a:pt x="1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1678475" y="1397025"/>
              <a:ext cx="9250" cy="7175"/>
            </a:xfrm>
            <a:custGeom>
              <a:avLst/>
              <a:gdLst/>
              <a:ahLst/>
              <a:cxnLst/>
              <a:rect l="l" t="t" r="r" b="b"/>
              <a:pathLst>
                <a:path w="370" h="287" extrusionOk="0">
                  <a:moveTo>
                    <a:pt x="179" y="1"/>
                  </a:moveTo>
                  <a:cubicBezTo>
                    <a:pt x="0" y="1"/>
                    <a:pt x="0" y="286"/>
                    <a:pt x="179" y="286"/>
                  </a:cubicBezTo>
                  <a:cubicBezTo>
                    <a:pt x="358" y="286"/>
                    <a:pt x="369"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3"/>
          <p:cNvSpPr/>
          <p:nvPr/>
        </p:nvSpPr>
        <p:spPr>
          <a:xfrm rot="10800000" flipH="1">
            <a:off x="0" y="4270344"/>
            <a:ext cx="1808752" cy="873156"/>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sp>
        <p:nvSpPr>
          <p:cNvPr id="321" name="Google Shape;321;p13"/>
          <p:cNvSpPr txBox="1">
            <a:spLocks noGrp="1"/>
          </p:cNvSpPr>
          <p:nvPr>
            <p:ph type="subTitle" idx="1"/>
          </p:nvPr>
        </p:nvSpPr>
        <p:spPr>
          <a:xfrm>
            <a:off x="1921638" y="1739225"/>
            <a:ext cx="2427300" cy="420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800"/>
              <a:buFont typeface="Montserrat"/>
              <a:buNone/>
              <a:defRPr sz="1800" b="1">
                <a:solidFill>
                  <a:schemeClr val="accent1"/>
                </a:solidFill>
                <a:latin typeface="Cabin"/>
                <a:ea typeface="Cabin"/>
                <a:cs typeface="Cabin"/>
                <a:sym typeface="Cabin"/>
              </a:defRPr>
            </a:lvl1pPr>
            <a:lvl2pPr lvl="1">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2pPr>
            <a:lvl3pPr lvl="2">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3pPr>
            <a:lvl4pPr lvl="3">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4pPr>
            <a:lvl5pPr lvl="4">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5pPr>
            <a:lvl6pPr lvl="5">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6pPr>
            <a:lvl7pPr lvl="6">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7pPr>
            <a:lvl8pPr lvl="7">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8pPr>
            <a:lvl9pPr lvl="8">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9pPr>
          </a:lstStyle>
          <a:p>
            <a:r>
              <a:rPr lang="ru-RU"/>
              <a:t>Образец подзаголовка</a:t>
            </a:r>
            <a:endParaRPr/>
          </a:p>
        </p:txBody>
      </p:sp>
      <p:sp>
        <p:nvSpPr>
          <p:cNvPr id="322" name="Google Shape;322;p13"/>
          <p:cNvSpPr txBox="1">
            <a:spLocks noGrp="1"/>
          </p:cNvSpPr>
          <p:nvPr>
            <p:ph type="subTitle" idx="2"/>
          </p:nvPr>
        </p:nvSpPr>
        <p:spPr>
          <a:xfrm>
            <a:off x="1921638" y="2092851"/>
            <a:ext cx="24273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ru-RU"/>
              <a:t>Образец подзаголовка</a:t>
            </a:r>
            <a:endParaRPr/>
          </a:p>
        </p:txBody>
      </p:sp>
      <p:sp>
        <p:nvSpPr>
          <p:cNvPr id="323" name="Google Shape;323;p13"/>
          <p:cNvSpPr txBox="1">
            <a:spLocks noGrp="1"/>
          </p:cNvSpPr>
          <p:nvPr>
            <p:ph type="title" idx="3" hasCustomPrompt="1"/>
          </p:nvPr>
        </p:nvSpPr>
        <p:spPr>
          <a:xfrm>
            <a:off x="1223663" y="2045913"/>
            <a:ext cx="5394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8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
        <p:nvSpPr>
          <p:cNvPr id="324" name="Google Shape;324;p13"/>
          <p:cNvSpPr txBox="1">
            <a:spLocks noGrp="1"/>
          </p:cNvSpPr>
          <p:nvPr>
            <p:ph type="subTitle" idx="4"/>
          </p:nvPr>
        </p:nvSpPr>
        <p:spPr>
          <a:xfrm>
            <a:off x="5533838" y="1739225"/>
            <a:ext cx="24273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Montserrat"/>
              <a:buNone/>
              <a:defRPr sz="1800" b="1">
                <a:solidFill>
                  <a:schemeClr val="accent1"/>
                </a:solidFill>
                <a:latin typeface="Cabin"/>
                <a:ea typeface="Cabin"/>
                <a:cs typeface="Cabin"/>
                <a:sym typeface="Cabin"/>
              </a:defRPr>
            </a:lvl1pPr>
            <a:lvl2pPr lvl="1"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9pPr>
          </a:lstStyle>
          <a:p>
            <a:r>
              <a:rPr lang="ru-RU"/>
              <a:t>Образец подзаголовка</a:t>
            </a:r>
            <a:endParaRPr/>
          </a:p>
        </p:txBody>
      </p:sp>
      <p:sp>
        <p:nvSpPr>
          <p:cNvPr id="325" name="Google Shape;325;p13"/>
          <p:cNvSpPr txBox="1">
            <a:spLocks noGrp="1"/>
          </p:cNvSpPr>
          <p:nvPr>
            <p:ph type="subTitle" idx="5"/>
          </p:nvPr>
        </p:nvSpPr>
        <p:spPr>
          <a:xfrm>
            <a:off x="5533838" y="2092851"/>
            <a:ext cx="24273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ru-RU"/>
              <a:t>Образец подзаголовка</a:t>
            </a:r>
            <a:endParaRPr/>
          </a:p>
        </p:txBody>
      </p:sp>
      <p:sp>
        <p:nvSpPr>
          <p:cNvPr id="326" name="Google Shape;326;p13"/>
          <p:cNvSpPr txBox="1">
            <a:spLocks noGrp="1"/>
          </p:cNvSpPr>
          <p:nvPr>
            <p:ph type="title" idx="6" hasCustomPrompt="1"/>
          </p:nvPr>
        </p:nvSpPr>
        <p:spPr>
          <a:xfrm>
            <a:off x="4835863" y="2045913"/>
            <a:ext cx="5394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8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
        <p:nvSpPr>
          <p:cNvPr id="327" name="Google Shape;327;p13"/>
          <p:cNvSpPr txBox="1">
            <a:spLocks noGrp="1"/>
          </p:cNvSpPr>
          <p:nvPr>
            <p:ph type="subTitle" idx="7"/>
          </p:nvPr>
        </p:nvSpPr>
        <p:spPr>
          <a:xfrm>
            <a:off x="1921638" y="3113224"/>
            <a:ext cx="24273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Montserrat"/>
              <a:buNone/>
              <a:defRPr sz="1800" b="1">
                <a:solidFill>
                  <a:schemeClr val="accent1"/>
                </a:solidFill>
                <a:latin typeface="Cabin"/>
                <a:ea typeface="Cabin"/>
                <a:cs typeface="Cabin"/>
                <a:sym typeface="Cabin"/>
              </a:defRPr>
            </a:lvl1pPr>
            <a:lvl2pPr lvl="1"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9pPr>
          </a:lstStyle>
          <a:p>
            <a:r>
              <a:rPr lang="ru-RU"/>
              <a:t>Образец подзаголовка</a:t>
            </a:r>
            <a:endParaRPr/>
          </a:p>
        </p:txBody>
      </p:sp>
      <p:sp>
        <p:nvSpPr>
          <p:cNvPr id="328" name="Google Shape;328;p13"/>
          <p:cNvSpPr txBox="1">
            <a:spLocks noGrp="1"/>
          </p:cNvSpPr>
          <p:nvPr>
            <p:ph type="subTitle" idx="8"/>
          </p:nvPr>
        </p:nvSpPr>
        <p:spPr>
          <a:xfrm>
            <a:off x="1921638" y="3466850"/>
            <a:ext cx="24273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ru-RU"/>
              <a:t>Образец подзаголовка</a:t>
            </a:r>
            <a:endParaRPr/>
          </a:p>
        </p:txBody>
      </p:sp>
      <p:sp>
        <p:nvSpPr>
          <p:cNvPr id="329" name="Google Shape;329;p13"/>
          <p:cNvSpPr txBox="1">
            <a:spLocks noGrp="1"/>
          </p:cNvSpPr>
          <p:nvPr>
            <p:ph type="title" idx="9" hasCustomPrompt="1"/>
          </p:nvPr>
        </p:nvSpPr>
        <p:spPr>
          <a:xfrm>
            <a:off x="1223663" y="3417538"/>
            <a:ext cx="5394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8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
        <p:nvSpPr>
          <p:cNvPr id="330" name="Google Shape;330;p13"/>
          <p:cNvSpPr txBox="1">
            <a:spLocks noGrp="1"/>
          </p:cNvSpPr>
          <p:nvPr>
            <p:ph type="subTitle" idx="13"/>
          </p:nvPr>
        </p:nvSpPr>
        <p:spPr>
          <a:xfrm>
            <a:off x="5533838" y="3113224"/>
            <a:ext cx="24273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Montserrat"/>
              <a:buNone/>
              <a:defRPr sz="1800" b="1">
                <a:solidFill>
                  <a:schemeClr val="accent1"/>
                </a:solidFill>
                <a:latin typeface="Cabin"/>
                <a:ea typeface="Cabin"/>
                <a:cs typeface="Cabin"/>
                <a:sym typeface="Cabin"/>
              </a:defRPr>
            </a:lvl1pPr>
            <a:lvl2pPr lvl="1"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1800"/>
              <a:buFont typeface="Montserrat"/>
              <a:buNone/>
              <a:defRPr sz="1800" b="1">
                <a:solidFill>
                  <a:schemeClr val="dk1"/>
                </a:solidFill>
                <a:latin typeface="Montserrat"/>
                <a:ea typeface="Montserrat"/>
                <a:cs typeface="Montserrat"/>
                <a:sym typeface="Montserrat"/>
              </a:defRPr>
            </a:lvl9pPr>
          </a:lstStyle>
          <a:p>
            <a:r>
              <a:rPr lang="ru-RU"/>
              <a:t>Образец подзаголовка</a:t>
            </a:r>
            <a:endParaRPr/>
          </a:p>
        </p:txBody>
      </p:sp>
      <p:sp>
        <p:nvSpPr>
          <p:cNvPr id="331" name="Google Shape;331;p13"/>
          <p:cNvSpPr txBox="1">
            <a:spLocks noGrp="1"/>
          </p:cNvSpPr>
          <p:nvPr>
            <p:ph type="subTitle" idx="14"/>
          </p:nvPr>
        </p:nvSpPr>
        <p:spPr>
          <a:xfrm>
            <a:off x="5533838" y="3466850"/>
            <a:ext cx="24273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ru-RU"/>
              <a:t>Образец подзаголовка</a:t>
            </a:r>
            <a:endParaRPr/>
          </a:p>
        </p:txBody>
      </p:sp>
      <p:sp>
        <p:nvSpPr>
          <p:cNvPr id="332" name="Google Shape;332;p13"/>
          <p:cNvSpPr txBox="1">
            <a:spLocks noGrp="1"/>
          </p:cNvSpPr>
          <p:nvPr>
            <p:ph type="title" idx="15" hasCustomPrompt="1"/>
          </p:nvPr>
        </p:nvSpPr>
        <p:spPr>
          <a:xfrm>
            <a:off x="4835863" y="3417538"/>
            <a:ext cx="5394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8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Tree>
    <p:extLst>
      <p:ext uri="{BB962C8B-B14F-4D97-AF65-F5344CB8AC3E}">
        <p14:creationId xmlns:p14="http://schemas.microsoft.com/office/powerpoint/2010/main" val="36431587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33"/>
        <p:cNvGrpSpPr/>
        <p:nvPr/>
      </p:nvGrpSpPr>
      <p:grpSpPr>
        <a:xfrm>
          <a:off x="0" y="0"/>
          <a:ext cx="0" cy="0"/>
          <a:chOff x="0" y="0"/>
          <a:chExt cx="0" cy="0"/>
        </a:xfrm>
      </p:grpSpPr>
      <p:grpSp>
        <p:nvGrpSpPr>
          <p:cNvPr id="334" name="Google Shape;334;p14"/>
          <p:cNvGrpSpPr/>
          <p:nvPr/>
        </p:nvGrpSpPr>
        <p:grpSpPr>
          <a:xfrm rot="-1517355">
            <a:off x="487012" y="658848"/>
            <a:ext cx="654931" cy="211639"/>
            <a:chOff x="2172275" y="1388275"/>
            <a:chExt cx="188150" cy="60800"/>
          </a:xfrm>
        </p:grpSpPr>
        <p:sp>
          <p:nvSpPr>
            <p:cNvPr id="335" name="Google Shape;335;p14"/>
            <p:cNvSpPr/>
            <p:nvPr/>
          </p:nvSpPr>
          <p:spPr>
            <a:xfrm>
              <a:off x="2172275" y="1391725"/>
              <a:ext cx="34550" cy="57350"/>
            </a:xfrm>
            <a:custGeom>
              <a:avLst/>
              <a:gdLst/>
              <a:ahLst/>
              <a:cxnLst/>
              <a:rect l="l" t="t" r="r" b="b"/>
              <a:pathLst>
                <a:path w="1382" h="2294" extrusionOk="0">
                  <a:moveTo>
                    <a:pt x="727" y="570"/>
                  </a:moveTo>
                  <a:cubicBezTo>
                    <a:pt x="810" y="867"/>
                    <a:pt x="870" y="1165"/>
                    <a:pt x="918" y="1463"/>
                  </a:cubicBezTo>
                  <a:cubicBezTo>
                    <a:pt x="775" y="1463"/>
                    <a:pt x="620" y="1475"/>
                    <a:pt x="489" y="1510"/>
                  </a:cubicBezTo>
                  <a:cubicBezTo>
                    <a:pt x="560" y="1177"/>
                    <a:pt x="656" y="879"/>
                    <a:pt x="727" y="570"/>
                  </a:cubicBezTo>
                  <a:close/>
                  <a:moveTo>
                    <a:pt x="667" y="1"/>
                  </a:moveTo>
                  <a:cubicBezTo>
                    <a:pt x="610" y="1"/>
                    <a:pt x="559" y="33"/>
                    <a:pt x="549" y="105"/>
                  </a:cubicBezTo>
                  <a:cubicBezTo>
                    <a:pt x="382" y="772"/>
                    <a:pt x="203" y="1427"/>
                    <a:pt x="37" y="2106"/>
                  </a:cubicBezTo>
                  <a:cubicBezTo>
                    <a:pt x="1" y="2199"/>
                    <a:pt x="91" y="2271"/>
                    <a:pt x="181" y="2271"/>
                  </a:cubicBezTo>
                  <a:cubicBezTo>
                    <a:pt x="240" y="2271"/>
                    <a:pt x="299" y="2241"/>
                    <a:pt x="322" y="2165"/>
                  </a:cubicBezTo>
                  <a:lnTo>
                    <a:pt x="418" y="1808"/>
                  </a:lnTo>
                  <a:lnTo>
                    <a:pt x="441" y="1808"/>
                  </a:lnTo>
                  <a:cubicBezTo>
                    <a:pt x="477" y="1808"/>
                    <a:pt x="513" y="1784"/>
                    <a:pt x="549" y="1784"/>
                  </a:cubicBezTo>
                  <a:cubicBezTo>
                    <a:pt x="549" y="1784"/>
                    <a:pt x="575" y="1779"/>
                    <a:pt x="582" y="1779"/>
                  </a:cubicBezTo>
                  <a:cubicBezTo>
                    <a:pt x="586" y="1779"/>
                    <a:pt x="584" y="1780"/>
                    <a:pt x="572" y="1784"/>
                  </a:cubicBezTo>
                  <a:lnTo>
                    <a:pt x="620" y="1784"/>
                  </a:lnTo>
                  <a:cubicBezTo>
                    <a:pt x="679" y="1772"/>
                    <a:pt x="751" y="1772"/>
                    <a:pt x="810" y="1772"/>
                  </a:cubicBezTo>
                  <a:lnTo>
                    <a:pt x="965" y="1772"/>
                  </a:lnTo>
                  <a:cubicBezTo>
                    <a:pt x="977" y="1891"/>
                    <a:pt x="977" y="2022"/>
                    <a:pt x="989" y="2141"/>
                  </a:cubicBezTo>
                  <a:cubicBezTo>
                    <a:pt x="989" y="2243"/>
                    <a:pt x="1063" y="2293"/>
                    <a:pt x="1138" y="2293"/>
                  </a:cubicBezTo>
                  <a:cubicBezTo>
                    <a:pt x="1212" y="2293"/>
                    <a:pt x="1287" y="2243"/>
                    <a:pt x="1287" y="2141"/>
                  </a:cubicBezTo>
                  <a:cubicBezTo>
                    <a:pt x="1287" y="2010"/>
                    <a:pt x="1275" y="1891"/>
                    <a:pt x="1263" y="1772"/>
                  </a:cubicBezTo>
                  <a:cubicBezTo>
                    <a:pt x="1322" y="1760"/>
                    <a:pt x="1382" y="1701"/>
                    <a:pt x="1370" y="1629"/>
                  </a:cubicBezTo>
                  <a:cubicBezTo>
                    <a:pt x="1370" y="1546"/>
                    <a:pt x="1311" y="1487"/>
                    <a:pt x="1227" y="1475"/>
                  </a:cubicBezTo>
                  <a:cubicBezTo>
                    <a:pt x="1168" y="1046"/>
                    <a:pt x="1084" y="629"/>
                    <a:pt x="930" y="225"/>
                  </a:cubicBezTo>
                  <a:cubicBezTo>
                    <a:pt x="918" y="165"/>
                    <a:pt x="870" y="153"/>
                    <a:pt x="834" y="141"/>
                  </a:cubicBezTo>
                  <a:cubicBezTo>
                    <a:pt x="821" y="54"/>
                    <a:pt x="739" y="1"/>
                    <a:pt x="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a:off x="2209200" y="1403350"/>
              <a:ext cx="33350" cy="38275"/>
            </a:xfrm>
            <a:custGeom>
              <a:avLst/>
              <a:gdLst/>
              <a:ahLst/>
              <a:cxnLst/>
              <a:rect l="l" t="t" r="r" b="b"/>
              <a:pathLst>
                <a:path w="1334" h="1531" extrusionOk="0">
                  <a:moveTo>
                    <a:pt x="637" y="1"/>
                  </a:moveTo>
                  <a:cubicBezTo>
                    <a:pt x="563" y="1"/>
                    <a:pt x="488" y="51"/>
                    <a:pt x="488" y="152"/>
                  </a:cubicBezTo>
                  <a:lnTo>
                    <a:pt x="488" y="605"/>
                  </a:lnTo>
                  <a:cubicBezTo>
                    <a:pt x="381" y="605"/>
                    <a:pt x="262" y="629"/>
                    <a:pt x="155" y="641"/>
                  </a:cubicBezTo>
                  <a:cubicBezTo>
                    <a:pt x="84" y="652"/>
                    <a:pt x="0" y="700"/>
                    <a:pt x="0" y="783"/>
                  </a:cubicBezTo>
                  <a:cubicBezTo>
                    <a:pt x="0" y="840"/>
                    <a:pt x="64" y="927"/>
                    <a:pt x="141" y="927"/>
                  </a:cubicBezTo>
                  <a:cubicBezTo>
                    <a:pt x="145" y="927"/>
                    <a:pt x="150" y="927"/>
                    <a:pt x="155" y="926"/>
                  </a:cubicBezTo>
                  <a:cubicBezTo>
                    <a:pt x="262" y="903"/>
                    <a:pt x="381" y="903"/>
                    <a:pt x="488" y="891"/>
                  </a:cubicBezTo>
                  <a:lnTo>
                    <a:pt x="488" y="1379"/>
                  </a:lnTo>
                  <a:cubicBezTo>
                    <a:pt x="488" y="1480"/>
                    <a:pt x="563" y="1531"/>
                    <a:pt x="637" y="1531"/>
                  </a:cubicBezTo>
                  <a:cubicBezTo>
                    <a:pt x="712" y="1531"/>
                    <a:pt x="786" y="1480"/>
                    <a:pt x="786" y="1379"/>
                  </a:cubicBezTo>
                  <a:lnTo>
                    <a:pt x="786" y="891"/>
                  </a:lnTo>
                  <a:lnTo>
                    <a:pt x="1179" y="891"/>
                  </a:lnTo>
                  <a:cubicBezTo>
                    <a:pt x="1262" y="891"/>
                    <a:pt x="1334" y="819"/>
                    <a:pt x="1334" y="748"/>
                  </a:cubicBezTo>
                  <a:cubicBezTo>
                    <a:pt x="1334" y="652"/>
                    <a:pt x="1262" y="593"/>
                    <a:pt x="1179" y="593"/>
                  </a:cubicBezTo>
                  <a:lnTo>
                    <a:pt x="786" y="593"/>
                  </a:lnTo>
                  <a:lnTo>
                    <a:pt x="786" y="152"/>
                  </a:lnTo>
                  <a:cubicBezTo>
                    <a:pt x="786" y="51"/>
                    <a:pt x="712" y="1"/>
                    <a:pt x="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a:off x="2247300" y="1391050"/>
              <a:ext cx="26800" cy="57875"/>
            </a:xfrm>
            <a:custGeom>
              <a:avLst/>
              <a:gdLst/>
              <a:ahLst/>
              <a:cxnLst/>
              <a:rect l="l" t="t" r="r" b="b"/>
              <a:pathLst>
                <a:path w="1072" h="2315" extrusionOk="0">
                  <a:moveTo>
                    <a:pt x="403" y="308"/>
                  </a:moveTo>
                  <a:cubicBezTo>
                    <a:pt x="505" y="308"/>
                    <a:pt x="607" y="336"/>
                    <a:pt x="667" y="406"/>
                  </a:cubicBezTo>
                  <a:cubicBezTo>
                    <a:pt x="774" y="490"/>
                    <a:pt x="750" y="609"/>
                    <a:pt x="667" y="704"/>
                  </a:cubicBezTo>
                  <a:cubicBezTo>
                    <a:pt x="584" y="823"/>
                    <a:pt x="476" y="906"/>
                    <a:pt x="369" y="1014"/>
                  </a:cubicBezTo>
                  <a:cubicBezTo>
                    <a:pt x="369" y="775"/>
                    <a:pt x="357" y="537"/>
                    <a:pt x="345" y="311"/>
                  </a:cubicBezTo>
                  <a:cubicBezTo>
                    <a:pt x="364" y="309"/>
                    <a:pt x="383" y="308"/>
                    <a:pt x="403" y="308"/>
                  </a:cubicBezTo>
                  <a:close/>
                  <a:moveTo>
                    <a:pt x="423" y="1567"/>
                  </a:moveTo>
                  <a:cubicBezTo>
                    <a:pt x="565" y="1567"/>
                    <a:pt x="713" y="1685"/>
                    <a:pt x="703" y="1811"/>
                  </a:cubicBezTo>
                  <a:cubicBezTo>
                    <a:pt x="692" y="1947"/>
                    <a:pt x="564" y="2018"/>
                    <a:pt x="428" y="2018"/>
                  </a:cubicBezTo>
                  <a:cubicBezTo>
                    <a:pt x="408" y="2018"/>
                    <a:pt x="389" y="2017"/>
                    <a:pt x="369" y="2014"/>
                  </a:cubicBezTo>
                  <a:lnTo>
                    <a:pt x="369" y="1573"/>
                  </a:lnTo>
                  <a:cubicBezTo>
                    <a:pt x="387" y="1569"/>
                    <a:pt x="405" y="1567"/>
                    <a:pt x="423" y="1567"/>
                  </a:cubicBezTo>
                  <a:close/>
                  <a:moveTo>
                    <a:pt x="348" y="0"/>
                  </a:moveTo>
                  <a:cubicBezTo>
                    <a:pt x="295" y="0"/>
                    <a:pt x="242" y="5"/>
                    <a:pt x="191" y="13"/>
                  </a:cubicBezTo>
                  <a:cubicBezTo>
                    <a:pt x="119" y="25"/>
                    <a:pt x="48" y="73"/>
                    <a:pt x="48" y="156"/>
                  </a:cubicBezTo>
                  <a:cubicBezTo>
                    <a:pt x="24" y="180"/>
                    <a:pt x="24" y="204"/>
                    <a:pt x="24" y="240"/>
                  </a:cubicBezTo>
                  <a:cubicBezTo>
                    <a:pt x="60" y="835"/>
                    <a:pt x="72" y="1406"/>
                    <a:pt x="60" y="2002"/>
                  </a:cubicBezTo>
                  <a:cubicBezTo>
                    <a:pt x="72" y="2014"/>
                    <a:pt x="60" y="2026"/>
                    <a:pt x="48" y="2026"/>
                  </a:cubicBezTo>
                  <a:cubicBezTo>
                    <a:pt x="0" y="2085"/>
                    <a:pt x="24" y="2157"/>
                    <a:pt x="72" y="2204"/>
                  </a:cubicBezTo>
                  <a:cubicBezTo>
                    <a:pt x="107" y="2264"/>
                    <a:pt x="167" y="2287"/>
                    <a:pt x="226" y="2287"/>
                  </a:cubicBezTo>
                  <a:cubicBezTo>
                    <a:pt x="281" y="2306"/>
                    <a:pt x="338" y="2314"/>
                    <a:pt x="397" y="2314"/>
                  </a:cubicBezTo>
                  <a:cubicBezTo>
                    <a:pt x="684" y="2314"/>
                    <a:pt x="988" y="2106"/>
                    <a:pt x="988" y="1799"/>
                  </a:cubicBezTo>
                  <a:cubicBezTo>
                    <a:pt x="988" y="1514"/>
                    <a:pt x="750" y="1311"/>
                    <a:pt x="488" y="1275"/>
                  </a:cubicBezTo>
                  <a:cubicBezTo>
                    <a:pt x="536" y="1216"/>
                    <a:pt x="596" y="1168"/>
                    <a:pt x="655" y="1133"/>
                  </a:cubicBezTo>
                  <a:cubicBezTo>
                    <a:pt x="786" y="1014"/>
                    <a:pt x="941" y="871"/>
                    <a:pt x="1000" y="692"/>
                  </a:cubicBezTo>
                  <a:cubicBezTo>
                    <a:pt x="1072" y="490"/>
                    <a:pt x="988" y="263"/>
                    <a:pt x="822" y="144"/>
                  </a:cubicBezTo>
                  <a:cubicBezTo>
                    <a:pt x="686" y="45"/>
                    <a:pt x="516"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2282725" y="1415375"/>
              <a:ext cx="24125" cy="8925"/>
            </a:xfrm>
            <a:custGeom>
              <a:avLst/>
              <a:gdLst/>
              <a:ahLst/>
              <a:cxnLst/>
              <a:rect l="l" t="t" r="r" b="b"/>
              <a:pathLst>
                <a:path w="965" h="357" extrusionOk="0">
                  <a:moveTo>
                    <a:pt x="423" y="0"/>
                  </a:moveTo>
                  <a:cubicBezTo>
                    <a:pt x="328" y="0"/>
                    <a:pt x="233" y="10"/>
                    <a:pt x="143" y="29"/>
                  </a:cubicBezTo>
                  <a:cubicBezTo>
                    <a:pt x="60" y="29"/>
                    <a:pt x="0" y="124"/>
                    <a:pt x="24" y="195"/>
                  </a:cubicBezTo>
                  <a:cubicBezTo>
                    <a:pt x="52" y="271"/>
                    <a:pt x="104" y="310"/>
                    <a:pt x="160" y="310"/>
                  </a:cubicBezTo>
                  <a:cubicBezTo>
                    <a:pt x="174" y="310"/>
                    <a:pt x="188" y="307"/>
                    <a:pt x="202" y="302"/>
                  </a:cubicBezTo>
                  <a:lnTo>
                    <a:pt x="619" y="302"/>
                  </a:lnTo>
                  <a:cubicBezTo>
                    <a:pt x="667" y="314"/>
                    <a:pt x="726" y="338"/>
                    <a:pt x="774" y="350"/>
                  </a:cubicBezTo>
                  <a:cubicBezTo>
                    <a:pt x="786" y="354"/>
                    <a:pt x="800" y="356"/>
                    <a:pt x="813" y="356"/>
                  </a:cubicBezTo>
                  <a:cubicBezTo>
                    <a:pt x="876" y="356"/>
                    <a:pt x="943" y="312"/>
                    <a:pt x="953" y="243"/>
                  </a:cubicBezTo>
                  <a:cubicBezTo>
                    <a:pt x="964" y="171"/>
                    <a:pt x="917" y="88"/>
                    <a:pt x="845" y="64"/>
                  </a:cubicBezTo>
                  <a:cubicBezTo>
                    <a:pt x="710" y="21"/>
                    <a:pt x="565" y="0"/>
                    <a:pt x="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4"/>
            <p:cNvSpPr/>
            <p:nvPr/>
          </p:nvSpPr>
          <p:spPr>
            <a:xfrm>
              <a:off x="2286275" y="1427800"/>
              <a:ext cx="23850" cy="9100"/>
            </a:xfrm>
            <a:custGeom>
              <a:avLst/>
              <a:gdLst/>
              <a:ahLst/>
              <a:cxnLst/>
              <a:rect l="l" t="t" r="r" b="b"/>
              <a:pathLst>
                <a:path w="954" h="364" extrusionOk="0">
                  <a:moveTo>
                    <a:pt x="589" y="1"/>
                  </a:moveTo>
                  <a:cubicBezTo>
                    <a:pt x="435" y="1"/>
                    <a:pt x="284" y="25"/>
                    <a:pt x="144" y="79"/>
                  </a:cubicBezTo>
                  <a:cubicBezTo>
                    <a:pt x="60" y="103"/>
                    <a:pt x="1" y="175"/>
                    <a:pt x="37" y="258"/>
                  </a:cubicBezTo>
                  <a:cubicBezTo>
                    <a:pt x="56" y="315"/>
                    <a:pt x="112" y="364"/>
                    <a:pt x="170" y="364"/>
                  </a:cubicBezTo>
                  <a:cubicBezTo>
                    <a:pt x="185" y="364"/>
                    <a:pt x="201" y="360"/>
                    <a:pt x="215" y="353"/>
                  </a:cubicBezTo>
                  <a:cubicBezTo>
                    <a:pt x="251" y="341"/>
                    <a:pt x="322" y="329"/>
                    <a:pt x="358" y="317"/>
                  </a:cubicBezTo>
                  <a:cubicBezTo>
                    <a:pt x="382" y="317"/>
                    <a:pt x="406" y="294"/>
                    <a:pt x="418" y="294"/>
                  </a:cubicBezTo>
                  <a:lnTo>
                    <a:pt x="751" y="294"/>
                  </a:lnTo>
                  <a:cubicBezTo>
                    <a:pt x="787" y="294"/>
                    <a:pt x="822" y="294"/>
                    <a:pt x="870" y="282"/>
                  </a:cubicBezTo>
                  <a:cubicBezTo>
                    <a:pt x="894" y="270"/>
                    <a:pt x="930" y="222"/>
                    <a:pt x="942" y="198"/>
                  </a:cubicBezTo>
                  <a:cubicBezTo>
                    <a:pt x="953" y="115"/>
                    <a:pt x="930" y="32"/>
                    <a:pt x="834" y="20"/>
                  </a:cubicBezTo>
                  <a:cubicBezTo>
                    <a:pt x="752" y="7"/>
                    <a:pt x="670" y="1"/>
                    <a:pt x="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4"/>
            <p:cNvSpPr/>
            <p:nvPr/>
          </p:nvSpPr>
          <p:spPr>
            <a:xfrm>
              <a:off x="2326475" y="1388275"/>
              <a:ext cx="33950" cy="55650"/>
            </a:xfrm>
            <a:custGeom>
              <a:avLst/>
              <a:gdLst/>
              <a:ahLst/>
              <a:cxnLst/>
              <a:rect l="l" t="t" r="r" b="b"/>
              <a:pathLst>
                <a:path w="1358" h="2226" extrusionOk="0">
                  <a:moveTo>
                    <a:pt x="859" y="1"/>
                  </a:moveTo>
                  <a:cubicBezTo>
                    <a:pt x="336" y="1"/>
                    <a:pt x="80" y="722"/>
                    <a:pt x="36" y="1160"/>
                  </a:cubicBezTo>
                  <a:cubicBezTo>
                    <a:pt x="0" y="1458"/>
                    <a:pt x="84" y="1779"/>
                    <a:pt x="298" y="1970"/>
                  </a:cubicBezTo>
                  <a:cubicBezTo>
                    <a:pt x="521" y="2162"/>
                    <a:pt x="778" y="2225"/>
                    <a:pt x="1033" y="2225"/>
                  </a:cubicBezTo>
                  <a:cubicBezTo>
                    <a:pt x="1078" y="2225"/>
                    <a:pt x="1122" y="2223"/>
                    <a:pt x="1167" y="2220"/>
                  </a:cubicBezTo>
                  <a:cubicBezTo>
                    <a:pt x="1358" y="2220"/>
                    <a:pt x="1358" y="1922"/>
                    <a:pt x="1167" y="1922"/>
                  </a:cubicBezTo>
                  <a:cubicBezTo>
                    <a:pt x="953" y="1922"/>
                    <a:pt x="703" y="1922"/>
                    <a:pt x="524" y="1779"/>
                  </a:cubicBezTo>
                  <a:cubicBezTo>
                    <a:pt x="357" y="1648"/>
                    <a:pt x="322" y="1410"/>
                    <a:pt x="334" y="1196"/>
                  </a:cubicBezTo>
                  <a:cubicBezTo>
                    <a:pt x="346" y="982"/>
                    <a:pt x="405" y="767"/>
                    <a:pt x="512" y="589"/>
                  </a:cubicBezTo>
                  <a:cubicBezTo>
                    <a:pt x="586" y="451"/>
                    <a:pt x="707" y="295"/>
                    <a:pt x="867" y="295"/>
                  </a:cubicBezTo>
                  <a:cubicBezTo>
                    <a:pt x="887" y="295"/>
                    <a:pt x="908" y="298"/>
                    <a:pt x="929" y="303"/>
                  </a:cubicBezTo>
                  <a:cubicBezTo>
                    <a:pt x="944" y="307"/>
                    <a:pt x="957" y="308"/>
                    <a:pt x="970" y="308"/>
                  </a:cubicBezTo>
                  <a:cubicBezTo>
                    <a:pt x="1129" y="308"/>
                    <a:pt x="1176" y="61"/>
                    <a:pt x="1000" y="17"/>
                  </a:cubicBezTo>
                  <a:cubicBezTo>
                    <a:pt x="951" y="6"/>
                    <a:pt x="904" y="1"/>
                    <a:pt x="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4"/>
          <p:cNvGrpSpPr/>
          <p:nvPr/>
        </p:nvGrpSpPr>
        <p:grpSpPr>
          <a:xfrm>
            <a:off x="7285750" y="4699450"/>
            <a:ext cx="436230" cy="290831"/>
            <a:chOff x="4147225" y="2312750"/>
            <a:chExt cx="326275" cy="217525"/>
          </a:xfrm>
        </p:grpSpPr>
        <p:sp>
          <p:nvSpPr>
            <p:cNvPr id="342" name="Google Shape;342;p14"/>
            <p:cNvSpPr/>
            <p:nvPr/>
          </p:nvSpPr>
          <p:spPr>
            <a:xfrm>
              <a:off x="4370775" y="2482750"/>
              <a:ext cx="6875" cy="12350"/>
            </a:xfrm>
            <a:custGeom>
              <a:avLst/>
              <a:gdLst/>
              <a:ahLst/>
              <a:cxnLst/>
              <a:rect l="l" t="t" r="r" b="b"/>
              <a:pathLst>
                <a:path w="275" h="494" extrusionOk="0">
                  <a:moveTo>
                    <a:pt x="82" y="1"/>
                  </a:moveTo>
                  <a:cubicBezTo>
                    <a:pt x="61" y="1"/>
                    <a:pt x="37" y="10"/>
                    <a:pt x="24" y="29"/>
                  </a:cubicBezTo>
                  <a:cubicBezTo>
                    <a:pt x="0" y="53"/>
                    <a:pt x="0" y="101"/>
                    <a:pt x="24" y="136"/>
                  </a:cubicBezTo>
                  <a:lnTo>
                    <a:pt x="48" y="148"/>
                  </a:lnTo>
                  <a:cubicBezTo>
                    <a:pt x="60" y="160"/>
                    <a:pt x="60" y="172"/>
                    <a:pt x="72" y="196"/>
                  </a:cubicBezTo>
                  <a:cubicBezTo>
                    <a:pt x="84" y="208"/>
                    <a:pt x="84" y="220"/>
                    <a:pt x="84" y="232"/>
                  </a:cubicBezTo>
                  <a:cubicBezTo>
                    <a:pt x="84" y="232"/>
                    <a:pt x="84" y="256"/>
                    <a:pt x="96" y="256"/>
                  </a:cubicBezTo>
                  <a:cubicBezTo>
                    <a:pt x="119" y="279"/>
                    <a:pt x="119" y="315"/>
                    <a:pt x="131" y="339"/>
                  </a:cubicBezTo>
                  <a:lnTo>
                    <a:pt x="131" y="375"/>
                  </a:lnTo>
                  <a:lnTo>
                    <a:pt x="131" y="410"/>
                  </a:lnTo>
                  <a:cubicBezTo>
                    <a:pt x="131" y="458"/>
                    <a:pt x="167" y="494"/>
                    <a:pt x="203" y="494"/>
                  </a:cubicBezTo>
                  <a:cubicBezTo>
                    <a:pt x="250" y="494"/>
                    <a:pt x="274" y="458"/>
                    <a:pt x="274" y="410"/>
                  </a:cubicBezTo>
                  <a:cubicBezTo>
                    <a:pt x="274" y="267"/>
                    <a:pt x="215" y="113"/>
                    <a:pt x="119" y="17"/>
                  </a:cubicBezTo>
                  <a:cubicBezTo>
                    <a:pt x="114" y="7"/>
                    <a:pt x="99" y="1"/>
                    <a:pt x="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4147225" y="2312750"/>
              <a:ext cx="326275" cy="217525"/>
            </a:xfrm>
            <a:custGeom>
              <a:avLst/>
              <a:gdLst/>
              <a:ahLst/>
              <a:cxnLst/>
              <a:rect l="l" t="t" r="r" b="b"/>
              <a:pathLst>
                <a:path w="13051" h="8701" extrusionOk="0">
                  <a:moveTo>
                    <a:pt x="5415" y="291"/>
                  </a:moveTo>
                  <a:cubicBezTo>
                    <a:pt x="5966" y="291"/>
                    <a:pt x="6518" y="345"/>
                    <a:pt x="7061" y="460"/>
                  </a:cubicBezTo>
                  <a:cubicBezTo>
                    <a:pt x="8097" y="686"/>
                    <a:pt x="9085" y="1114"/>
                    <a:pt x="9895" y="1793"/>
                  </a:cubicBezTo>
                  <a:cubicBezTo>
                    <a:pt x="10621" y="2412"/>
                    <a:pt x="11193" y="3162"/>
                    <a:pt x="11621" y="3996"/>
                  </a:cubicBezTo>
                  <a:cubicBezTo>
                    <a:pt x="12109" y="4948"/>
                    <a:pt x="12443" y="5960"/>
                    <a:pt x="12705" y="7008"/>
                  </a:cubicBezTo>
                  <a:cubicBezTo>
                    <a:pt x="10896" y="7622"/>
                    <a:pt x="9037" y="8407"/>
                    <a:pt x="7090" y="8407"/>
                  </a:cubicBezTo>
                  <a:cubicBezTo>
                    <a:pt x="6923" y="8407"/>
                    <a:pt x="6754" y="8401"/>
                    <a:pt x="6585" y="8389"/>
                  </a:cubicBezTo>
                  <a:cubicBezTo>
                    <a:pt x="5478" y="8318"/>
                    <a:pt x="4406" y="7901"/>
                    <a:pt x="3513" y="7210"/>
                  </a:cubicBezTo>
                  <a:cubicBezTo>
                    <a:pt x="2715" y="6603"/>
                    <a:pt x="2096" y="5805"/>
                    <a:pt x="1608" y="4936"/>
                  </a:cubicBezTo>
                  <a:cubicBezTo>
                    <a:pt x="1049" y="3960"/>
                    <a:pt x="656" y="2900"/>
                    <a:pt x="298" y="1829"/>
                  </a:cubicBezTo>
                  <a:cubicBezTo>
                    <a:pt x="1812" y="871"/>
                    <a:pt x="3612" y="291"/>
                    <a:pt x="5415" y="291"/>
                  </a:cubicBezTo>
                  <a:close/>
                  <a:moveTo>
                    <a:pt x="5410" y="0"/>
                  </a:moveTo>
                  <a:cubicBezTo>
                    <a:pt x="4934" y="0"/>
                    <a:pt x="4457" y="39"/>
                    <a:pt x="3989" y="114"/>
                  </a:cubicBezTo>
                  <a:cubicBezTo>
                    <a:pt x="2620" y="340"/>
                    <a:pt x="1287" y="864"/>
                    <a:pt x="120" y="1603"/>
                  </a:cubicBezTo>
                  <a:cubicBezTo>
                    <a:pt x="72" y="1638"/>
                    <a:pt x="37" y="1674"/>
                    <a:pt x="37" y="1722"/>
                  </a:cubicBezTo>
                  <a:cubicBezTo>
                    <a:pt x="13" y="1757"/>
                    <a:pt x="1" y="1793"/>
                    <a:pt x="13" y="1853"/>
                  </a:cubicBezTo>
                  <a:cubicBezTo>
                    <a:pt x="656" y="3793"/>
                    <a:pt x="1453" y="5829"/>
                    <a:pt x="3037" y="7198"/>
                  </a:cubicBezTo>
                  <a:cubicBezTo>
                    <a:pt x="3882" y="7925"/>
                    <a:pt x="4906" y="8437"/>
                    <a:pt x="6013" y="8615"/>
                  </a:cubicBezTo>
                  <a:cubicBezTo>
                    <a:pt x="6372" y="8674"/>
                    <a:pt x="6731" y="8701"/>
                    <a:pt x="7091" y="8701"/>
                  </a:cubicBezTo>
                  <a:cubicBezTo>
                    <a:pt x="7819" y="8701"/>
                    <a:pt x="8547" y="8592"/>
                    <a:pt x="9264" y="8425"/>
                  </a:cubicBezTo>
                  <a:cubicBezTo>
                    <a:pt x="10514" y="8127"/>
                    <a:pt x="11705" y="7663"/>
                    <a:pt x="12931" y="7234"/>
                  </a:cubicBezTo>
                  <a:cubicBezTo>
                    <a:pt x="13002" y="7198"/>
                    <a:pt x="13050" y="7127"/>
                    <a:pt x="13038" y="7056"/>
                  </a:cubicBezTo>
                  <a:cubicBezTo>
                    <a:pt x="12562" y="5127"/>
                    <a:pt x="11824" y="3150"/>
                    <a:pt x="10335" y="1781"/>
                  </a:cubicBezTo>
                  <a:cubicBezTo>
                    <a:pt x="9000" y="549"/>
                    <a:pt x="7204" y="0"/>
                    <a:pt x="5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a:off x="4174750" y="2362275"/>
              <a:ext cx="59325" cy="106200"/>
            </a:xfrm>
            <a:custGeom>
              <a:avLst/>
              <a:gdLst/>
              <a:ahLst/>
              <a:cxnLst/>
              <a:rect l="l" t="t" r="r" b="b"/>
              <a:pathLst>
                <a:path w="2373" h="4248" extrusionOk="0">
                  <a:moveTo>
                    <a:pt x="87" y="0"/>
                  </a:moveTo>
                  <a:cubicBezTo>
                    <a:pt x="43" y="0"/>
                    <a:pt x="0" y="34"/>
                    <a:pt x="7" y="98"/>
                  </a:cubicBezTo>
                  <a:cubicBezTo>
                    <a:pt x="340" y="1276"/>
                    <a:pt x="876" y="2408"/>
                    <a:pt x="1591" y="3408"/>
                  </a:cubicBezTo>
                  <a:cubicBezTo>
                    <a:pt x="1781" y="3682"/>
                    <a:pt x="2007" y="3955"/>
                    <a:pt x="2222" y="4217"/>
                  </a:cubicBezTo>
                  <a:cubicBezTo>
                    <a:pt x="2237" y="4239"/>
                    <a:pt x="2256" y="4248"/>
                    <a:pt x="2274" y="4248"/>
                  </a:cubicBezTo>
                  <a:cubicBezTo>
                    <a:pt x="2325" y="4248"/>
                    <a:pt x="2373" y="4175"/>
                    <a:pt x="2329" y="4122"/>
                  </a:cubicBezTo>
                  <a:cubicBezTo>
                    <a:pt x="1555" y="3193"/>
                    <a:pt x="924" y="2134"/>
                    <a:pt x="483" y="1026"/>
                  </a:cubicBezTo>
                  <a:cubicBezTo>
                    <a:pt x="364" y="705"/>
                    <a:pt x="269" y="383"/>
                    <a:pt x="162" y="50"/>
                  </a:cubicBezTo>
                  <a:cubicBezTo>
                    <a:pt x="147" y="16"/>
                    <a:pt x="117"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4187650" y="2356850"/>
              <a:ext cx="42600" cy="77075"/>
            </a:xfrm>
            <a:custGeom>
              <a:avLst/>
              <a:gdLst/>
              <a:ahLst/>
              <a:cxnLst/>
              <a:rect l="l" t="t" r="r" b="b"/>
              <a:pathLst>
                <a:path w="1704" h="3083" extrusionOk="0">
                  <a:moveTo>
                    <a:pt x="95" y="0"/>
                  </a:moveTo>
                  <a:cubicBezTo>
                    <a:pt x="48" y="0"/>
                    <a:pt x="0" y="38"/>
                    <a:pt x="15" y="89"/>
                  </a:cubicBezTo>
                  <a:cubicBezTo>
                    <a:pt x="372" y="1136"/>
                    <a:pt x="896" y="2136"/>
                    <a:pt x="1539" y="3053"/>
                  </a:cubicBezTo>
                  <a:cubicBezTo>
                    <a:pt x="1556" y="3074"/>
                    <a:pt x="1579" y="3083"/>
                    <a:pt x="1601" y="3083"/>
                  </a:cubicBezTo>
                  <a:cubicBezTo>
                    <a:pt x="1654" y="3083"/>
                    <a:pt x="1704" y="3032"/>
                    <a:pt x="1670" y="2982"/>
                  </a:cubicBezTo>
                  <a:cubicBezTo>
                    <a:pt x="1027" y="2065"/>
                    <a:pt x="527" y="1089"/>
                    <a:pt x="170" y="53"/>
                  </a:cubicBezTo>
                  <a:cubicBezTo>
                    <a:pt x="156" y="16"/>
                    <a:pt x="125"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4201750" y="2351200"/>
              <a:ext cx="28500" cy="52975"/>
            </a:xfrm>
            <a:custGeom>
              <a:avLst/>
              <a:gdLst/>
              <a:ahLst/>
              <a:cxnLst/>
              <a:rect l="l" t="t" r="r" b="b"/>
              <a:pathLst>
                <a:path w="1140" h="2119" extrusionOk="0">
                  <a:moveTo>
                    <a:pt x="99" y="1"/>
                  </a:moveTo>
                  <a:cubicBezTo>
                    <a:pt x="51" y="1"/>
                    <a:pt x="0" y="41"/>
                    <a:pt x="22" y="100"/>
                  </a:cubicBezTo>
                  <a:cubicBezTo>
                    <a:pt x="261" y="779"/>
                    <a:pt x="582" y="1469"/>
                    <a:pt x="975" y="2089"/>
                  </a:cubicBezTo>
                  <a:cubicBezTo>
                    <a:pt x="985" y="2109"/>
                    <a:pt x="1005" y="2118"/>
                    <a:pt x="1026" y="2118"/>
                  </a:cubicBezTo>
                  <a:cubicBezTo>
                    <a:pt x="1078" y="2118"/>
                    <a:pt x="1140" y="2068"/>
                    <a:pt x="1106" y="2017"/>
                  </a:cubicBezTo>
                  <a:cubicBezTo>
                    <a:pt x="713" y="1398"/>
                    <a:pt x="392" y="731"/>
                    <a:pt x="165" y="53"/>
                  </a:cubicBezTo>
                  <a:cubicBezTo>
                    <a:pt x="156" y="16"/>
                    <a:pt x="128"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4216875" y="2346625"/>
              <a:ext cx="19200" cy="34800"/>
            </a:xfrm>
            <a:custGeom>
              <a:avLst/>
              <a:gdLst/>
              <a:ahLst/>
              <a:cxnLst/>
              <a:rect l="l" t="t" r="r" b="b"/>
              <a:pathLst>
                <a:path w="768" h="1392" extrusionOk="0">
                  <a:moveTo>
                    <a:pt x="93" y="0"/>
                  </a:moveTo>
                  <a:cubicBezTo>
                    <a:pt x="46" y="0"/>
                    <a:pt x="1" y="53"/>
                    <a:pt x="25" y="117"/>
                  </a:cubicBezTo>
                  <a:cubicBezTo>
                    <a:pt x="215" y="533"/>
                    <a:pt x="429" y="938"/>
                    <a:pt x="620" y="1355"/>
                  </a:cubicBezTo>
                  <a:cubicBezTo>
                    <a:pt x="635" y="1381"/>
                    <a:pt x="655" y="1392"/>
                    <a:pt x="676" y="1392"/>
                  </a:cubicBezTo>
                  <a:cubicBezTo>
                    <a:pt x="721" y="1392"/>
                    <a:pt x="767" y="1337"/>
                    <a:pt x="751" y="1271"/>
                  </a:cubicBezTo>
                  <a:cubicBezTo>
                    <a:pt x="560" y="855"/>
                    <a:pt x="370" y="438"/>
                    <a:pt x="156" y="45"/>
                  </a:cubicBezTo>
                  <a:cubicBezTo>
                    <a:pt x="140" y="13"/>
                    <a:pt x="116" y="0"/>
                    <a:pt x="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4233550" y="2342275"/>
              <a:ext cx="12825" cy="22275"/>
            </a:xfrm>
            <a:custGeom>
              <a:avLst/>
              <a:gdLst/>
              <a:ahLst/>
              <a:cxnLst/>
              <a:rect l="l" t="t" r="r" b="b"/>
              <a:pathLst>
                <a:path w="513" h="891" extrusionOk="0">
                  <a:moveTo>
                    <a:pt x="66" y="0"/>
                  </a:moveTo>
                  <a:cubicBezTo>
                    <a:pt x="56" y="0"/>
                    <a:pt x="45" y="2"/>
                    <a:pt x="36" y="5"/>
                  </a:cubicBezTo>
                  <a:cubicBezTo>
                    <a:pt x="13" y="17"/>
                    <a:pt x="1" y="64"/>
                    <a:pt x="13" y="112"/>
                  </a:cubicBezTo>
                  <a:cubicBezTo>
                    <a:pt x="132" y="362"/>
                    <a:pt x="251" y="600"/>
                    <a:pt x="370" y="850"/>
                  </a:cubicBezTo>
                  <a:cubicBezTo>
                    <a:pt x="379" y="877"/>
                    <a:pt x="414" y="890"/>
                    <a:pt x="447" y="890"/>
                  </a:cubicBezTo>
                  <a:cubicBezTo>
                    <a:pt x="458" y="890"/>
                    <a:pt x="468" y="889"/>
                    <a:pt x="477" y="886"/>
                  </a:cubicBezTo>
                  <a:cubicBezTo>
                    <a:pt x="501" y="862"/>
                    <a:pt x="513" y="826"/>
                    <a:pt x="501" y="779"/>
                  </a:cubicBezTo>
                  <a:cubicBezTo>
                    <a:pt x="382" y="529"/>
                    <a:pt x="263" y="291"/>
                    <a:pt x="143" y="41"/>
                  </a:cubicBezTo>
                  <a:cubicBezTo>
                    <a:pt x="135" y="14"/>
                    <a:pt x="9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4246050" y="2339600"/>
              <a:ext cx="8650" cy="13750"/>
            </a:xfrm>
            <a:custGeom>
              <a:avLst/>
              <a:gdLst/>
              <a:ahLst/>
              <a:cxnLst/>
              <a:rect l="l" t="t" r="r" b="b"/>
              <a:pathLst>
                <a:path w="346" h="550" extrusionOk="0">
                  <a:moveTo>
                    <a:pt x="75" y="0"/>
                  </a:moveTo>
                  <a:cubicBezTo>
                    <a:pt x="66" y="0"/>
                    <a:pt x="57" y="2"/>
                    <a:pt x="48" y="5"/>
                  </a:cubicBezTo>
                  <a:cubicBezTo>
                    <a:pt x="13" y="28"/>
                    <a:pt x="1" y="88"/>
                    <a:pt x="13" y="112"/>
                  </a:cubicBezTo>
                  <a:cubicBezTo>
                    <a:pt x="60" y="171"/>
                    <a:pt x="84" y="231"/>
                    <a:pt x="120" y="290"/>
                  </a:cubicBezTo>
                  <a:cubicBezTo>
                    <a:pt x="155" y="326"/>
                    <a:pt x="155" y="326"/>
                    <a:pt x="155" y="338"/>
                  </a:cubicBezTo>
                  <a:lnTo>
                    <a:pt x="155" y="350"/>
                  </a:lnTo>
                  <a:cubicBezTo>
                    <a:pt x="155" y="362"/>
                    <a:pt x="167" y="386"/>
                    <a:pt x="167" y="398"/>
                  </a:cubicBezTo>
                  <a:cubicBezTo>
                    <a:pt x="179" y="421"/>
                    <a:pt x="179" y="469"/>
                    <a:pt x="191" y="505"/>
                  </a:cubicBezTo>
                  <a:cubicBezTo>
                    <a:pt x="200" y="530"/>
                    <a:pt x="227" y="550"/>
                    <a:pt x="255" y="550"/>
                  </a:cubicBezTo>
                  <a:cubicBezTo>
                    <a:pt x="266" y="550"/>
                    <a:pt x="276" y="547"/>
                    <a:pt x="286" y="540"/>
                  </a:cubicBezTo>
                  <a:cubicBezTo>
                    <a:pt x="322" y="529"/>
                    <a:pt x="346" y="505"/>
                    <a:pt x="322" y="457"/>
                  </a:cubicBezTo>
                  <a:cubicBezTo>
                    <a:pt x="298" y="302"/>
                    <a:pt x="239" y="159"/>
                    <a:pt x="144" y="40"/>
                  </a:cubicBezTo>
                  <a:cubicBezTo>
                    <a:pt x="126" y="14"/>
                    <a:pt x="101"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4405650" y="2392550"/>
              <a:ext cx="38725" cy="79700"/>
            </a:xfrm>
            <a:custGeom>
              <a:avLst/>
              <a:gdLst/>
              <a:ahLst/>
              <a:cxnLst/>
              <a:rect l="l" t="t" r="r" b="b"/>
              <a:pathLst>
                <a:path w="1549" h="3188" extrusionOk="0">
                  <a:moveTo>
                    <a:pt x="109" y="0"/>
                  </a:moveTo>
                  <a:cubicBezTo>
                    <a:pt x="57" y="0"/>
                    <a:pt x="0" y="54"/>
                    <a:pt x="34" y="113"/>
                  </a:cubicBezTo>
                  <a:cubicBezTo>
                    <a:pt x="629" y="1042"/>
                    <a:pt x="1082" y="2054"/>
                    <a:pt x="1380" y="3125"/>
                  </a:cubicBezTo>
                  <a:cubicBezTo>
                    <a:pt x="1394" y="3169"/>
                    <a:pt x="1427" y="3187"/>
                    <a:pt x="1459" y="3187"/>
                  </a:cubicBezTo>
                  <a:cubicBezTo>
                    <a:pt x="1505" y="3187"/>
                    <a:pt x="1548" y="3151"/>
                    <a:pt x="1534" y="3102"/>
                  </a:cubicBezTo>
                  <a:cubicBezTo>
                    <a:pt x="1225" y="2018"/>
                    <a:pt x="760" y="982"/>
                    <a:pt x="165" y="30"/>
                  </a:cubicBezTo>
                  <a:cubicBezTo>
                    <a:pt x="151" y="9"/>
                    <a:pt x="131"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4400000" y="2416675"/>
              <a:ext cx="30700" cy="59800"/>
            </a:xfrm>
            <a:custGeom>
              <a:avLst/>
              <a:gdLst/>
              <a:ahLst/>
              <a:cxnLst/>
              <a:rect l="l" t="t" r="r" b="b"/>
              <a:pathLst>
                <a:path w="1228" h="2392" extrusionOk="0">
                  <a:moveTo>
                    <a:pt x="112" y="1"/>
                  </a:moveTo>
                  <a:cubicBezTo>
                    <a:pt x="60" y="1"/>
                    <a:pt x="1" y="63"/>
                    <a:pt x="34" y="112"/>
                  </a:cubicBezTo>
                  <a:cubicBezTo>
                    <a:pt x="451" y="815"/>
                    <a:pt x="796" y="1565"/>
                    <a:pt x="1058" y="2339"/>
                  </a:cubicBezTo>
                  <a:cubicBezTo>
                    <a:pt x="1072" y="2376"/>
                    <a:pt x="1102" y="2392"/>
                    <a:pt x="1132" y="2392"/>
                  </a:cubicBezTo>
                  <a:cubicBezTo>
                    <a:pt x="1180" y="2392"/>
                    <a:pt x="1227" y="2354"/>
                    <a:pt x="1213" y="2303"/>
                  </a:cubicBezTo>
                  <a:cubicBezTo>
                    <a:pt x="939" y="1506"/>
                    <a:pt x="594" y="755"/>
                    <a:pt x="165" y="41"/>
                  </a:cubicBezTo>
                  <a:cubicBezTo>
                    <a:pt x="154" y="12"/>
                    <a:pt x="134" y="1"/>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4395525" y="2456250"/>
              <a:ext cx="16600" cy="22325"/>
            </a:xfrm>
            <a:custGeom>
              <a:avLst/>
              <a:gdLst/>
              <a:ahLst/>
              <a:cxnLst/>
              <a:rect l="l" t="t" r="r" b="b"/>
              <a:pathLst>
                <a:path w="664" h="893" extrusionOk="0">
                  <a:moveTo>
                    <a:pt x="114" y="0"/>
                  </a:moveTo>
                  <a:cubicBezTo>
                    <a:pt x="62" y="0"/>
                    <a:pt x="1" y="51"/>
                    <a:pt x="34" y="101"/>
                  </a:cubicBezTo>
                  <a:cubicBezTo>
                    <a:pt x="177" y="363"/>
                    <a:pt x="344" y="613"/>
                    <a:pt x="499" y="863"/>
                  </a:cubicBezTo>
                  <a:cubicBezTo>
                    <a:pt x="509" y="884"/>
                    <a:pt x="529" y="893"/>
                    <a:pt x="550" y="893"/>
                  </a:cubicBezTo>
                  <a:cubicBezTo>
                    <a:pt x="602" y="893"/>
                    <a:pt x="663" y="842"/>
                    <a:pt x="630" y="792"/>
                  </a:cubicBezTo>
                  <a:cubicBezTo>
                    <a:pt x="475" y="542"/>
                    <a:pt x="332" y="280"/>
                    <a:pt x="165" y="30"/>
                  </a:cubicBezTo>
                  <a:cubicBezTo>
                    <a:pt x="155" y="9"/>
                    <a:pt x="135"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4385950" y="2467275"/>
              <a:ext cx="11625" cy="18125"/>
            </a:xfrm>
            <a:custGeom>
              <a:avLst/>
              <a:gdLst/>
              <a:ahLst/>
              <a:cxnLst/>
              <a:rect l="l" t="t" r="r" b="b"/>
              <a:pathLst>
                <a:path w="465" h="725" extrusionOk="0">
                  <a:moveTo>
                    <a:pt x="72" y="1"/>
                  </a:moveTo>
                  <a:cubicBezTo>
                    <a:pt x="62" y="1"/>
                    <a:pt x="54" y="2"/>
                    <a:pt x="48" y="5"/>
                  </a:cubicBezTo>
                  <a:cubicBezTo>
                    <a:pt x="13" y="17"/>
                    <a:pt x="1" y="65"/>
                    <a:pt x="13" y="113"/>
                  </a:cubicBezTo>
                  <a:cubicBezTo>
                    <a:pt x="120" y="303"/>
                    <a:pt x="203" y="494"/>
                    <a:pt x="310" y="696"/>
                  </a:cubicBezTo>
                  <a:cubicBezTo>
                    <a:pt x="319" y="713"/>
                    <a:pt x="353" y="724"/>
                    <a:pt x="385" y="724"/>
                  </a:cubicBezTo>
                  <a:cubicBezTo>
                    <a:pt x="396" y="724"/>
                    <a:pt x="408" y="723"/>
                    <a:pt x="417" y="720"/>
                  </a:cubicBezTo>
                  <a:cubicBezTo>
                    <a:pt x="453" y="708"/>
                    <a:pt x="465" y="660"/>
                    <a:pt x="453" y="613"/>
                  </a:cubicBezTo>
                  <a:cubicBezTo>
                    <a:pt x="358" y="422"/>
                    <a:pt x="251" y="232"/>
                    <a:pt x="155" y="41"/>
                  </a:cubicBezTo>
                  <a:cubicBezTo>
                    <a:pt x="138" y="14"/>
                    <a:pt x="100"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4241300" y="2351500"/>
              <a:ext cx="146175" cy="139825"/>
            </a:xfrm>
            <a:custGeom>
              <a:avLst/>
              <a:gdLst/>
              <a:ahLst/>
              <a:cxnLst/>
              <a:rect l="l" t="t" r="r" b="b"/>
              <a:pathLst>
                <a:path w="5847" h="5593" extrusionOk="0">
                  <a:moveTo>
                    <a:pt x="4810" y="1600"/>
                  </a:moveTo>
                  <a:lnTo>
                    <a:pt x="4810" y="1600"/>
                  </a:lnTo>
                  <a:cubicBezTo>
                    <a:pt x="4846" y="1707"/>
                    <a:pt x="4882" y="1827"/>
                    <a:pt x="4906" y="1934"/>
                  </a:cubicBezTo>
                  <a:cubicBezTo>
                    <a:pt x="4894" y="1934"/>
                    <a:pt x="4882" y="1934"/>
                    <a:pt x="4870" y="1946"/>
                  </a:cubicBezTo>
                  <a:cubicBezTo>
                    <a:pt x="4846" y="1827"/>
                    <a:pt x="4834" y="1719"/>
                    <a:pt x="4810" y="1600"/>
                  </a:cubicBezTo>
                  <a:close/>
                  <a:moveTo>
                    <a:pt x="3513" y="2184"/>
                  </a:moveTo>
                  <a:cubicBezTo>
                    <a:pt x="3524" y="2196"/>
                    <a:pt x="3536" y="2196"/>
                    <a:pt x="3536" y="2208"/>
                  </a:cubicBezTo>
                  <a:cubicBezTo>
                    <a:pt x="3524" y="2208"/>
                    <a:pt x="3524" y="2231"/>
                    <a:pt x="3513" y="2243"/>
                  </a:cubicBezTo>
                  <a:cubicBezTo>
                    <a:pt x="3513" y="2243"/>
                    <a:pt x="3513" y="2255"/>
                    <a:pt x="3501" y="2255"/>
                  </a:cubicBezTo>
                  <a:cubicBezTo>
                    <a:pt x="3477" y="2243"/>
                    <a:pt x="3465" y="2243"/>
                    <a:pt x="3453" y="2243"/>
                  </a:cubicBezTo>
                  <a:lnTo>
                    <a:pt x="3513" y="2184"/>
                  </a:lnTo>
                  <a:close/>
                  <a:moveTo>
                    <a:pt x="5429" y="2243"/>
                  </a:moveTo>
                  <a:cubicBezTo>
                    <a:pt x="5465" y="2386"/>
                    <a:pt x="5489" y="2541"/>
                    <a:pt x="5489" y="2684"/>
                  </a:cubicBezTo>
                  <a:cubicBezTo>
                    <a:pt x="5489" y="2600"/>
                    <a:pt x="5465" y="2529"/>
                    <a:pt x="5441" y="2446"/>
                  </a:cubicBezTo>
                  <a:cubicBezTo>
                    <a:pt x="5429" y="2374"/>
                    <a:pt x="5429" y="2303"/>
                    <a:pt x="5429" y="2243"/>
                  </a:cubicBezTo>
                  <a:close/>
                  <a:moveTo>
                    <a:pt x="3370" y="2970"/>
                  </a:moveTo>
                  <a:cubicBezTo>
                    <a:pt x="3358" y="3041"/>
                    <a:pt x="3346" y="3124"/>
                    <a:pt x="3346" y="3196"/>
                  </a:cubicBezTo>
                  <a:cubicBezTo>
                    <a:pt x="3346" y="3160"/>
                    <a:pt x="3334" y="3124"/>
                    <a:pt x="3334" y="3077"/>
                  </a:cubicBezTo>
                  <a:cubicBezTo>
                    <a:pt x="3346" y="3041"/>
                    <a:pt x="3358" y="3017"/>
                    <a:pt x="3370" y="2970"/>
                  </a:cubicBezTo>
                  <a:close/>
                  <a:moveTo>
                    <a:pt x="3215" y="3315"/>
                  </a:moveTo>
                  <a:lnTo>
                    <a:pt x="3215" y="3327"/>
                  </a:lnTo>
                  <a:lnTo>
                    <a:pt x="3203" y="3327"/>
                  </a:lnTo>
                  <a:cubicBezTo>
                    <a:pt x="3215" y="3327"/>
                    <a:pt x="3215" y="3315"/>
                    <a:pt x="3215" y="3315"/>
                  </a:cubicBezTo>
                  <a:close/>
                  <a:moveTo>
                    <a:pt x="3001" y="1791"/>
                  </a:moveTo>
                  <a:cubicBezTo>
                    <a:pt x="3203" y="1791"/>
                    <a:pt x="3322" y="1850"/>
                    <a:pt x="3405" y="1957"/>
                  </a:cubicBezTo>
                  <a:cubicBezTo>
                    <a:pt x="3370" y="2029"/>
                    <a:pt x="3346" y="2088"/>
                    <a:pt x="3322" y="2148"/>
                  </a:cubicBezTo>
                  <a:cubicBezTo>
                    <a:pt x="3001" y="2469"/>
                    <a:pt x="2870" y="2922"/>
                    <a:pt x="2989" y="3362"/>
                  </a:cubicBezTo>
                  <a:cubicBezTo>
                    <a:pt x="2941" y="3362"/>
                    <a:pt x="2917" y="3362"/>
                    <a:pt x="2870" y="3339"/>
                  </a:cubicBezTo>
                  <a:cubicBezTo>
                    <a:pt x="2096" y="3208"/>
                    <a:pt x="2203" y="1791"/>
                    <a:pt x="3001" y="1791"/>
                  </a:cubicBezTo>
                  <a:close/>
                  <a:moveTo>
                    <a:pt x="4703" y="3089"/>
                  </a:moveTo>
                  <a:lnTo>
                    <a:pt x="4703" y="3089"/>
                  </a:lnTo>
                  <a:cubicBezTo>
                    <a:pt x="4656" y="3279"/>
                    <a:pt x="4584" y="3446"/>
                    <a:pt x="4489" y="3612"/>
                  </a:cubicBezTo>
                  <a:cubicBezTo>
                    <a:pt x="4405" y="3732"/>
                    <a:pt x="4298" y="3851"/>
                    <a:pt x="4191" y="3958"/>
                  </a:cubicBezTo>
                  <a:cubicBezTo>
                    <a:pt x="4227" y="3910"/>
                    <a:pt x="4239" y="3862"/>
                    <a:pt x="4263" y="3815"/>
                  </a:cubicBezTo>
                  <a:cubicBezTo>
                    <a:pt x="4465" y="3612"/>
                    <a:pt x="4596" y="3362"/>
                    <a:pt x="4703" y="3089"/>
                  </a:cubicBezTo>
                  <a:close/>
                  <a:moveTo>
                    <a:pt x="5477" y="2981"/>
                  </a:moveTo>
                  <a:lnTo>
                    <a:pt x="5477" y="2981"/>
                  </a:lnTo>
                  <a:cubicBezTo>
                    <a:pt x="5441" y="3374"/>
                    <a:pt x="5346" y="3732"/>
                    <a:pt x="5156" y="4053"/>
                  </a:cubicBezTo>
                  <a:cubicBezTo>
                    <a:pt x="5263" y="3791"/>
                    <a:pt x="5370" y="3505"/>
                    <a:pt x="5429" y="3220"/>
                  </a:cubicBezTo>
                  <a:cubicBezTo>
                    <a:pt x="5441" y="3148"/>
                    <a:pt x="5453" y="3053"/>
                    <a:pt x="5477" y="2981"/>
                  </a:cubicBezTo>
                  <a:close/>
                  <a:moveTo>
                    <a:pt x="4513" y="3910"/>
                  </a:moveTo>
                  <a:lnTo>
                    <a:pt x="4513" y="3910"/>
                  </a:lnTo>
                  <a:cubicBezTo>
                    <a:pt x="4429" y="4077"/>
                    <a:pt x="4358" y="4232"/>
                    <a:pt x="4275" y="4386"/>
                  </a:cubicBezTo>
                  <a:cubicBezTo>
                    <a:pt x="4239" y="4374"/>
                    <a:pt x="4227" y="4351"/>
                    <a:pt x="4215" y="4339"/>
                  </a:cubicBezTo>
                  <a:cubicBezTo>
                    <a:pt x="4310" y="4208"/>
                    <a:pt x="4417" y="4053"/>
                    <a:pt x="4513" y="3910"/>
                  </a:cubicBezTo>
                  <a:close/>
                  <a:moveTo>
                    <a:pt x="4929" y="4267"/>
                  </a:moveTo>
                  <a:lnTo>
                    <a:pt x="4882" y="4398"/>
                  </a:lnTo>
                  <a:cubicBezTo>
                    <a:pt x="4870" y="4422"/>
                    <a:pt x="4882" y="4446"/>
                    <a:pt x="4894" y="4458"/>
                  </a:cubicBezTo>
                  <a:cubicBezTo>
                    <a:pt x="4786" y="4577"/>
                    <a:pt x="4667" y="4696"/>
                    <a:pt x="4548" y="4803"/>
                  </a:cubicBezTo>
                  <a:cubicBezTo>
                    <a:pt x="4667" y="4684"/>
                    <a:pt x="4775" y="4529"/>
                    <a:pt x="4858" y="4386"/>
                  </a:cubicBezTo>
                  <a:cubicBezTo>
                    <a:pt x="4894" y="4339"/>
                    <a:pt x="4906" y="4291"/>
                    <a:pt x="4929" y="4267"/>
                  </a:cubicBezTo>
                  <a:close/>
                  <a:moveTo>
                    <a:pt x="691" y="2124"/>
                  </a:moveTo>
                  <a:lnTo>
                    <a:pt x="691" y="2124"/>
                  </a:lnTo>
                  <a:cubicBezTo>
                    <a:pt x="560" y="2719"/>
                    <a:pt x="619" y="3362"/>
                    <a:pt x="857" y="3910"/>
                  </a:cubicBezTo>
                  <a:cubicBezTo>
                    <a:pt x="1143" y="4577"/>
                    <a:pt x="1667" y="5041"/>
                    <a:pt x="2274" y="5267"/>
                  </a:cubicBezTo>
                  <a:cubicBezTo>
                    <a:pt x="1727" y="5160"/>
                    <a:pt x="1250" y="4851"/>
                    <a:pt x="917" y="4374"/>
                  </a:cubicBezTo>
                  <a:cubicBezTo>
                    <a:pt x="476" y="3720"/>
                    <a:pt x="429" y="2862"/>
                    <a:pt x="691" y="2124"/>
                  </a:cubicBezTo>
                  <a:close/>
                  <a:moveTo>
                    <a:pt x="3040" y="1"/>
                  </a:moveTo>
                  <a:cubicBezTo>
                    <a:pt x="2242" y="1"/>
                    <a:pt x="1463" y="440"/>
                    <a:pt x="953" y="1053"/>
                  </a:cubicBezTo>
                  <a:cubicBezTo>
                    <a:pt x="214" y="1946"/>
                    <a:pt x="0" y="3267"/>
                    <a:pt x="536" y="4315"/>
                  </a:cubicBezTo>
                  <a:cubicBezTo>
                    <a:pt x="949" y="5090"/>
                    <a:pt x="1736" y="5593"/>
                    <a:pt x="2589" y="5593"/>
                  </a:cubicBezTo>
                  <a:cubicBezTo>
                    <a:pt x="2744" y="5593"/>
                    <a:pt x="2902" y="5576"/>
                    <a:pt x="3060" y="5541"/>
                  </a:cubicBezTo>
                  <a:cubicBezTo>
                    <a:pt x="4060" y="5470"/>
                    <a:pt x="5001" y="4863"/>
                    <a:pt x="5406" y="3934"/>
                  </a:cubicBezTo>
                  <a:cubicBezTo>
                    <a:pt x="5846" y="2910"/>
                    <a:pt x="5644" y="1672"/>
                    <a:pt x="4834" y="874"/>
                  </a:cubicBezTo>
                  <a:cubicBezTo>
                    <a:pt x="4775" y="814"/>
                    <a:pt x="4727" y="767"/>
                    <a:pt x="4667" y="719"/>
                  </a:cubicBezTo>
                  <a:cubicBezTo>
                    <a:pt x="4429" y="457"/>
                    <a:pt x="4120" y="267"/>
                    <a:pt x="3774" y="160"/>
                  </a:cubicBezTo>
                  <a:cubicBezTo>
                    <a:pt x="3763" y="148"/>
                    <a:pt x="3751" y="124"/>
                    <a:pt x="3715" y="112"/>
                  </a:cubicBezTo>
                  <a:cubicBezTo>
                    <a:pt x="3492" y="36"/>
                    <a:pt x="3265" y="1"/>
                    <a:pt x="3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14"/>
          <p:cNvGrpSpPr/>
          <p:nvPr/>
        </p:nvGrpSpPr>
        <p:grpSpPr>
          <a:xfrm rot="9028909">
            <a:off x="7859333" y="4114932"/>
            <a:ext cx="1143221" cy="858772"/>
            <a:chOff x="2001121" y="270931"/>
            <a:chExt cx="1143220" cy="858772"/>
          </a:xfrm>
        </p:grpSpPr>
        <p:sp>
          <p:nvSpPr>
            <p:cNvPr id="356" name="Google Shape;356;p14"/>
            <p:cNvSpPr/>
            <p:nvPr/>
          </p:nvSpPr>
          <p:spPr>
            <a:xfrm>
              <a:off x="2621614" y="270931"/>
              <a:ext cx="37618" cy="42321"/>
            </a:xfrm>
            <a:custGeom>
              <a:avLst/>
              <a:gdLst/>
              <a:ahLst/>
              <a:cxnLst/>
              <a:rect l="l" t="t" r="r" b="b"/>
              <a:pathLst>
                <a:path w="192" h="216" extrusionOk="0">
                  <a:moveTo>
                    <a:pt x="60" y="1"/>
                  </a:moveTo>
                  <a:cubicBezTo>
                    <a:pt x="48" y="1"/>
                    <a:pt x="36" y="13"/>
                    <a:pt x="36" y="13"/>
                  </a:cubicBezTo>
                  <a:cubicBezTo>
                    <a:pt x="24" y="25"/>
                    <a:pt x="1" y="37"/>
                    <a:pt x="1" y="61"/>
                  </a:cubicBezTo>
                  <a:lnTo>
                    <a:pt x="1" y="72"/>
                  </a:lnTo>
                  <a:cubicBezTo>
                    <a:pt x="1" y="84"/>
                    <a:pt x="1" y="96"/>
                    <a:pt x="24" y="108"/>
                  </a:cubicBezTo>
                  <a:cubicBezTo>
                    <a:pt x="36" y="144"/>
                    <a:pt x="48" y="156"/>
                    <a:pt x="60" y="191"/>
                  </a:cubicBezTo>
                  <a:cubicBezTo>
                    <a:pt x="60" y="203"/>
                    <a:pt x="84" y="203"/>
                    <a:pt x="84" y="203"/>
                  </a:cubicBezTo>
                  <a:cubicBezTo>
                    <a:pt x="84" y="203"/>
                    <a:pt x="96" y="215"/>
                    <a:pt x="108" y="215"/>
                  </a:cubicBezTo>
                  <a:lnTo>
                    <a:pt x="132" y="215"/>
                  </a:lnTo>
                  <a:cubicBezTo>
                    <a:pt x="155" y="215"/>
                    <a:pt x="155" y="215"/>
                    <a:pt x="167" y="203"/>
                  </a:cubicBezTo>
                  <a:cubicBezTo>
                    <a:pt x="179" y="191"/>
                    <a:pt x="191" y="168"/>
                    <a:pt x="191" y="156"/>
                  </a:cubicBezTo>
                  <a:lnTo>
                    <a:pt x="191" y="144"/>
                  </a:lnTo>
                  <a:cubicBezTo>
                    <a:pt x="191" y="132"/>
                    <a:pt x="191" y="108"/>
                    <a:pt x="179" y="96"/>
                  </a:cubicBezTo>
                  <a:cubicBezTo>
                    <a:pt x="167" y="72"/>
                    <a:pt x="155" y="61"/>
                    <a:pt x="132" y="25"/>
                  </a:cubicBezTo>
                  <a:cubicBezTo>
                    <a:pt x="132" y="13"/>
                    <a:pt x="120" y="13"/>
                    <a:pt x="120" y="13"/>
                  </a:cubicBezTo>
                  <a:cubicBezTo>
                    <a:pt x="120" y="13"/>
                    <a:pt x="108"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2616912" y="403970"/>
              <a:ext cx="37618" cy="30565"/>
            </a:xfrm>
            <a:custGeom>
              <a:avLst/>
              <a:gdLst/>
              <a:ahLst/>
              <a:cxnLst/>
              <a:rect l="l" t="t" r="r" b="b"/>
              <a:pathLst>
                <a:path w="192" h="156" extrusionOk="0">
                  <a:moveTo>
                    <a:pt x="84" y="1"/>
                  </a:moveTo>
                  <a:cubicBezTo>
                    <a:pt x="1" y="1"/>
                    <a:pt x="1" y="155"/>
                    <a:pt x="84" y="155"/>
                  </a:cubicBezTo>
                  <a:cubicBezTo>
                    <a:pt x="191" y="155"/>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3104568" y="569532"/>
              <a:ext cx="39773" cy="35268"/>
            </a:xfrm>
            <a:custGeom>
              <a:avLst/>
              <a:gdLst/>
              <a:ahLst/>
              <a:cxnLst/>
              <a:rect l="l" t="t" r="r" b="b"/>
              <a:pathLst>
                <a:path w="203" h="180" extrusionOk="0">
                  <a:moveTo>
                    <a:pt x="48" y="1"/>
                  </a:moveTo>
                  <a:cubicBezTo>
                    <a:pt x="36" y="1"/>
                    <a:pt x="36" y="25"/>
                    <a:pt x="24" y="25"/>
                  </a:cubicBezTo>
                  <a:lnTo>
                    <a:pt x="12" y="37"/>
                  </a:lnTo>
                  <a:cubicBezTo>
                    <a:pt x="12" y="49"/>
                    <a:pt x="0" y="61"/>
                    <a:pt x="0" y="84"/>
                  </a:cubicBezTo>
                  <a:lnTo>
                    <a:pt x="0" y="96"/>
                  </a:lnTo>
                  <a:cubicBezTo>
                    <a:pt x="0" y="96"/>
                    <a:pt x="0" y="108"/>
                    <a:pt x="12" y="120"/>
                  </a:cubicBezTo>
                  <a:lnTo>
                    <a:pt x="60" y="168"/>
                  </a:lnTo>
                  <a:cubicBezTo>
                    <a:pt x="60" y="168"/>
                    <a:pt x="72" y="180"/>
                    <a:pt x="84" y="180"/>
                  </a:cubicBezTo>
                  <a:lnTo>
                    <a:pt x="143" y="180"/>
                  </a:lnTo>
                  <a:cubicBezTo>
                    <a:pt x="155" y="180"/>
                    <a:pt x="155" y="168"/>
                    <a:pt x="167" y="168"/>
                  </a:cubicBezTo>
                  <a:lnTo>
                    <a:pt x="191" y="156"/>
                  </a:lnTo>
                  <a:cubicBezTo>
                    <a:pt x="191" y="144"/>
                    <a:pt x="203" y="120"/>
                    <a:pt x="203" y="108"/>
                  </a:cubicBezTo>
                  <a:lnTo>
                    <a:pt x="203" y="96"/>
                  </a:lnTo>
                  <a:cubicBezTo>
                    <a:pt x="203" y="84"/>
                    <a:pt x="191" y="61"/>
                    <a:pt x="191" y="61"/>
                  </a:cubicBezTo>
                  <a:lnTo>
                    <a:pt x="143" y="25"/>
                  </a:lnTo>
                  <a:cubicBezTo>
                    <a:pt x="143" y="25"/>
                    <a:pt x="131"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078119" y="599902"/>
              <a:ext cx="49177" cy="39970"/>
            </a:xfrm>
            <a:custGeom>
              <a:avLst/>
              <a:gdLst/>
              <a:ahLst/>
              <a:cxnLst/>
              <a:rect l="l" t="t" r="r" b="b"/>
              <a:pathLst>
                <a:path w="251" h="204" extrusionOk="0">
                  <a:moveTo>
                    <a:pt x="48" y="1"/>
                  </a:moveTo>
                  <a:cubicBezTo>
                    <a:pt x="36" y="1"/>
                    <a:pt x="36" y="13"/>
                    <a:pt x="24" y="13"/>
                  </a:cubicBezTo>
                  <a:cubicBezTo>
                    <a:pt x="12" y="25"/>
                    <a:pt x="1" y="48"/>
                    <a:pt x="12" y="72"/>
                  </a:cubicBezTo>
                  <a:lnTo>
                    <a:pt x="12" y="84"/>
                  </a:lnTo>
                  <a:cubicBezTo>
                    <a:pt x="12" y="84"/>
                    <a:pt x="12" y="108"/>
                    <a:pt x="24" y="120"/>
                  </a:cubicBezTo>
                  <a:lnTo>
                    <a:pt x="96" y="191"/>
                  </a:lnTo>
                  <a:cubicBezTo>
                    <a:pt x="96" y="191"/>
                    <a:pt x="120" y="203"/>
                    <a:pt x="131" y="203"/>
                  </a:cubicBezTo>
                  <a:lnTo>
                    <a:pt x="191" y="203"/>
                  </a:lnTo>
                  <a:cubicBezTo>
                    <a:pt x="203" y="203"/>
                    <a:pt x="203" y="191"/>
                    <a:pt x="215" y="191"/>
                  </a:cubicBezTo>
                  <a:cubicBezTo>
                    <a:pt x="227" y="179"/>
                    <a:pt x="251" y="167"/>
                    <a:pt x="227" y="132"/>
                  </a:cubicBezTo>
                  <a:lnTo>
                    <a:pt x="227" y="120"/>
                  </a:lnTo>
                  <a:cubicBezTo>
                    <a:pt x="227" y="108"/>
                    <a:pt x="215" y="84"/>
                    <a:pt x="215" y="84"/>
                  </a:cubicBezTo>
                  <a:lnTo>
                    <a:pt x="143" y="13"/>
                  </a:lnTo>
                  <a:cubicBezTo>
                    <a:pt x="143" y="13"/>
                    <a:pt x="13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2281097" y="744500"/>
              <a:ext cx="37422" cy="30565"/>
            </a:xfrm>
            <a:custGeom>
              <a:avLst/>
              <a:gdLst/>
              <a:ahLst/>
              <a:cxnLst/>
              <a:rect l="l" t="t" r="r" b="b"/>
              <a:pathLst>
                <a:path w="191" h="156" extrusionOk="0">
                  <a:moveTo>
                    <a:pt x="108" y="1"/>
                  </a:moveTo>
                  <a:cubicBezTo>
                    <a:pt x="0" y="1"/>
                    <a:pt x="0" y="156"/>
                    <a:pt x="108" y="156"/>
                  </a:cubicBezTo>
                  <a:cubicBezTo>
                    <a:pt x="191" y="156"/>
                    <a:pt x="19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2253080" y="1101489"/>
              <a:ext cx="35267" cy="28214"/>
            </a:xfrm>
            <a:custGeom>
              <a:avLst/>
              <a:gdLst/>
              <a:ahLst/>
              <a:cxnLst/>
              <a:rect l="l" t="t" r="r" b="b"/>
              <a:pathLst>
                <a:path w="180" h="144" extrusionOk="0">
                  <a:moveTo>
                    <a:pt x="84" y="1"/>
                  </a:moveTo>
                  <a:cubicBezTo>
                    <a:pt x="0" y="1"/>
                    <a:pt x="0" y="143"/>
                    <a:pt x="84" y="143"/>
                  </a:cubicBezTo>
                  <a:cubicBezTo>
                    <a:pt x="179" y="143"/>
                    <a:pt x="179"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2001121" y="984909"/>
              <a:ext cx="35267" cy="28214"/>
            </a:xfrm>
            <a:custGeom>
              <a:avLst/>
              <a:gdLst/>
              <a:ahLst/>
              <a:cxnLst/>
              <a:rect l="l" t="t" r="r" b="b"/>
              <a:pathLst>
                <a:path w="180" h="144" extrusionOk="0">
                  <a:moveTo>
                    <a:pt x="96" y="0"/>
                  </a:moveTo>
                  <a:cubicBezTo>
                    <a:pt x="1" y="0"/>
                    <a:pt x="1" y="143"/>
                    <a:pt x="96" y="143"/>
                  </a:cubicBezTo>
                  <a:cubicBezTo>
                    <a:pt x="179" y="143"/>
                    <a:pt x="179" y="0"/>
                    <a:pt x="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2348691" y="835609"/>
              <a:ext cx="37618" cy="30565"/>
            </a:xfrm>
            <a:custGeom>
              <a:avLst/>
              <a:gdLst/>
              <a:ahLst/>
              <a:cxnLst/>
              <a:rect l="l" t="t" r="r" b="b"/>
              <a:pathLst>
                <a:path w="192" h="156" extrusionOk="0">
                  <a:moveTo>
                    <a:pt x="108" y="0"/>
                  </a:moveTo>
                  <a:cubicBezTo>
                    <a:pt x="1" y="0"/>
                    <a:pt x="1" y="155"/>
                    <a:pt x="108" y="155"/>
                  </a:cubicBezTo>
                  <a:cubicBezTo>
                    <a:pt x="191" y="155"/>
                    <a:pt x="191"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2742892" y="576586"/>
              <a:ext cx="37618" cy="28214"/>
            </a:xfrm>
            <a:custGeom>
              <a:avLst/>
              <a:gdLst/>
              <a:ahLst/>
              <a:cxnLst/>
              <a:rect l="l" t="t" r="r" b="b"/>
              <a:pathLst>
                <a:path w="192" h="144" extrusionOk="0">
                  <a:moveTo>
                    <a:pt x="84" y="1"/>
                  </a:moveTo>
                  <a:cubicBezTo>
                    <a:pt x="1" y="1"/>
                    <a:pt x="1" y="144"/>
                    <a:pt x="84" y="144"/>
                  </a:cubicBezTo>
                  <a:cubicBezTo>
                    <a:pt x="191" y="144"/>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2437445" y="366742"/>
              <a:ext cx="37422" cy="28214"/>
            </a:xfrm>
            <a:custGeom>
              <a:avLst/>
              <a:gdLst/>
              <a:ahLst/>
              <a:cxnLst/>
              <a:rect l="l" t="t" r="r" b="b"/>
              <a:pathLst>
                <a:path w="191" h="144" extrusionOk="0">
                  <a:moveTo>
                    <a:pt x="95" y="0"/>
                  </a:moveTo>
                  <a:cubicBezTo>
                    <a:pt x="0" y="0"/>
                    <a:pt x="0" y="143"/>
                    <a:pt x="95" y="143"/>
                  </a:cubicBezTo>
                  <a:cubicBezTo>
                    <a:pt x="191" y="143"/>
                    <a:pt x="191"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4"/>
          <p:cNvSpPr/>
          <p:nvPr/>
        </p:nvSpPr>
        <p:spPr>
          <a:xfrm rot="10800000" flipH="1">
            <a:off x="0" y="3896566"/>
            <a:ext cx="2849520" cy="1246934"/>
          </a:xfrm>
          <a:custGeom>
            <a:avLst/>
            <a:gdLst/>
            <a:ahLst/>
            <a:cxnLst/>
            <a:rect l="l" t="t" r="r" b="b"/>
            <a:pathLst>
              <a:path w="63616" h="27838" extrusionOk="0">
                <a:moveTo>
                  <a:pt x="1" y="0"/>
                </a:moveTo>
                <a:lnTo>
                  <a:pt x="1" y="27837"/>
                </a:lnTo>
                <a:cubicBezTo>
                  <a:pt x="1" y="27837"/>
                  <a:pt x="8442" y="26385"/>
                  <a:pt x="12097" y="22813"/>
                </a:cubicBezTo>
                <a:cubicBezTo>
                  <a:pt x="15741" y="19241"/>
                  <a:pt x="19015" y="11799"/>
                  <a:pt x="24778" y="9906"/>
                </a:cubicBezTo>
                <a:cubicBezTo>
                  <a:pt x="30540" y="8013"/>
                  <a:pt x="53198" y="8013"/>
                  <a:pt x="58079" y="5834"/>
                </a:cubicBezTo>
                <a:cubicBezTo>
                  <a:pt x="62961" y="3644"/>
                  <a:pt x="63616" y="0"/>
                  <a:pt x="636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5481250" y="0"/>
            <a:ext cx="3341200" cy="569675"/>
          </a:xfrm>
          <a:custGeom>
            <a:avLst/>
            <a:gdLst/>
            <a:ahLst/>
            <a:cxnLst/>
            <a:rect l="l" t="t" r="r" b="b"/>
            <a:pathLst>
              <a:path w="133648" h="22787" extrusionOk="0">
                <a:moveTo>
                  <a:pt x="0" y="0"/>
                </a:moveTo>
                <a:cubicBezTo>
                  <a:pt x="0" y="0"/>
                  <a:pt x="5358" y="9823"/>
                  <a:pt x="37505" y="10716"/>
                </a:cubicBezTo>
                <a:cubicBezTo>
                  <a:pt x="68858" y="11587"/>
                  <a:pt x="76711" y="22787"/>
                  <a:pt x="98619" y="22787"/>
                </a:cubicBezTo>
                <a:cubicBezTo>
                  <a:pt x="99174" y="22787"/>
                  <a:pt x="99737" y="22780"/>
                  <a:pt x="100310" y="22765"/>
                </a:cubicBezTo>
                <a:cubicBezTo>
                  <a:pt x="123527" y="22170"/>
                  <a:pt x="133648" y="0"/>
                  <a:pt x="1336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sp>
        <p:nvSpPr>
          <p:cNvPr id="369" name="Google Shape;369;p14"/>
          <p:cNvSpPr txBox="1">
            <a:spLocks noGrp="1"/>
          </p:cNvSpPr>
          <p:nvPr>
            <p:ph type="subTitle" idx="1"/>
          </p:nvPr>
        </p:nvSpPr>
        <p:spPr>
          <a:xfrm>
            <a:off x="903676" y="1732884"/>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9pPr>
          </a:lstStyle>
          <a:p>
            <a:r>
              <a:rPr lang="ru-RU"/>
              <a:t>Образец подзаголовка</a:t>
            </a:r>
            <a:endParaRPr/>
          </a:p>
        </p:txBody>
      </p:sp>
      <p:sp>
        <p:nvSpPr>
          <p:cNvPr id="370" name="Google Shape;370;p14"/>
          <p:cNvSpPr txBox="1">
            <a:spLocks noGrp="1"/>
          </p:cNvSpPr>
          <p:nvPr>
            <p:ph type="subTitle" idx="2"/>
          </p:nvPr>
        </p:nvSpPr>
        <p:spPr>
          <a:xfrm>
            <a:off x="905625" y="2093250"/>
            <a:ext cx="20757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371" name="Google Shape;371;p14"/>
          <p:cNvSpPr txBox="1">
            <a:spLocks noGrp="1"/>
          </p:cNvSpPr>
          <p:nvPr>
            <p:ph type="subTitle" idx="3"/>
          </p:nvPr>
        </p:nvSpPr>
        <p:spPr>
          <a:xfrm>
            <a:off x="3535126" y="1732884"/>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9pPr>
          </a:lstStyle>
          <a:p>
            <a:r>
              <a:rPr lang="ru-RU"/>
              <a:t>Образец подзаголовка</a:t>
            </a:r>
            <a:endParaRPr/>
          </a:p>
        </p:txBody>
      </p:sp>
      <p:sp>
        <p:nvSpPr>
          <p:cNvPr id="372" name="Google Shape;372;p14"/>
          <p:cNvSpPr txBox="1">
            <a:spLocks noGrp="1"/>
          </p:cNvSpPr>
          <p:nvPr>
            <p:ph type="subTitle" idx="4"/>
          </p:nvPr>
        </p:nvSpPr>
        <p:spPr>
          <a:xfrm>
            <a:off x="3535125" y="2093250"/>
            <a:ext cx="20757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373" name="Google Shape;373;p14"/>
          <p:cNvSpPr txBox="1">
            <a:spLocks noGrp="1"/>
          </p:cNvSpPr>
          <p:nvPr>
            <p:ph type="subTitle" idx="5"/>
          </p:nvPr>
        </p:nvSpPr>
        <p:spPr>
          <a:xfrm>
            <a:off x="6164625" y="1732884"/>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9pPr>
          </a:lstStyle>
          <a:p>
            <a:r>
              <a:rPr lang="ru-RU"/>
              <a:t>Образец подзаголовка</a:t>
            </a:r>
            <a:endParaRPr/>
          </a:p>
        </p:txBody>
      </p:sp>
      <p:sp>
        <p:nvSpPr>
          <p:cNvPr id="374" name="Google Shape;374;p14"/>
          <p:cNvSpPr txBox="1">
            <a:spLocks noGrp="1"/>
          </p:cNvSpPr>
          <p:nvPr>
            <p:ph type="subTitle" idx="6"/>
          </p:nvPr>
        </p:nvSpPr>
        <p:spPr>
          <a:xfrm>
            <a:off x="6164625" y="2093250"/>
            <a:ext cx="20757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375" name="Google Shape;375;p14"/>
          <p:cNvSpPr txBox="1">
            <a:spLocks noGrp="1"/>
          </p:cNvSpPr>
          <p:nvPr>
            <p:ph type="subTitle" idx="7"/>
          </p:nvPr>
        </p:nvSpPr>
        <p:spPr>
          <a:xfrm>
            <a:off x="905626" y="3494484"/>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9pPr>
          </a:lstStyle>
          <a:p>
            <a:r>
              <a:rPr lang="ru-RU"/>
              <a:t>Образец подзаголовка</a:t>
            </a:r>
            <a:endParaRPr/>
          </a:p>
        </p:txBody>
      </p:sp>
      <p:sp>
        <p:nvSpPr>
          <p:cNvPr id="376" name="Google Shape;376;p14"/>
          <p:cNvSpPr txBox="1">
            <a:spLocks noGrp="1"/>
          </p:cNvSpPr>
          <p:nvPr>
            <p:ph type="subTitle" idx="8"/>
          </p:nvPr>
        </p:nvSpPr>
        <p:spPr>
          <a:xfrm>
            <a:off x="905625" y="3854850"/>
            <a:ext cx="20757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377" name="Google Shape;377;p14"/>
          <p:cNvSpPr txBox="1">
            <a:spLocks noGrp="1"/>
          </p:cNvSpPr>
          <p:nvPr>
            <p:ph type="subTitle" idx="9"/>
          </p:nvPr>
        </p:nvSpPr>
        <p:spPr>
          <a:xfrm>
            <a:off x="3535126" y="3494484"/>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9pPr>
          </a:lstStyle>
          <a:p>
            <a:r>
              <a:rPr lang="ru-RU"/>
              <a:t>Образец подзаголовка</a:t>
            </a:r>
            <a:endParaRPr/>
          </a:p>
        </p:txBody>
      </p:sp>
      <p:sp>
        <p:nvSpPr>
          <p:cNvPr id="378" name="Google Shape;378;p14"/>
          <p:cNvSpPr txBox="1">
            <a:spLocks noGrp="1"/>
          </p:cNvSpPr>
          <p:nvPr>
            <p:ph type="subTitle" idx="13"/>
          </p:nvPr>
        </p:nvSpPr>
        <p:spPr>
          <a:xfrm>
            <a:off x="3535125" y="3854850"/>
            <a:ext cx="20757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379" name="Google Shape;379;p14"/>
          <p:cNvSpPr txBox="1">
            <a:spLocks noGrp="1"/>
          </p:cNvSpPr>
          <p:nvPr>
            <p:ph type="subTitle" idx="14"/>
          </p:nvPr>
        </p:nvSpPr>
        <p:spPr>
          <a:xfrm>
            <a:off x="6164625" y="3494484"/>
            <a:ext cx="2075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9pPr>
          </a:lstStyle>
          <a:p>
            <a:r>
              <a:rPr lang="ru-RU"/>
              <a:t>Образец подзаголовка</a:t>
            </a:r>
            <a:endParaRPr/>
          </a:p>
        </p:txBody>
      </p:sp>
      <p:sp>
        <p:nvSpPr>
          <p:cNvPr id="380" name="Google Shape;380;p14"/>
          <p:cNvSpPr txBox="1">
            <a:spLocks noGrp="1"/>
          </p:cNvSpPr>
          <p:nvPr>
            <p:ph type="subTitle" idx="15"/>
          </p:nvPr>
        </p:nvSpPr>
        <p:spPr>
          <a:xfrm>
            <a:off x="6164625" y="3854850"/>
            <a:ext cx="20757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Tree>
    <p:extLst>
      <p:ext uri="{BB962C8B-B14F-4D97-AF65-F5344CB8AC3E}">
        <p14:creationId xmlns:p14="http://schemas.microsoft.com/office/powerpoint/2010/main" val="3752165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81"/>
        <p:cNvGrpSpPr/>
        <p:nvPr/>
      </p:nvGrpSpPr>
      <p:grpSpPr>
        <a:xfrm>
          <a:off x="0" y="0"/>
          <a:ext cx="0" cy="0"/>
          <a:chOff x="0" y="0"/>
          <a:chExt cx="0" cy="0"/>
        </a:xfrm>
      </p:grpSpPr>
      <p:sp>
        <p:nvSpPr>
          <p:cNvPr id="382" name="Google Shape;382;p15"/>
          <p:cNvSpPr/>
          <p:nvPr/>
        </p:nvSpPr>
        <p:spPr>
          <a:xfrm>
            <a:off x="0" y="1759925"/>
            <a:ext cx="9144027" cy="3383507"/>
          </a:xfrm>
          <a:custGeom>
            <a:avLst/>
            <a:gdLst/>
            <a:ahLst/>
            <a:cxnLst/>
            <a:rect l="l" t="t" r="r" b="b"/>
            <a:pathLst>
              <a:path w="86774" h="86347" extrusionOk="0">
                <a:moveTo>
                  <a:pt x="63394" y="1"/>
                </a:moveTo>
                <a:cubicBezTo>
                  <a:pt x="61923" y="1"/>
                  <a:pt x="60464" y="118"/>
                  <a:pt x="59044" y="383"/>
                </a:cubicBezTo>
                <a:cubicBezTo>
                  <a:pt x="46673" y="2705"/>
                  <a:pt x="37744" y="8337"/>
                  <a:pt x="24504" y="8337"/>
                </a:cubicBezTo>
                <a:cubicBezTo>
                  <a:pt x="11252" y="8337"/>
                  <a:pt x="1" y="4479"/>
                  <a:pt x="1" y="4479"/>
                </a:cubicBezTo>
                <a:lnTo>
                  <a:pt x="1" y="86346"/>
                </a:lnTo>
                <a:lnTo>
                  <a:pt x="86774" y="86346"/>
                </a:lnTo>
                <a:lnTo>
                  <a:pt x="86774" y="6979"/>
                </a:lnTo>
                <a:lnTo>
                  <a:pt x="86762" y="6979"/>
                </a:lnTo>
                <a:cubicBezTo>
                  <a:pt x="86762" y="6979"/>
                  <a:pt x="74736" y="1"/>
                  <a:pt x="63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15"/>
          <p:cNvGrpSpPr/>
          <p:nvPr/>
        </p:nvGrpSpPr>
        <p:grpSpPr>
          <a:xfrm>
            <a:off x="-88711" y="1016751"/>
            <a:ext cx="752761" cy="623088"/>
            <a:chOff x="3867150" y="1292450"/>
            <a:chExt cx="376550" cy="311700"/>
          </a:xfrm>
        </p:grpSpPr>
        <p:sp>
          <p:nvSpPr>
            <p:cNvPr id="384" name="Google Shape;384;p15"/>
            <p:cNvSpPr/>
            <p:nvPr/>
          </p:nvSpPr>
          <p:spPr>
            <a:xfrm>
              <a:off x="3867150" y="1292450"/>
              <a:ext cx="376550" cy="311700"/>
            </a:xfrm>
            <a:custGeom>
              <a:avLst/>
              <a:gdLst/>
              <a:ahLst/>
              <a:cxnLst/>
              <a:rect l="l" t="t" r="r" b="b"/>
              <a:pathLst>
                <a:path w="15062" h="12468" extrusionOk="0">
                  <a:moveTo>
                    <a:pt x="14514" y="314"/>
                  </a:moveTo>
                  <a:lnTo>
                    <a:pt x="14514" y="314"/>
                  </a:lnTo>
                  <a:cubicBezTo>
                    <a:pt x="11775" y="1529"/>
                    <a:pt x="9096" y="2898"/>
                    <a:pt x="6525" y="4434"/>
                  </a:cubicBezTo>
                  <a:cubicBezTo>
                    <a:pt x="5810" y="4850"/>
                    <a:pt x="5108" y="5279"/>
                    <a:pt x="4417" y="5731"/>
                  </a:cubicBezTo>
                  <a:lnTo>
                    <a:pt x="4393" y="5731"/>
                  </a:lnTo>
                  <a:cubicBezTo>
                    <a:pt x="3143" y="4636"/>
                    <a:pt x="1881" y="3564"/>
                    <a:pt x="607" y="2529"/>
                  </a:cubicBezTo>
                  <a:cubicBezTo>
                    <a:pt x="4274" y="1921"/>
                    <a:pt x="7953" y="1338"/>
                    <a:pt x="11632" y="755"/>
                  </a:cubicBezTo>
                  <a:cubicBezTo>
                    <a:pt x="12597" y="612"/>
                    <a:pt x="13561" y="457"/>
                    <a:pt x="14514" y="314"/>
                  </a:cubicBezTo>
                  <a:close/>
                  <a:moveTo>
                    <a:pt x="5548" y="7529"/>
                  </a:moveTo>
                  <a:cubicBezTo>
                    <a:pt x="5560" y="7553"/>
                    <a:pt x="5584" y="7589"/>
                    <a:pt x="5608" y="7613"/>
                  </a:cubicBezTo>
                  <a:cubicBezTo>
                    <a:pt x="5584" y="7625"/>
                    <a:pt x="5572" y="7625"/>
                    <a:pt x="5572" y="7636"/>
                  </a:cubicBezTo>
                  <a:cubicBezTo>
                    <a:pt x="5525" y="7708"/>
                    <a:pt x="5489" y="7779"/>
                    <a:pt x="5441" y="7875"/>
                  </a:cubicBezTo>
                  <a:lnTo>
                    <a:pt x="5525" y="7648"/>
                  </a:lnTo>
                  <a:cubicBezTo>
                    <a:pt x="5548" y="7601"/>
                    <a:pt x="5548" y="7577"/>
                    <a:pt x="5548" y="7529"/>
                  </a:cubicBezTo>
                  <a:close/>
                  <a:moveTo>
                    <a:pt x="5691" y="7720"/>
                  </a:moveTo>
                  <a:cubicBezTo>
                    <a:pt x="5703" y="7755"/>
                    <a:pt x="5739" y="7779"/>
                    <a:pt x="5751" y="7815"/>
                  </a:cubicBezTo>
                  <a:cubicBezTo>
                    <a:pt x="5715" y="7863"/>
                    <a:pt x="5679" y="7898"/>
                    <a:pt x="5644" y="7946"/>
                  </a:cubicBezTo>
                  <a:cubicBezTo>
                    <a:pt x="5644" y="7934"/>
                    <a:pt x="5667" y="7922"/>
                    <a:pt x="5667" y="7898"/>
                  </a:cubicBezTo>
                  <a:cubicBezTo>
                    <a:pt x="5679" y="7875"/>
                    <a:pt x="5667" y="7839"/>
                    <a:pt x="5644" y="7827"/>
                  </a:cubicBezTo>
                  <a:cubicBezTo>
                    <a:pt x="5667" y="7803"/>
                    <a:pt x="5679" y="7767"/>
                    <a:pt x="5691" y="7720"/>
                  </a:cubicBezTo>
                  <a:close/>
                  <a:moveTo>
                    <a:pt x="5858" y="7648"/>
                  </a:moveTo>
                  <a:lnTo>
                    <a:pt x="6036" y="7827"/>
                  </a:lnTo>
                  <a:cubicBezTo>
                    <a:pt x="6144" y="7934"/>
                    <a:pt x="6227" y="8041"/>
                    <a:pt x="6334" y="8136"/>
                  </a:cubicBezTo>
                  <a:cubicBezTo>
                    <a:pt x="6167" y="7994"/>
                    <a:pt x="6001" y="7827"/>
                    <a:pt x="5858" y="7648"/>
                  </a:cubicBezTo>
                  <a:close/>
                  <a:moveTo>
                    <a:pt x="5822" y="7958"/>
                  </a:moveTo>
                  <a:lnTo>
                    <a:pt x="5929" y="8065"/>
                  </a:lnTo>
                  <a:cubicBezTo>
                    <a:pt x="5929" y="8077"/>
                    <a:pt x="5929" y="8077"/>
                    <a:pt x="5917" y="8089"/>
                  </a:cubicBezTo>
                  <a:lnTo>
                    <a:pt x="5917" y="8113"/>
                  </a:lnTo>
                  <a:lnTo>
                    <a:pt x="5906" y="8113"/>
                  </a:lnTo>
                  <a:cubicBezTo>
                    <a:pt x="5882" y="8128"/>
                    <a:pt x="5863" y="8149"/>
                    <a:pt x="5843" y="8172"/>
                  </a:cubicBezTo>
                  <a:lnTo>
                    <a:pt x="5843" y="8172"/>
                  </a:lnTo>
                  <a:cubicBezTo>
                    <a:pt x="5855" y="8147"/>
                    <a:pt x="5848" y="8115"/>
                    <a:pt x="5822" y="8089"/>
                  </a:cubicBezTo>
                  <a:cubicBezTo>
                    <a:pt x="5810" y="8077"/>
                    <a:pt x="5792" y="8071"/>
                    <a:pt x="5775" y="8071"/>
                  </a:cubicBezTo>
                  <a:cubicBezTo>
                    <a:pt x="5764" y="8071"/>
                    <a:pt x="5753" y="8073"/>
                    <a:pt x="5744" y="8077"/>
                  </a:cubicBezTo>
                  <a:lnTo>
                    <a:pt x="5744" y="8077"/>
                  </a:lnTo>
                  <a:cubicBezTo>
                    <a:pt x="5771" y="8039"/>
                    <a:pt x="5797" y="7999"/>
                    <a:pt x="5822" y="7958"/>
                  </a:cubicBezTo>
                  <a:close/>
                  <a:moveTo>
                    <a:pt x="5822" y="8196"/>
                  </a:moveTo>
                  <a:cubicBezTo>
                    <a:pt x="5818" y="8200"/>
                    <a:pt x="5814" y="8204"/>
                    <a:pt x="5810" y="8208"/>
                  </a:cubicBezTo>
                  <a:cubicBezTo>
                    <a:pt x="5810" y="8208"/>
                    <a:pt x="5810" y="8196"/>
                    <a:pt x="5822" y="8196"/>
                  </a:cubicBezTo>
                  <a:close/>
                  <a:moveTo>
                    <a:pt x="5382" y="7160"/>
                  </a:moveTo>
                  <a:cubicBezTo>
                    <a:pt x="5394" y="7184"/>
                    <a:pt x="5405" y="7208"/>
                    <a:pt x="5429" y="7220"/>
                  </a:cubicBezTo>
                  <a:lnTo>
                    <a:pt x="5453" y="7244"/>
                  </a:lnTo>
                  <a:lnTo>
                    <a:pt x="5405" y="7291"/>
                  </a:lnTo>
                  <a:cubicBezTo>
                    <a:pt x="5382" y="7291"/>
                    <a:pt x="5346" y="7303"/>
                    <a:pt x="5334" y="7327"/>
                  </a:cubicBezTo>
                  <a:lnTo>
                    <a:pt x="4751" y="8351"/>
                  </a:lnTo>
                  <a:cubicBezTo>
                    <a:pt x="4965" y="7946"/>
                    <a:pt x="5167" y="7565"/>
                    <a:pt x="5382" y="7160"/>
                  </a:cubicBezTo>
                  <a:close/>
                  <a:moveTo>
                    <a:pt x="6203" y="8256"/>
                  </a:moveTo>
                  <a:cubicBezTo>
                    <a:pt x="6215" y="8279"/>
                    <a:pt x="6239" y="8291"/>
                    <a:pt x="6263" y="8291"/>
                  </a:cubicBezTo>
                  <a:cubicBezTo>
                    <a:pt x="6167" y="8363"/>
                    <a:pt x="6060" y="8422"/>
                    <a:pt x="5977" y="8494"/>
                  </a:cubicBezTo>
                  <a:cubicBezTo>
                    <a:pt x="6001" y="8458"/>
                    <a:pt x="6025" y="8410"/>
                    <a:pt x="6036" y="8363"/>
                  </a:cubicBezTo>
                  <a:cubicBezTo>
                    <a:pt x="6096" y="8315"/>
                    <a:pt x="6144" y="8291"/>
                    <a:pt x="6203" y="8256"/>
                  </a:cubicBezTo>
                  <a:close/>
                  <a:moveTo>
                    <a:pt x="5620" y="8249"/>
                  </a:moveTo>
                  <a:cubicBezTo>
                    <a:pt x="5576" y="8327"/>
                    <a:pt x="5540" y="8411"/>
                    <a:pt x="5513" y="8494"/>
                  </a:cubicBezTo>
                  <a:cubicBezTo>
                    <a:pt x="5489" y="8506"/>
                    <a:pt x="5453" y="8541"/>
                    <a:pt x="5441" y="8553"/>
                  </a:cubicBezTo>
                  <a:cubicBezTo>
                    <a:pt x="5465" y="8517"/>
                    <a:pt x="5489" y="8458"/>
                    <a:pt x="5513" y="8398"/>
                  </a:cubicBezTo>
                  <a:cubicBezTo>
                    <a:pt x="5549" y="8347"/>
                    <a:pt x="5584" y="8297"/>
                    <a:pt x="5620" y="8249"/>
                  </a:cubicBezTo>
                  <a:close/>
                  <a:moveTo>
                    <a:pt x="5744" y="8600"/>
                  </a:moveTo>
                  <a:cubicBezTo>
                    <a:pt x="5739" y="8616"/>
                    <a:pt x="5742" y="8642"/>
                    <a:pt x="5751" y="8660"/>
                  </a:cubicBezTo>
                  <a:lnTo>
                    <a:pt x="5628" y="8750"/>
                  </a:lnTo>
                  <a:lnTo>
                    <a:pt x="5628" y="8750"/>
                  </a:lnTo>
                  <a:cubicBezTo>
                    <a:pt x="5632" y="8742"/>
                    <a:pt x="5632" y="8728"/>
                    <a:pt x="5632" y="8720"/>
                  </a:cubicBezTo>
                  <a:cubicBezTo>
                    <a:pt x="5675" y="8676"/>
                    <a:pt x="5719" y="8642"/>
                    <a:pt x="5744" y="8600"/>
                  </a:cubicBezTo>
                  <a:close/>
                  <a:moveTo>
                    <a:pt x="5394" y="8779"/>
                  </a:moveTo>
                  <a:cubicBezTo>
                    <a:pt x="5394" y="8827"/>
                    <a:pt x="5429" y="8875"/>
                    <a:pt x="5465" y="8875"/>
                  </a:cubicBezTo>
                  <a:lnTo>
                    <a:pt x="5108" y="9137"/>
                  </a:lnTo>
                  <a:cubicBezTo>
                    <a:pt x="5155" y="9053"/>
                    <a:pt x="5191" y="8970"/>
                    <a:pt x="5215" y="8898"/>
                  </a:cubicBezTo>
                  <a:cubicBezTo>
                    <a:pt x="5215" y="8898"/>
                    <a:pt x="5227" y="8898"/>
                    <a:pt x="5227" y="8887"/>
                  </a:cubicBezTo>
                  <a:cubicBezTo>
                    <a:pt x="5286" y="8851"/>
                    <a:pt x="5346" y="8815"/>
                    <a:pt x="5394" y="8779"/>
                  </a:cubicBezTo>
                  <a:close/>
                  <a:moveTo>
                    <a:pt x="4965" y="8470"/>
                  </a:moveTo>
                  <a:lnTo>
                    <a:pt x="4834" y="8779"/>
                  </a:lnTo>
                  <a:lnTo>
                    <a:pt x="4512" y="9268"/>
                  </a:lnTo>
                  <a:cubicBezTo>
                    <a:pt x="4655" y="9006"/>
                    <a:pt x="4810" y="8732"/>
                    <a:pt x="4965" y="8470"/>
                  </a:cubicBezTo>
                  <a:close/>
                  <a:moveTo>
                    <a:pt x="4834" y="9149"/>
                  </a:moveTo>
                  <a:cubicBezTo>
                    <a:pt x="4810" y="9160"/>
                    <a:pt x="4810" y="9196"/>
                    <a:pt x="4798" y="9208"/>
                  </a:cubicBezTo>
                  <a:cubicBezTo>
                    <a:pt x="4765" y="9274"/>
                    <a:pt x="4812" y="9328"/>
                    <a:pt x="4863" y="9328"/>
                  </a:cubicBezTo>
                  <a:cubicBezTo>
                    <a:pt x="4887" y="9328"/>
                    <a:pt x="4911" y="9317"/>
                    <a:pt x="4929" y="9291"/>
                  </a:cubicBezTo>
                  <a:lnTo>
                    <a:pt x="4929" y="9303"/>
                  </a:lnTo>
                  <a:cubicBezTo>
                    <a:pt x="4846" y="9363"/>
                    <a:pt x="4751" y="9422"/>
                    <a:pt x="4667" y="9494"/>
                  </a:cubicBezTo>
                  <a:cubicBezTo>
                    <a:pt x="4715" y="9375"/>
                    <a:pt x="4774" y="9268"/>
                    <a:pt x="4810" y="9149"/>
                  </a:cubicBezTo>
                  <a:close/>
                  <a:moveTo>
                    <a:pt x="4453" y="9601"/>
                  </a:moveTo>
                  <a:lnTo>
                    <a:pt x="4453" y="9601"/>
                  </a:lnTo>
                  <a:cubicBezTo>
                    <a:pt x="4441" y="9625"/>
                    <a:pt x="4441" y="9649"/>
                    <a:pt x="4429" y="9672"/>
                  </a:cubicBezTo>
                  <a:cubicBezTo>
                    <a:pt x="4393" y="9684"/>
                    <a:pt x="4382" y="9708"/>
                    <a:pt x="4370" y="9720"/>
                  </a:cubicBezTo>
                  <a:cubicBezTo>
                    <a:pt x="4393" y="9672"/>
                    <a:pt x="4429" y="9649"/>
                    <a:pt x="4453" y="9601"/>
                  </a:cubicBezTo>
                  <a:close/>
                  <a:moveTo>
                    <a:pt x="13228" y="1219"/>
                  </a:moveTo>
                  <a:cubicBezTo>
                    <a:pt x="11585" y="2302"/>
                    <a:pt x="9930" y="3410"/>
                    <a:pt x="8299" y="4493"/>
                  </a:cubicBezTo>
                  <a:cubicBezTo>
                    <a:pt x="7751" y="4850"/>
                    <a:pt x="7215" y="5219"/>
                    <a:pt x="6656" y="5577"/>
                  </a:cubicBezTo>
                  <a:cubicBezTo>
                    <a:pt x="6382" y="5755"/>
                    <a:pt x="6108" y="5958"/>
                    <a:pt x="5822" y="6136"/>
                  </a:cubicBezTo>
                  <a:cubicBezTo>
                    <a:pt x="5882" y="5898"/>
                    <a:pt x="5929" y="5636"/>
                    <a:pt x="5929" y="5386"/>
                  </a:cubicBezTo>
                  <a:cubicBezTo>
                    <a:pt x="5929" y="5344"/>
                    <a:pt x="5894" y="5324"/>
                    <a:pt x="5858" y="5324"/>
                  </a:cubicBezTo>
                  <a:cubicBezTo>
                    <a:pt x="5822" y="5324"/>
                    <a:pt x="5786" y="5344"/>
                    <a:pt x="5786" y="5386"/>
                  </a:cubicBezTo>
                  <a:cubicBezTo>
                    <a:pt x="5763" y="5624"/>
                    <a:pt x="5739" y="5874"/>
                    <a:pt x="5679" y="6112"/>
                  </a:cubicBezTo>
                  <a:cubicBezTo>
                    <a:pt x="5667" y="6160"/>
                    <a:pt x="5691" y="6196"/>
                    <a:pt x="5727" y="6208"/>
                  </a:cubicBezTo>
                  <a:cubicBezTo>
                    <a:pt x="5548" y="6315"/>
                    <a:pt x="5334" y="6434"/>
                    <a:pt x="5227" y="6612"/>
                  </a:cubicBezTo>
                  <a:cubicBezTo>
                    <a:pt x="5191" y="6684"/>
                    <a:pt x="5167" y="6767"/>
                    <a:pt x="5191" y="6851"/>
                  </a:cubicBezTo>
                  <a:cubicBezTo>
                    <a:pt x="5084" y="7053"/>
                    <a:pt x="4977" y="7244"/>
                    <a:pt x="4858" y="7458"/>
                  </a:cubicBezTo>
                  <a:cubicBezTo>
                    <a:pt x="4965" y="7029"/>
                    <a:pt x="4989" y="6577"/>
                    <a:pt x="4953" y="6136"/>
                  </a:cubicBezTo>
                  <a:cubicBezTo>
                    <a:pt x="4941" y="6089"/>
                    <a:pt x="4899" y="6065"/>
                    <a:pt x="4862" y="6065"/>
                  </a:cubicBezTo>
                  <a:cubicBezTo>
                    <a:pt x="4825" y="6065"/>
                    <a:pt x="4792" y="6089"/>
                    <a:pt x="4798" y="6136"/>
                  </a:cubicBezTo>
                  <a:cubicBezTo>
                    <a:pt x="4846" y="6577"/>
                    <a:pt x="4810" y="7005"/>
                    <a:pt x="4715" y="7446"/>
                  </a:cubicBezTo>
                  <a:cubicBezTo>
                    <a:pt x="4698" y="7497"/>
                    <a:pt x="4736" y="7537"/>
                    <a:pt x="4781" y="7537"/>
                  </a:cubicBezTo>
                  <a:cubicBezTo>
                    <a:pt x="4799" y="7537"/>
                    <a:pt x="4817" y="7531"/>
                    <a:pt x="4834" y="7517"/>
                  </a:cubicBezTo>
                  <a:lnTo>
                    <a:pt x="4834" y="7517"/>
                  </a:lnTo>
                  <a:cubicBezTo>
                    <a:pt x="4667" y="7839"/>
                    <a:pt x="4501" y="8160"/>
                    <a:pt x="4322" y="8482"/>
                  </a:cubicBezTo>
                  <a:cubicBezTo>
                    <a:pt x="4441" y="7755"/>
                    <a:pt x="4572" y="7041"/>
                    <a:pt x="4691" y="6315"/>
                  </a:cubicBezTo>
                  <a:cubicBezTo>
                    <a:pt x="4706" y="6256"/>
                    <a:pt x="4652" y="6215"/>
                    <a:pt x="4606" y="6215"/>
                  </a:cubicBezTo>
                  <a:cubicBezTo>
                    <a:pt x="4578" y="6215"/>
                    <a:pt x="4553" y="6231"/>
                    <a:pt x="4548" y="6267"/>
                  </a:cubicBezTo>
                  <a:lnTo>
                    <a:pt x="4096" y="8898"/>
                  </a:lnTo>
                  <a:cubicBezTo>
                    <a:pt x="3905" y="9268"/>
                    <a:pt x="3703" y="9649"/>
                    <a:pt x="3500" y="10018"/>
                  </a:cubicBezTo>
                  <a:cubicBezTo>
                    <a:pt x="3655" y="9494"/>
                    <a:pt x="3762" y="8958"/>
                    <a:pt x="3846" y="8434"/>
                  </a:cubicBezTo>
                  <a:cubicBezTo>
                    <a:pt x="3917" y="8017"/>
                    <a:pt x="4012" y="7601"/>
                    <a:pt x="4084" y="7172"/>
                  </a:cubicBezTo>
                  <a:cubicBezTo>
                    <a:pt x="4131" y="6970"/>
                    <a:pt x="4155" y="6767"/>
                    <a:pt x="4203" y="6565"/>
                  </a:cubicBezTo>
                  <a:cubicBezTo>
                    <a:pt x="4215" y="6458"/>
                    <a:pt x="4251" y="6339"/>
                    <a:pt x="4262" y="6231"/>
                  </a:cubicBezTo>
                  <a:cubicBezTo>
                    <a:pt x="4274" y="6172"/>
                    <a:pt x="4298" y="6112"/>
                    <a:pt x="4298" y="6053"/>
                  </a:cubicBezTo>
                  <a:lnTo>
                    <a:pt x="4358" y="6053"/>
                  </a:lnTo>
                  <a:cubicBezTo>
                    <a:pt x="4365" y="6060"/>
                    <a:pt x="4375" y="6063"/>
                    <a:pt x="4385" y="6063"/>
                  </a:cubicBezTo>
                  <a:cubicBezTo>
                    <a:pt x="4409" y="6063"/>
                    <a:pt x="4437" y="6049"/>
                    <a:pt x="4453" y="6041"/>
                  </a:cubicBezTo>
                  <a:cubicBezTo>
                    <a:pt x="7037" y="4410"/>
                    <a:pt x="9716" y="2898"/>
                    <a:pt x="12466" y="1576"/>
                  </a:cubicBezTo>
                  <a:lnTo>
                    <a:pt x="13228" y="1219"/>
                  </a:lnTo>
                  <a:close/>
                  <a:moveTo>
                    <a:pt x="3977" y="9851"/>
                  </a:moveTo>
                  <a:cubicBezTo>
                    <a:pt x="4001" y="9863"/>
                    <a:pt x="4012" y="9887"/>
                    <a:pt x="4036" y="9887"/>
                  </a:cubicBezTo>
                  <a:cubicBezTo>
                    <a:pt x="4024" y="9899"/>
                    <a:pt x="4024" y="9911"/>
                    <a:pt x="4012" y="9922"/>
                  </a:cubicBezTo>
                  <a:cubicBezTo>
                    <a:pt x="4001" y="9946"/>
                    <a:pt x="4001" y="9970"/>
                    <a:pt x="4012" y="9982"/>
                  </a:cubicBezTo>
                  <a:cubicBezTo>
                    <a:pt x="3953" y="10030"/>
                    <a:pt x="3893" y="10077"/>
                    <a:pt x="3846" y="10101"/>
                  </a:cubicBezTo>
                  <a:cubicBezTo>
                    <a:pt x="3881" y="10030"/>
                    <a:pt x="3941" y="9946"/>
                    <a:pt x="3977" y="9851"/>
                  </a:cubicBezTo>
                  <a:close/>
                  <a:moveTo>
                    <a:pt x="14561" y="731"/>
                  </a:moveTo>
                  <a:lnTo>
                    <a:pt x="14561" y="731"/>
                  </a:lnTo>
                  <a:cubicBezTo>
                    <a:pt x="13133" y="3612"/>
                    <a:pt x="11835" y="6565"/>
                    <a:pt x="10680" y="9589"/>
                  </a:cubicBezTo>
                  <a:cubicBezTo>
                    <a:pt x="10382" y="10375"/>
                    <a:pt x="10085" y="11173"/>
                    <a:pt x="9799" y="11982"/>
                  </a:cubicBezTo>
                  <a:cubicBezTo>
                    <a:pt x="9227" y="11137"/>
                    <a:pt x="8608" y="10315"/>
                    <a:pt x="7965" y="9530"/>
                  </a:cubicBezTo>
                  <a:cubicBezTo>
                    <a:pt x="7596" y="9077"/>
                    <a:pt x="7227" y="8660"/>
                    <a:pt x="6834" y="8232"/>
                  </a:cubicBezTo>
                  <a:cubicBezTo>
                    <a:pt x="6453" y="7815"/>
                    <a:pt x="6013" y="7422"/>
                    <a:pt x="5644" y="7005"/>
                  </a:cubicBezTo>
                  <a:cubicBezTo>
                    <a:pt x="5596" y="6970"/>
                    <a:pt x="5572" y="6922"/>
                    <a:pt x="5560" y="6874"/>
                  </a:cubicBezTo>
                  <a:cubicBezTo>
                    <a:pt x="5572" y="6851"/>
                    <a:pt x="5584" y="6827"/>
                    <a:pt x="5596" y="6803"/>
                  </a:cubicBezTo>
                  <a:cubicBezTo>
                    <a:pt x="5632" y="6755"/>
                    <a:pt x="5620" y="6708"/>
                    <a:pt x="5596" y="6684"/>
                  </a:cubicBezTo>
                  <a:lnTo>
                    <a:pt x="5632" y="6648"/>
                  </a:lnTo>
                  <a:cubicBezTo>
                    <a:pt x="5751" y="6565"/>
                    <a:pt x="5882" y="6493"/>
                    <a:pt x="6001" y="6398"/>
                  </a:cubicBezTo>
                  <a:cubicBezTo>
                    <a:pt x="6251" y="6220"/>
                    <a:pt x="6525" y="6053"/>
                    <a:pt x="6775" y="5874"/>
                  </a:cubicBezTo>
                  <a:cubicBezTo>
                    <a:pt x="7299" y="5541"/>
                    <a:pt x="7834" y="5184"/>
                    <a:pt x="8358" y="4838"/>
                  </a:cubicBezTo>
                  <a:cubicBezTo>
                    <a:pt x="9394" y="4148"/>
                    <a:pt x="10442" y="3457"/>
                    <a:pt x="11478" y="2767"/>
                  </a:cubicBezTo>
                  <a:cubicBezTo>
                    <a:pt x="12502" y="2088"/>
                    <a:pt x="13537" y="1398"/>
                    <a:pt x="14561" y="731"/>
                  </a:cubicBezTo>
                  <a:close/>
                  <a:moveTo>
                    <a:pt x="14737" y="1"/>
                  </a:moveTo>
                  <a:cubicBezTo>
                    <a:pt x="14727" y="1"/>
                    <a:pt x="14716" y="2"/>
                    <a:pt x="14704" y="5"/>
                  </a:cubicBezTo>
                  <a:cubicBezTo>
                    <a:pt x="10930" y="576"/>
                    <a:pt x="7144" y="1171"/>
                    <a:pt x="3369" y="1790"/>
                  </a:cubicBezTo>
                  <a:cubicBezTo>
                    <a:pt x="2298" y="1969"/>
                    <a:pt x="1226" y="2124"/>
                    <a:pt x="155" y="2302"/>
                  </a:cubicBezTo>
                  <a:cubicBezTo>
                    <a:pt x="48" y="2326"/>
                    <a:pt x="0" y="2481"/>
                    <a:pt x="95" y="2564"/>
                  </a:cubicBezTo>
                  <a:cubicBezTo>
                    <a:pt x="1476" y="3600"/>
                    <a:pt x="2786" y="4707"/>
                    <a:pt x="4072" y="5839"/>
                  </a:cubicBezTo>
                  <a:cubicBezTo>
                    <a:pt x="4036" y="5910"/>
                    <a:pt x="4024" y="5981"/>
                    <a:pt x="4012" y="6053"/>
                  </a:cubicBezTo>
                  <a:cubicBezTo>
                    <a:pt x="3905" y="6589"/>
                    <a:pt x="3798" y="7148"/>
                    <a:pt x="3703" y="7684"/>
                  </a:cubicBezTo>
                  <a:lnTo>
                    <a:pt x="3119" y="10673"/>
                  </a:lnTo>
                  <a:cubicBezTo>
                    <a:pt x="3084" y="10720"/>
                    <a:pt x="3084" y="10756"/>
                    <a:pt x="3084" y="10803"/>
                  </a:cubicBezTo>
                  <a:cubicBezTo>
                    <a:pt x="3072" y="10851"/>
                    <a:pt x="3072" y="10875"/>
                    <a:pt x="3060" y="10923"/>
                  </a:cubicBezTo>
                  <a:cubicBezTo>
                    <a:pt x="3036" y="11033"/>
                    <a:pt x="3127" y="11117"/>
                    <a:pt x="3212" y="11117"/>
                  </a:cubicBezTo>
                  <a:cubicBezTo>
                    <a:pt x="3255" y="11117"/>
                    <a:pt x="3298" y="11094"/>
                    <a:pt x="3322" y="11042"/>
                  </a:cubicBezTo>
                  <a:cubicBezTo>
                    <a:pt x="3381" y="10958"/>
                    <a:pt x="3429" y="10851"/>
                    <a:pt x="3477" y="10756"/>
                  </a:cubicBezTo>
                  <a:cubicBezTo>
                    <a:pt x="4489" y="10006"/>
                    <a:pt x="5513" y="9232"/>
                    <a:pt x="6525" y="8470"/>
                  </a:cubicBezTo>
                  <a:cubicBezTo>
                    <a:pt x="6537" y="8458"/>
                    <a:pt x="6560" y="8458"/>
                    <a:pt x="6560" y="8434"/>
                  </a:cubicBezTo>
                  <a:cubicBezTo>
                    <a:pt x="6775" y="8672"/>
                    <a:pt x="7001" y="8910"/>
                    <a:pt x="7215" y="9172"/>
                  </a:cubicBezTo>
                  <a:cubicBezTo>
                    <a:pt x="8108" y="10196"/>
                    <a:pt x="8918" y="11268"/>
                    <a:pt x="9668" y="12399"/>
                  </a:cubicBezTo>
                  <a:cubicBezTo>
                    <a:pt x="9699" y="12446"/>
                    <a:pt x="9746" y="12467"/>
                    <a:pt x="9792" y="12467"/>
                  </a:cubicBezTo>
                  <a:cubicBezTo>
                    <a:pt x="9851" y="12467"/>
                    <a:pt x="9910" y="12430"/>
                    <a:pt x="9930" y="12363"/>
                  </a:cubicBezTo>
                  <a:cubicBezTo>
                    <a:pt x="11049" y="9232"/>
                    <a:pt x="12299" y="6136"/>
                    <a:pt x="13692" y="3100"/>
                  </a:cubicBezTo>
                  <a:cubicBezTo>
                    <a:pt x="14097" y="2231"/>
                    <a:pt x="14502" y="1374"/>
                    <a:pt x="14919" y="516"/>
                  </a:cubicBezTo>
                  <a:cubicBezTo>
                    <a:pt x="14930" y="493"/>
                    <a:pt x="14930" y="481"/>
                    <a:pt x="14930" y="445"/>
                  </a:cubicBezTo>
                  <a:lnTo>
                    <a:pt x="14942" y="433"/>
                  </a:lnTo>
                  <a:cubicBezTo>
                    <a:pt x="15061" y="338"/>
                    <a:pt x="15002" y="159"/>
                    <a:pt x="14883" y="147"/>
                  </a:cubicBezTo>
                  <a:cubicBezTo>
                    <a:pt x="14872" y="84"/>
                    <a:pt x="14824" y="1"/>
                    <a:pt x="14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4066325" y="1485150"/>
              <a:ext cx="43150" cy="63575"/>
            </a:xfrm>
            <a:custGeom>
              <a:avLst/>
              <a:gdLst/>
              <a:ahLst/>
              <a:cxnLst/>
              <a:rect l="l" t="t" r="r" b="b"/>
              <a:pathLst>
                <a:path w="1726" h="2543" extrusionOk="0">
                  <a:moveTo>
                    <a:pt x="102" y="1"/>
                  </a:moveTo>
                  <a:cubicBezTo>
                    <a:pt x="49" y="1"/>
                    <a:pt x="1" y="57"/>
                    <a:pt x="34" y="107"/>
                  </a:cubicBezTo>
                  <a:cubicBezTo>
                    <a:pt x="594" y="869"/>
                    <a:pt x="1106" y="1667"/>
                    <a:pt x="1558" y="2500"/>
                  </a:cubicBezTo>
                  <a:cubicBezTo>
                    <a:pt x="1573" y="2530"/>
                    <a:pt x="1597" y="2543"/>
                    <a:pt x="1620" y="2543"/>
                  </a:cubicBezTo>
                  <a:cubicBezTo>
                    <a:pt x="1672" y="2543"/>
                    <a:pt x="1725" y="2486"/>
                    <a:pt x="1701" y="2429"/>
                  </a:cubicBezTo>
                  <a:cubicBezTo>
                    <a:pt x="1248" y="1607"/>
                    <a:pt x="736" y="809"/>
                    <a:pt x="165" y="36"/>
                  </a:cubicBezTo>
                  <a:cubicBezTo>
                    <a:pt x="147" y="11"/>
                    <a:pt x="124"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4090425" y="1493325"/>
              <a:ext cx="27325" cy="38400"/>
            </a:xfrm>
            <a:custGeom>
              <a:avLst/>
              <a:gdLst/>
              <a:ahLst/>
              <a:cxnLst/>
              <a:rect l="l" t="t" r="r" b="b"/>
              <a:pathLst>
                <a:path w="1093" h="1536" extrusionOk="0">
                  <a:moveTo>
                    <a:pt x="114" y="0"/>
                  </a:moveTo>
                  <a:cubicBezTo>
                    <a:pt x="62" y="0"/>
                    <a:pt x="1" y="51"/>
                    <a:pt x="34" y="101"/>
                  </a:cubicBezTo>
                  <a:cubicBezTo>
                    <a:pt x="332" y="566"/>
                    <a:pt x="630" y="1030"/>
                    <a:pt x="927" y="1506"/>
                  </a:cubicBezTo>
                  <a:cubicBezTo>
                    <a:pt x="941" y="1527"/>
                    <a:pt x="962" y="1536"/>
                    <a:pt x="984" y="1536"/>
                  </a:cubicBezTo>
                  <a:cubicBezTo>
                    <a:pt x="1036" y="1536"/>
                    <a:pt x="1092" y="1485"/>
                    <a:pt x="1058" y="1435"/>
                  </a:cubicBezTo>
                  <a:cubicBezTo>
                    <a:pt x="749" y="959"/>
                    <a:pt x="463" y="494"/>
                    <a:pt x="165" y="30"/>
                  </a:cubicBezTo>
                  <a:cubicBezTo>
                    <a:pt x="155" y="9"/>
                    <a:pt x="135"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4106250" y="1495975"/>
              <a:ext cx="15700" cy="18000"/>
            </a:xfrm>
            <a:custGeom>
              <a:avLst/>
              <a:gdLst/>
              <a:ahLst/>
              <a:cxnLst/>
              <a:rect l="l" t="t" r="r" b="b"/>
              <a:pathLst>
                <a:path w="628" h="720" extrusionOk="0">
                  <a:moveTo>
                    <a:pt x="113" y="0"/>
                  </a:moveTo>
                  <a:cubicBezTo>
                    <a:pt x="53" y="0"/>
                    <a:pt x="1" y="68"/>
                    <a:pt x="56" y="115"/>
                  </a:cubicBezTo>
                  <a:cubicBezTo>
                    <a:pt x="235" y="281"/>
                    <a:pt x="366" y="472"/>
                    <a:pt x="473" y="686"/>
                  </a:cubicBezTo>
                  <a:cubicBezTo>
                    <a:pt x="481" y="703"/>
                    <a:pt x="514" y="720"/>
                    <a:pt x="544" y="720"/>
                  </a:cubicBezTo>
                  <a:cubicBezTo>
                    <a:pt x="557" y="720"/>
                    <a:pt x="570" y="717"/>
                    <a:pt x="580" y="710"/>
                  </a:cubicBezTo>
                  <a:cubicBezTo>
                    <a:pt x="604" y="698"/>
                    <a:pt x="628" y="650"/>
                    <a:pt x="604" y="615"/>
                  </a:cubicBezTo>
                  <a:cubicBezTo>
                    <a:pt x="485" y="388"/>
                    <a:pt x="342" y="198"/>
                    <a:pt x="163" y="19"/>
                  </a:cubicBezTo>
                  <a:cubicBezTo>
                    <a:pt x="147" y="6"/>
                    <a:pt x="130" y="0"/>
                    <a:pt x="1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4118350" y="1490675"/>
              <a:ext cx="9550" cy="11850"/>
            </a:xfrm>
            <a:custGeom>
              <a:avLst/>
              <a:gdLst/>
              <a:ahLst/>
              <a:cxnLst/>
              <a:rect l="l" t="t" r="r" b="b"/>
              <a:pathLst>
                <a:path w="382" h="474" extrusionOk="0">
                  <a:moveTo>
                    <a:pt x="86" y="0"/>
                  </a:moveTo>
                  <a:cubicBezTo>
                    <a:pt x="74" y="0"/>
                    <a:pt x="61" y="2"/>
                    <a:pt x="49" y="5"/>
                  </a:cubicBezTo>
                  <a:cubicBezTo>
                    <a:pt x="25" y="17"/>
                    <a:pt x="1" y="77"/>
                    <a:pt x="25" y="112"/>
                  </a:cubicBezTo>
                  <a:cubicBezTo>
                    <a:pt x="96" y="207"/>
                    <a:pt x="156" y="315"/>
                    <a:pt x="227" y="434"/>
                  </a:cubicBezTo>
                  <a:cubicBezTo>
                    <a:pt x="236" y="460"/>
                    <a:pt x="265" y="474"/>
                    <a:pt x="299" y="474"/>
                  </a:cubicBezTo>
                  <a:cubicBezTo>
                    <a:pt x="310" y="474"/>
                    <a:pt x="322" y="472"/>
                    <a:pt x="334" y="469"/>
                  </a:cubicBezTo>
                  <a:cubicBezTo>
                    <a:pt x="358" y="446"/>
                    <a:pt x="382" y="386"/>
                    <a:pt x="358" y="362"/>
                  </a:cubicBezTo>
                  <a:cubicBezTo>
                    <a:pt x="287" y="243"/>
                    <a:pt x="227" y="136"/>
                    <a:pt x="156" y="29"/>
                  </a:cubicBezTo>
                  <a:cubicBezTo>
                    <a:pt x="147" y="11"/>
                    <a:pt x="11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4125500" y="1473125"/>
              <a:ext cx="9250" cy="11850"/>
            </a:xfrm>
            <a:custGeom>
              <a:avLst/>
              <a:gdLst/>
              <a:ahLst/>
              <a:cxnLst/>
              <a:rect l="l" t="t" r="r" b="b"/>
              <a:pathLst>
                <a:path w="370" h="474" extrusionOk="0">
                  <a:moveTo>
                    <a:pt x="72" y="0"/>
                  </a:moveTo>
                  <a:cubicBezTo>
                    <a:pt x="62" y="0"/>
                    <a:pt x="54" y="2"/>
                    <a:pt x="48" y="5"/>
                  </a:cubicBezTo>
                  <a:cubicBezTo>
                    <a:pt x="13" y="17"/>
                    <a:pt x="1" y="64"/>
                    <a:pt x="13" y="112"/>
                  </a:cubicBezTo>
                  <a:cubicBezTo>
                    <a:pt x="84" y="219"/>
                    <a:pt x="155" y="338"/>
                    <a:pt x="227" y="433"/>
                  </a:cubicBezTo>
                  <a:cubicBezTo>
                    <a:pt x="236" y="460"/>
                    <a:pt x="272" y="473"/>
                    <a:pt x="304" y="473"/>
                  </a:cubicBezTo>
                  <a:cubicBezTo>
                    <a:pt x="315" y="473"/>
                    <a:pt x="325" y="472"/>
                    <a:pt x="334" y="469"/>
                  </a:cubicBezTo>
                  <a:cubicBezTo>
                    <a:pt x="358" y="445"/>
                    <a:pt x="370" y="409"/>
                    <a:pt x="358" y="362"/>
                  </a:cubicBezTo>
                  <a:cubicBezTo>
                    <a:pt x="286" y="243"/>
                    <a:pt x="215" y="136"/>
                    <a:pt x="155" y="40"/>
                  </a:cubicBezTo>
                  <a:cubicBezTo>
                    <a:pt x="138" y="14"/>
                    <a:pt x="100"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4113375" y="1431700"/>
              <a:ext cx="30000" cy="40000"/>
            </a:xfrm>
            <a:custGeom>
              <a:avLst/>
              <a:gdLst/>
              <a:ahLst/>
              <a:cxnLst/>
              <a:rect l="l" t="t" r="r" b="b"/>
              <a:pathLst>
                <a:path w="1200" h="1600" extrusionOk="0">
                  <a:moveTo>
                    <a:pt x="90" y="0"/>
                  </a:moveTo>
                  <a:cubicBezTo>
                    <a:pt x="42" y="0"/>
                    <a:pt x="1" y="73"/>
                    <a:pt x="45" y="126"/>
                  </a:cubicBezTo>
                  <a:cubicBezTo>
                    <a:pt x="426" y="566"/>
                    <a:pt x="748" y="1042"/>
                    <a:pt x="1033" y="1554"/>
                  </a:cubicBezTo>
                  <a:cubicBezTo>
                    <a:pt x="1049" y="1586"/>
                    <a:pt x="1074" y="1599"/>
                    <a:pt x="1099" y="1599"/>
                  </a:cubicBezTo>
                  <a:cubicBezTo>
                    <a:pt x="1150" y="1599"/>
                    <a:pt x="1200" y="1547"/>
                    <a:pt x="1176" y="1483"/>
                  </a:cubicBezTo>
                  <a:cubicBezTo>
                    <a:pt x="879" y="959"/>
                    <a:pt x="533" y="471"/>
                    <a:pt x="140" y="30"/>
                  </a:cubicBezTo>
                  <a:cubicBezTo>
                    <a:pt x="125" y="9"/>
                    <a:pt x="10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4138600" y="1441125"/>
              <a:ext cx="13725" cy="18250"/>
            </a:xfrm>
            <a:custGeom>
              <a:avLst/>
              <a:gdLst/>
              <a:ahLst/>
              <a:cxnLst/>
              <a:rect l="l" t="t" r="r" b="b"/>
              <a:pathLst>
                <a:path w="549" h="730" extrusionOk="0">
                  <a:moveTo>
                    <a:pt x="77" y="1"/>
                  </a:moveTo>
                  <a:cubicBezTo>
                    <a:pt x="64" y="1"/>
                    <a:pt x="50" y="4"/>
                    <a:pt x="36" y="11"/>
                  </a:cubicBezTo>
                  <a:cubicBezTo>
                    <a:pt x="12" y="23"/>
                    <a:pt x="1" y="82"/>
                    <a:pt x="12" y="106"/>
                  </a:cubicBezTo>
                  <a:cubicBezTo>
                    <a:pt x="143" y="308"/>
                    <a:pt x="262" y="499"/>
                    <a:pt x="393" y="689"/>
                  </a:cubicBezTo>
                  <a:cubicBezTo>
                    <a:pt x="411" y="716"/>
                    <a:pt x="436" y="729"/>
                    <a:pt x="467" y="729"/>
                  </a:cubicBezTo>
                  <a:cubicBezTo>
                    <a:pt x="478" y="729"/>
                    <a:pt x="489" y="728"/>
                    <a:pt x="501" y="725"/>
                  </a:cubicBezTo>
                  <a:cubicBezTo>
                    <a:pt x="536" y="701"/>
                    <a:pt x="548" y="642"/>
                    <a:pt x="536" y="618"/>
                  </a:cubicBezTo>
                  <a:cubicBezTo>
                    <a:pt x="417" y="427"/>
                    <a:pt x="286" y="225"/>
                    <a:pt x="143" y="34"/>
                  </a:cubicBezTo>
                  <a:cubicBezTo>
                    <a:pt x="135" y="18"/>
                    <a:pt x="109"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4146625" y="1427725"/>
              <a:ext cx="11950" cy="15575"/>
            </a:xfrm>
            <a:custGeom>
              <a:avLst/>
              <a:gdLst/>
              <a:ahLst/>
              <a:cxnLst/>
              <a:rect l="l" t="t" r="r" b="b"/>
              <a:pathLst>
                <a:path w="478" h="623" extrusionOk="0">
                  <a:moveTo>
                    <a:pt x="90" y="1"/>
                  </a:moveTo>
                  <a:cubicBezTo>
                    <a:pt x="76" y="1"/>
                    <a:pt x="63" y="4"/>
                    <a:pt x="49" y="11"/>
                  </a:cubicBezTo>
                  <a:cubicBezTo>
                    <a:pt x="13" y="23"/>
                    <a:pt x="1" y="82"/>
                    <a:pt x="13" y="106"/>
                  </a:cubicBezTo>
                  <a:cubicBezTo>
                    <a:pt x="120" y="273"/>
                    <a:pt x="227" y="428"/>
                    <a:pt x="334" y="582"/>
                  </a:cubicBezTo>
                  <a:cubicBezTo>
                    <a:pt x="343" y="609"/>
                    <a:pt x="372" y="623"/>
                    <a:pt x="401" y="623"/>
                  </a:cubicBezTo>
                  <a:cubicBezTo>
                    <a:pt x="411" y="623"/>
                    <a:pt x="421" y="621"/>
                    <a:pt x="430" y="618"/>
                  </a:cubicBezTo>
                  <a:cubicBezTo>
                    <a:pt x="465" y="594"/>
                    <a:pt x="477" y="535"/>
                    <a:pt x="465" y="511"/>
                  </a:cubicBezTo>
                  <a:cubicBezTo>
                    <a:pt x="358" y="368"/>
                    <a:pt x="263" y="201"/>
                    <a:pt x="156" y="35"/>
                  </a:cubicBezTo>
                  <a:cubicBezTo>
                    <a:pt x="147" y="18"/>
                    <a:pt x="121"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4152000" y="1412100"/>
              <a:ext cx="11925" cy="14500"/>
            </a:xfrm>
            <a:custGeom>
              <a:avLst/>
              <a:gdLst/>
              <a:ahLst/>
              <a:cxnLst/>
              <a:rect l="l" t="t" r="r" b="b"/>
              <a:pathLst>
                <a:path w="477" h="580" extrusionOk="0">
                  <a:moveTo>
                    <a:pt x="71" y="0"/>
                  </a:moveTo>
                  <a:cubicBezTo>
                    <a:pt x="62" y="0"/>
                    <a:pt x="54" y="2"/>
                    <a:pt x="48" y="5"/>
                  </a:cubicBezTo>
                  <a:cubicBezTo>
                    <a:pt x="12" y="41"/>
                    <a:pt x="0" y="64"/>
                    <a:pt x="12" y="112"/>
                  </a:cubicBezTo>
                  <a:cubicBezTo>
                    <a:pt x="96" y="279"/>
                    <a:pt x="203" y="422"/>
                    <a:pt x="346" y="553"/>
                  </a:cubicBezTo>
                  <a:cubicBezTo>
                    <a:pt x="357" y="570"/>
                    <a:pt x="375" y="579"/>
                    <a:pt x="393" y="579"/>
                  </a:cubicBezTo>
                  <a:cubicBezTo>
                    <a:pt x="411" y="579"/>
                    <a:pt x="429" y="570"/>
                    <a:pt x="441" y="553"/>
                  </a:cubicBezTo>
                  <a:cubicBezTo>
                    <a:pt x="477" y="529"/>
                    <a:pt x="477" y="481"/>
                    <a:pt x="441" y="457"/>
                  </a:cubicBezTo>
                  <a:cubicBezTo>
                    <a:pt x="417" y="410"/>
                    <a:pt x="381" y="374"/>
                    <a:pt x="357" y="350"/>
                  </a:cubicBezTo>
                  <a:lnTo>
                    <a:pt x="310" y="302"/>
                  </a:lnTo>
                  <a:cubicBezTo>
                    <a:pt x="310" y="291"/>
                    <a:pt x="298" y="291"/>
                    <a:pt x="298" y="279"/>
                  </a:cubicBezTo>
                  <a:lnTo>
                    <a:pt x="286" y="255"/>
                  </a:lnTo>
                  <a:cubicBezTo>
                    <a:pt x="227" y="183"/>
                    <a:pt x="179" y="112"/>
                    <a:pt x="143" y="41"/>
                  </a:cubicBezTo>
                  <a:cubicBezTo>
                    <a:pt x="134" y="14"/>
                    <a:pt x="99" y="0"/>
                    <a:pt x="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4162425" y="1404175"/>
              <a:ext cx="8650" cy="7750"/>
            </a:xfrm>
            <a:custGeom>
              <a:avLst/>
              <a:gdLst/>
              <a:ahLst/>
              <a:cxnLst/>
              <a:rect l="l" t="t" r="r" b="b"/>
              <a:pathLst>
                <a:path w="346" h="310" extrusionOk="0">
                  <a:moveTo>
                    <a:pt x="83" y="0"/>
                  </a:moveTo>
                  <a:cubicBezTo>
                    <a:pt x="71" y="0"/>
                    <a:pt x="48" y="12"/>
                    <a:pt x="24" y="12"/>
                  </a:cubicBezTo>
                  <a:cubicBezTo>
                    <a:pt x="12" y="24"/>
                    <a:pt x="0" y="36"/>
                    <a:pt x="12" y="72"/>
                  </a:cubicBezTo>
                  <a:cubicBezTo>
                    <a:pt x="12" y="84"/>
                    <a:pt x="24" y="119"/>
                    <a:pt x="24" y="131"/>
                  </a:cubicBezTo>
                  <a:lnTo>
                    <a:pt x="191" y="298"/>
                  </a:lnTo>
                  <a:cubicBezTo>
                    <a:pt x="202" y="310"/>
                    <a:pt x="214" y="310"/>
                    <a:pt x="250" y="310"/>
                  </a:cubicBezTo>
                  <a:cubicBezTo>
                    <a:pt x="262" y="310"/>
                    <a:pt x="298" y="298"/>
                    <a:pt x="310" y="298"/>
                  </a:cubicBezTo>
                  <a:cubicBezTo>
                    <a:pt x="321" y="274"/>
                    <a:pt x="345" y="262"/>
                    <a:pt x="321" y="238"/>
                  </a:cubicBezTo>
                  <a:cubicBezTo>
                    <a:pt x="321" y="215"/>
                    <a:pt x="310" y="191"/>
                    <a:pt x="310" y="179"/>
                  </a:cubicBezTo>
                  <a:cubicBezTo>
                    <a:pt x="250" y="119"/>
                    <a:pt x="191" y="72"/>
                    <a:pt x="143" y="12"/>
                  </a:cubicBezTo>
                  <a:cubicBezTo>
                    <a:pt x="131" y="0"/>
                    <a:pt x="119"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4170450" y="1382600"/>
              <a:ext cx="11025" cy="11550"/>
            </a:xfrm>
            <a:custGeom>
              <a:avLst/>
              <a:gdLst/>
              <a:ahLst/>
              <a:cxnLst/>
              <a:rect l="l" t="t" r="r" b="b"/>
              <a:pathLst>
                <a:path w="441" h="462" extrusionOk="0">
                  <a:moveTo>
                    <a:pt x="85" y="0"/>
                  </a:moveTo>
                  <a:cubicBezTo>
                    <a:pt x="66" y="0"/>
                    <a:pt x="48" y="6"/>
                    <a:pt x="36" y="18"/>
                  </a:cubicBezTo>
                  <a:cubicBezTo>
                    <a:pt x="0" y="54"/>
                    <a:pt x="0" y="101"/>
                    <a:pt x="36" y="125"/>
                  </a:cubicBezTo>
                  <a:lnTo>
                    <a:pt x="298" y="435"/>
                  </a:lnTo>
                  <a:cubicBezTo>
                    <a:pt x="316" y="453"/>
                    <a:pt x="334" y="462"/>
                    <a:pt x="352" y="462"/>
                  </a:cubicBezTo>
                  <a:cubicBezTo>
                    <a:pt x="370" y="462"/>
                    <a:pt x="387" y="453"/>
                    <a:pt x="405" y="435"/>
                  </a:cubicBezTo>
                  <a:cubicBezTo>
                    <a:pt x="441" y="411"/>
                    <a:pt x="441" y="363"/>
                    <a:pt x="405" y="339"/>
                  </a:cubicBezTo>
                  <a:lnTo>
                    <a:pt x="143" y="18"/>
                  </a:lnTo>
                  <a:cubicBezTo>
                    <a:pt x="125" y="6"/>
                    <a:pt x="105"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3914475" y="1357075"/>
              <a:ext cx="53175" cy="46525"/>
            </a:xfrm>
            <a:custGeom>
              <a:avLst/>
              <a:gdLst/>
              <a:ahLst/>
              <a:cxnLst/>
              <a:rect l="l" t="t" r="r" b="b"/>
              <a:pathLst>
                <a:path w="2127" h="1861" extrusionOk="0">
                  <a:moveTo>
                    <a:pt x="103" y="1"/>
                  </a:moveTo>
                  <a:cubicBezTo>
                    <a:pt x="40" y="1"/>
                    <a:pt x="0" y="106"/>
                    <a:pt x="60" y="146"/>
                  </a:cubicBezTo>
                  <a:cubicBezTo>
                    <a:pt x="738" y="670"/>
                    <a:pt x="1369" y="1241"/>
                    <a:pt x="1965" y="1837"/>
                  </a:cubicBezTo>
                  <a:cubicBezTo>
                    <a:pt x="1984" y="1853"/>
                    <a:pt x="2004" y="1860"/>
                    <a:pt x="2022" y="1860"/>
                  </a:cubicBezTo>
                  <a:cubicBezTo>
                    <a:pt x="2083" y="1860"/>
                    <a:pt x="2127" y="1784"/>
                    <a:pt x="2072" y="1730"/>
                  </a:cubicBezTo>
                  <a:cubicBezTo>
                    <a:pt x="1465" y="1122"/>
                    <a:pt x="822" y="539"/>
                    <a:pt x="143" y="15"/>
                  </a:cubicBezTo>
                  <a:cubicBezTo>
                    <a:pt x="129" y="5"/>
                    <a:pt x="115"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3949600" y="1360350"/>
              <a:ext cx="17575" cy="15650"/>
            </a:xfrm>
            <a:custGeom>
              <a:avLst/>
              <a:gdLst/>
              <a:ahLst/>
              <a:cxnLst/>
              <a:rect l="l" t="t" r="r" b="b"/>
              <a:pathLst>
                <a:path w="703" h="626" extrusionOk="0">
                  <a:moveTo>
                    <a:pt x="82" y="0"/>
                  </a:moveTo>
                  <a:cubicBezTo>
                    <a:pt x="63" y="0"/>
                    <a:pt x="42" y="9"/>
                    <a:pt x="24" y="27"/>
                  </a:cubicBezTo>
                  <a:cubicBezTo>
                    <a:pt x="0" y="51"/>
                    <a:pt x="0" y="98"/>
                    <a:pt x="24" y="122"/>
                  </a:cubicBezTo>
                  <a:cubicBezTo>
                    <a:pt x="202" y="289"/>
                    <a:pt x="381" y="444"/>
                    <a:pt x="560" y="598"/>
                  </a:cubicBezTo>
                  <a:cubicBezTo>
                    <a:pt x="577" y="616"/>
                    <a:pt x="598" y="625"/>
                    <a:pt x="618" y="625"/>
                  </a:cubicBezTo>
                  <a:cubicBezTo>
                    <a:pt x="637" y="625"/>
                    <a:pt x="655" y="616"/>
                    <a:pt x="667" y="598"/>
                  </a:cubicBezTo>
                  <a:cubicBezTo>
                    <a:pt x="703" y="575"/>
                    <a:pt x="703" y="527"/>
                    <a:pt x="667" y="503"/>
                  </a:cubicBezTo>
                  <a:cubicBezTo>
                    <a:pt x="488" y="337"/>
                    <a:pt x="310" y="182"/>
                    <a:pt x="131" y="27"/>
                  </a:cubicBezTo>
                  <a:cubicBezTo>
                    <a:pt x="119" y="9"/>
                    <a:pt x="101"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3971625" y="1365475"/>
              <a:ext cx="8950" cy="7775"/>
            </a:xfrm>
            <a:custGeom>
              <a:avLst/>
              <a:gdLst/>
              <a:ahLst/>
              <a:cxnLst/>
              <a:rect l="l" t="t" r="r" b="b"/>
              <a:pathLst>
                <a:path w="358" h="311" extrusionOk="0">
                  <a:moveTo>
                    <a:pt x="60" y="1"/>
                  </a:moveTo>
                  <a:cubicBezTo>
                    <a:pt x="36" y="1"/>
                    <a:pt x="24" y="12"/>
                    <a:pt x="12" y="24"/>
                  </a:cubicBezTo>
                  <a:cubicBezTo>
                    <a:pt x="0" y="36"/>
                    <a:pt x="0" y="72"/>
                    <a:pt x="0" y="84"/>
                  </a:cubicBezTo>
                  <a:cubicBezTo>
                    <a:pt x="0" y="96"/>
                    <a:pt x="12" y="108"/>
                    <a:pt x="24" y="132"/>
                  </a:cubicBezTo>
                  <a:cubicBezTo>
                    <a:pt x="95" y="191"/>
                    <a:pt x="179" y="239"/>
                    <a:pt x="238" y="298"/>
                  </a:cubicBezTo>
                  <a:cubicBezTo>
                    <a:pt x="250" y="310"/>
                    <a:pt x="274" y="310"/>
                    <a:pt x="298" y="310"/>
                  </a:cubicBezTo>
                  <a:cubicBezTo>
                    <a:pt x="310" y="310"/>
                    <a:pt x="322" y="298"/>
                    <a:pt x="333" y="274"/>
                  </a:cubicBezTo>
                  <a:cubicBezTo>
                    <a:pt x="357" y="262"/>
                    <a:pt x="357" y="239"/>
                    <a:pt x="357" y="215"/>
                  </a:cubicBezTo>
                  <a:cubicBezTo>
                    <a:pt x="357" y="203"/>
                    <a:pt x="333" y="191"/>
                    <a:pt x="322" y="179"/>
                  </a:cubicBezTo>
                  <a:cubicBezTo>
                    <a:pt x="250" y="108"/>
                    <a:pt x="167" y="72"/>
                    <a:pt x="119" y="12"/>
                  </a:cubicBezTo>
                  <a:cubicBezTo>
                    <a:pt x="95" y="1"/>
                    <a:pt x="72"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3984125" y="1358475"/>
              <a:ext cx="10725" cy="11950"/>
            </a:xfrm>
            <a:custGeom>
              <a:avLst/>
              <a:gdLst/>
              <a:ahLst/>
              <a:cxnLst/>
              <a:rect l="l" t="t" r="r" b="b"/>
              <a:pathLst>
                <a:path w="429" h="478" extrusionOk="0">
                  <a:moveTo>
                    <a:pt x="84" y="1"/>
                  </a:moveTo>
                  <a:cubicBezTo>
                    <a:pt x="66" y="1"/>
                    <a:pt x="48" y="7"/>
                    <a:pt x="36" y="19"/>
                  </a:cubicBezTo>
                  <a:cubicBezTo>
                    <a:pt x="0" y="54"/>
                    <a:pt x="0" y="102"/>
                    <a:pt x="36" y="126"/>
                  </a:cubicBezTo>
                  <a:cubicBezTo>
                    <a:pt x="119" y="245"/>
                    <a:pt x="214" y="352"/>
                    <a:pt x="298" y="459"/>
                  </a:cubicBezTo>
                  <a:cubicBezTo>
                    <a:pt x="316" y="471"/>
                    <a:pt x="334" y="477"/>
                    <a:pt x="351" y="477"/>
                  </a:cubicBezTo>
                  <a:cubicBezTo>
                    <a:pt x="369" y="477"/>
                    <a:pt x="387" y="471"/>
                    <a:pt x="405" y="459"/>
                  </a:cubicBezTo>
                  <a:cubicBezTo>
                    <a:pt x="429" y="423"/>
                    <a:pt x="429" y="376"/>
                    <a:pt x="405" y="352"/>
                  </a:cubicBezTo>
                  <a:cubicBezTo>
                    <a:pt x="310" y="245"/>
                    <a:pt x="226" y="138"/>
                    <a:pt x="131" y="19"/>
                  </a:cubicBezTo>
                  <a:cubicBezTo>
                    <a:pt x="119" y="7"/>
                    <a:pt x="10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4001975" y="1349550"/>
              <a:ext cx="24375" cy="24725"/>
            </a:xfrm>
            <a:custGeom>
              <a:avLst/>
              <a:gdLst/>
              <a:ahLst/>
              <a:cxnLst/>
              <a:rect l="l" t="t" r="r" b="b"/>
              <a:pathLst>
                <a:path w="975" h="989" extrusionOk="0">
                  <a:moveTo>
                    <a:pt x="84" y="1"/>
                  </a:moveTo>
                  <a:cubicBezTo>
                    <a:pt x="66" y="1"/>
                    <a:pt x="48" y="7"/>
                    <a:pt x="36" y="18"/>
                  </a:cubicBezTo>
                  <a:cubicBezTo>
                    <a:pt x="1" y="54"/>
                    <a:pt x="1" y="90"/>
                    <a:pt x="36" y="126"/>
                  </a:cubicBezTo>
                  <a:cubicBezTo>
                    <a:pt x="310" y="364"/>
                    <a:pt x="584" y="649"/>
                    <a:pt x="810" y="959"/>
                  </a:cubicBezTo>
                  <a:cubicBezTo>
                    <a:pt x="828" y="980"/>
                    <a:pt x="850" y="989"/>
                    <a:pt x="872" y="989"/>
                  </a:cubicBezTo>
                  <a:cubicBezTo>
                    <a:pt x="925" y="989"/>
                    <a:pt x="975" y="938"/>
                    <a:pt x="941" y="888"/>
                  </a:cubicBezTo>
                  <a:cubicBezTo>
                    <a:pt x="715" y="554"/>
                    <a:pt x="453" y="257"/>
                    <a:pt x="132" y="18"/>
                  </a:cubicBezTo>
                  <a:cubicBezTo>
                    <a:pt x="120" y="7"/>
                    <a:pt x="102"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4020125" y="1347250"/>
              <a:ext cx="14625" cy="15675"/>
            </a:xfrm>
            <a:custGeom>
              <a:avLst/>
              <a:gdLst/>
              <a:ahLst/>
              <a:cxnLst/>
              <a:rect l="l" t="t" r="r" b="b"/>
              <a:pathLst>
                <a:path w="585" h="627" extrusionOk="0">
                  <a:moveTo>
                    <a:pt x="91" y="0"/>
                  </a:moveTo>
                  <a:cubicBezTo>
                    <a:pt x="64" y="0"/>
                    <a:pt x="33" y="22"/>
                    <a:pt x="25" y="39"/>
                  </a:cubicBezTo>
                  <a:cubicBezTo>
                    <a:pt x="1" y="51"/>
                    <a:pt x="25" y="87"/>
                    <a:pt x="48" y="134"/>
                  </a:cubicBezTo>
                  <a:lnTo>
                    <a:pt x="60" y="146"/>
                  </a:lnTo>
                  <a:lnTo>
                    <a:pt x="96" y="170"/>
                  </a:lnTo>
                  <a:cubicBezTo>
                    <a:pt x="108" y="182"/>
                    <a:pt x="144" y="206"/>
                    <a:pt x="156" y="218"/>
                  </a:cubicBezTo>
                  <a:cubicBezTo>
                    <a:pt x="203" y="241"/>
                    <a:pt x="227" y="289"/>
                    <a:pt x="263" y="337"/>
                  </a:cubicBezTo>
                  <a:cubicBezTo>
                    <a:pt x="322" y="408"/>
                    <a:pt x="382" y="491"/>
                    <a:pt x="441" y="587"/>
                  </a:cubicBezTo>
                  <a:cubicBezTo>
                    <a:pt x="450" y="613"/>
                    <a:pt x="486" y="627"/>
                    <a:pt x="513" y="627"/>
                  </a:cubicBezTo>
                  <a:cubicBezTo>
                    <a:pt x="522" y="627"/>
                    <a:pt x="531" y="625"/>
                    <a:pt x="537" y="622"/>
                  </a:cubicBezTo>
                  <a:cubicBezTo>
                    <a:pt x="572" y="610"/>
                    <a:pt x="584" y="539"/>
                    <a:pt x="572" y="515"/>
                  </a:cubicBezTo>
                  <a:cubicBezTo>
                    <a:pt x="453" y="325"/>
                    <a:pt x="298" y="146"/>
                    <a:pt x="120" y="15"/>
                  </a:cubicBezTo>
                  <a:cubicBezTo>
                    <a:pt x="113" y="4"/>
                    <a:pt x="102" y="0"/>
                    <a:pt x="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4038875" y="1345450"/>
              <a:ext cx="10750" cy="11575"/>
            </a:xfrm>
            <a:custGeom>
              <a:avLst/>
              <a:gdLst/>
              <a:ahLst/>
              <a:cxnLst/>
              <a:rect l="l" t="t" r="r" b="b"/>
              <a:pathLst>
                <a:path w="430" h="463" extrusionOk="0">
                  <a:moveTo>
                    <a:pt x="83" y="1"/>
                  </a:moveTo>
                  <a:cubicBezTo>
                    <a:pt x="63" y="1"/>
                    <a:pt x="43" y="10"/>
                    <a:pt x="25" y="28"/>
                  </a:cubicBezTo>
                  <a:cubicBezTo>
                    <a:pt x="1" y="51"/>
                    <a:pt x="1" y="99"/>
                    <a:pt x="25" y="123"/>
                  </a:cubicBezTo>
                  <a:lnTo>
                    <a:pt x="299" y="444"/>
                  </a:lnTo>
                  <a:cubicBezTo>
                    <a:pt x="310" y="456"/>
                    <a:pt x="328" y="462"/>
                    <a:pt x="348" y="462"/>
                  </a:cubicBezTo>
                  <a:cubicBezTo>
                    <a:pt x="367" y="462"/>
                    <a:pt x="388" y="456"/>
                    <a:pt x="406" y="444"/>
                  </a:cubicBezTo>
                  <a:cubicBezTo>
                    <a:pt x="430" y="409"/>
                    <a:pt x="430" y="361"/>
                    <a:pt x="406" y="337"/>
                  </a:cubicBezTo>
                  <a:lnTo>
                    <a:pt x="132" y="28"/>
                  </a:lnTo>
                  <a:cubicBezTo>
                    <a:pt x="120" y="10"/>
                    <a:pt x="10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4058825" y="1340325"/>
              <a:ext cx="11925" cy="11325"/>
            </a:xfrm>
            <a:custGeom>
              <a:avLst/>
              <a:gdLst/>
              <a:ahLst/>
              <a:cxnLst/>
              <a:rect l="l" t="t" r="r" b="b"/>
              <a:pathLst>
                <a:path w="477" h="453" extrusionOk="0">
                  <a:moveTo>
                    <a:pt x="85" y="0"/>
                  </a:moveTo>
                  <a:cubicBezTo>
                    <a:pt x="66" y="0"/>
                    <a:pt x="48" y="6"/>
                    <a:pt x="36" y="18"/>
                  </a:cubicBezTo>
                  <a:cubicBezTo>
                    <a:pt x="1" y="54"/>
                    <a:pt x="1" y="90"/>
                    <a:pt x="36" y="125"/>
                  </a:cubicBezTo>
                  <a:lnTo>
                    <a:pt x="346" y="435"/>
                  </a:lnTo>
                  <a:cubicBezTo>
                    <a:pt x="364" y="447"/>
                    <a:pt x="382" y="453"/>
                    <a:pt x="399" y="453"/>
                  </a:cubicBezTo>
                  <a:cubicBezTo>
                    <a:pt x="417" y="453"/>
                    <a:pt x="435" y="447"/>
                    <a:pt x="453" y="435"/>
                  </a:cubicBezTo>
                  <a:cubicBezTo>
                    <a:pt x="477" y="411"/>
                    <a:pt x="477" y="364"/>
                    <a:pt x="453" y="328"/>
                  </a:cubicBezTo>
                  <a:lnTo>
                    <a:pt x="144" y="18"/>
                  </a:lnTo>
                  <a:cubicBezTo>
                    <a:pt x="126" y="6"/>
                    <a:pt x="105"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4074600" y="1340475"/>
              <a:ext cx="11050" cy="8650"/>
            </a:xfrm>
            <a:custGeom>
              <a:avLst/>
              <a:gdLst/>
              <a:ahLst/>
              <a:cxnLst/>
              <a:rect l="l" t="t" r="r" b="b"/>
              <a:pathLst>
                <a:path w="442" h="346" extrusionOk="0">
                  <a:moveTo>
                    <a:pt x="84" y="0"/>
                  </a:moveTo>
                  <a:cubicBezTo>
                    <a:pt x="72" y="0"/>
                    <a:pt x="48" y="12"/>
                    <a:pt x="24" y="12"/>
                  </a:cubicBezTo>
                  <a:cubicBezTo>
                    <a:pt x="1" y="48"/>
                    <a:pt x="1" y="84"/>
                    <a:pt x="24" y="119"/>
                  </a:cubicBezTo>
                  <a:cubicBezTo>
                    <a:pt x="132" y="179"/>
                    <a:pt x="215" y="250"/>
                    <a:pt x="298" y="322"/>
                  </a:cubicBezTo>
                  <a:cubicBezTo>
                    <a:pt x="310" y="346"/>
                    <a:pt x="322" y="346"/>
                    <a:pt x="358" y="346"/>
                  </a:cubicBezTo>
                  <a:cubicBezTo>
                    <a:pt x="370" y="346"/>
                    <a:pt x="405" y="322"/>
                    <a:pt x="417" y="322"/>
                  </a:cubicBezTo>
                  <a:cubicBezTo>
                    <a:pt x="441" y="298"/>
                    <a:pt x="441" y="250"/>
                    <a:pt x="417" y="227"/>
                  </a:cubicBezTo>
                  <a:cubicBezTo>
                    <a:pt x="322" y="143"/>
                    <a:pt x="239" y="72"/>
                    <a:pt x="144" y="12"/>
                  </a:cubicBezTo>
                  <a:cubicBezTo>
                    <a:pt x="132" y="0"/>
                    <a:pt x="120" y="0"/>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4097225" y="1334525"/>
              <a:ext cx="8650" cy="7750"/>
            </a:xfrm>
            <a:custGeom>
              <a:avLst/>
              <a:gdLst/>
              <a:ahLst/>
              <a:cxnLst/>
              <a:rect l="l" t="t" r="r" b="b"/>
              <a:pathLst>
                <a:path w="346" h="310" extrusionOk="0">
                  <a:moveTo>
                    <a:pt x="96" y="0"/>
                  </a:moveTo>
                  <a:cubicBezTo>
                    <a:pt x="72" y="0"/>
                    <a:pt x="48" y="12"/>
                    <a:pt x="36" y="12"/>
                  </a:cubicBezTo>
                  <a:cubicBezTo>
                    <a:pt x="12" y="24"/>
                    <a:pt x="1" y="36"/>
                    <a:pt x="12" y="72"/>
                  </a:cubicBezTo>
                  <a:cubicBezTo>
                    <a:pt x="12" y="84"/>
                    <a:pt x="36" y="119"/>
                    <a:pt x="36" y="131"/>
                  </a:cubicBezTo>
                  <a:cubicBezTo>
                    <a:pt x="96" y="191"/>
                    <a:pt x="155" y="238"/>
                    <a:pt x="191" y="298"/>
                  </a:cubicBezTo>
                  <a:cubicBezTo>
                    <a:pt x="203" y="310"/>
                    <a:pt x="227" y="310"/>
                    <a:pt x="251" y="310"/>
                  </a:cubicBezTo>
                  <a:cubicBezTo>
                    <a:pt x="274" y="310"/>
                    <a:pt x="298" y="298"/>
                    <a:pt x="310" y="298"/>
                  </a:cubicBezTo>
                  <a:cubicBezTo>
                    <a:pt x="334" y="286"/>
                    <a:pt x="346" y="262"/>
                    <a:pt x="334" y="238"/>
                  </a:cubicBezTo>
                  <a:cubicBezTo>
                    <a:pt x="334" y="227"/>
                    <a:pt x="310" y="191"/>
                    <a:pt x="310" y="179"/>
                  </a:cubicBezTo>
                  <a:lnTo>
                    <a:pt x="155" y="12"/>
                  </a:lnTo>
                  <a:cubicBezTo>
                    <a:pt x="132" y="0"/>
                    <a:pt x="120" y="0"/>
                    <a:pt x="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4038875" y="1450425"/>
              <a:ext cx="14625" cy="15200"/>
            </a:xfrm>
            <a:custGeom>
              <a:avLst/>
              <a:gdLst/>
              <a:ahLst/>
              <a:cxnLst/>
              <a:rect l="l" t="t" r="r" b="b"/>
              <a:pathLst>
                <a:path w="585" h="608" extrusionOk="0">
                  <a:moveTo>
                    <a:pt x="75" y="1"/>
                  </a:moveTo>
                  <a:cubicBezTo>
                    <a:pt x="47" y="1"/>
                    <a:pt x="20" y="9"/>
                    <a:pt x="13" y="32"/>
                  </a:cubicBezTo>
                  <a:cubicBezTo>
                    <a:pt x="1" y="67"/>
                    <a:pt x="1" y="115"/>
                    <a:pt x="49" y="139"/>
                  </a:cubicBezTo>
                  <a:cubicBezTo>
                    <a:pt x="60" y="151"/>
                    <a:pt x="84" y="163"/>
                    <a:pt x="108" y="186"/>
                  </a:cubicBezTo>
                  <a:lnTo>
                    <a:pt x="132" y="210"/>
                  </a:lnTo>
                  <a:cubicBezTo>
                    <a:pt x="132" y="210"/>
                    <a:pt x="144" y="210"/>
                    <a:pt x="144" y="222"/>
                  </a:cubicBezTo>
                  <a:cubicBezTo>
                    <a:pt x="191" y="258"/>
                    <a:pt x="227" y="293"/>
                    <a:pt x="251" y="329"/>
                  </a:cubicBezTo>
                  <a:cubicBezTo>
                    <a:pt x="263" y="341"/>
                    <a:pt x="287" y="365"/>
                    <a:pt x="299" y="389"/>
                  </a:cubicBezTo>
                  <a:lnTo>
                    <a:pt x="322" y="424"/>
                  </a:lnTo>
                  <a:cubicBezTo>
                    <a:pt x="322" y="424"/>
                    <a:pt x="322" y="436"/>
                    <a:pt x="346" y="436"/>
                  </a:cubicBezTo>
                  <a:lnTo>
                    <a:pt x="430" y="567"/>
                  </a:lnTo>
                  <a:cubicBezTo>
                    <a:pt x="438" y="594"/>
                    <a:pt x="474" y="608"/>
                    <a:pt x="507" y="608"/>
                  </a:cubicBezTo>
                  <a:cubicBezTo>
                    <a:pt x="517" y="608"/>
                    <a:pt x="528" y="606"/>
                    <a:pt x="537" y="603"/>
                  </a:cubicBezTo>
                  <a:cubicBezTo>
                    <a:pt x="561" y="579"/>
                    <a:pt x="584" y="544"/>
                    <a:pt x="561" y="496"/>
                  </a:cubicBezTo>
                  <a:cubicBezTo>
                    <a:pt x="453" y="293"/>
                    <a:pt x="310" y="127"/>
                    <a:pt x="120" y="8"/>
                  </a:cubicBezTo>
                  <a:cubicBezTo>
                    <a:pt x="107" y="3"/>
                    <a:pt x="91"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4053775" y="1443600"/>
              <a:ext cx="11925" cy="12625"/>
            </a:xfrm>
            <a:custGeom>
              <a:avLst/>
              <a:gdLst/>
              <a:ahLst/>
              <a:cxnLst/>
              <a:rect l="l" t="t" r="r" b="b"/>
              <a:pathLst>
                <a:path w="477" h="505" extrusionOk="0">
                  <a:moveTo>
                    <a:pt x="78" y="0"/>
                  </a:moveTo>
                  <a:cubicBezTo>
                    <a:pt x="49" y="0"/>
                    <a:pt x="20" y="11"/>
                    <a:pt x="12" y="43"/>
                  </a:cubicBezTo>
                  <a:cubicBezTo>
                    <a:pt x="0" y="66"/>
                    <a:pt x="0" y="126"/>
                    <a:pt x="48" y="138"/>
                  </a:cubicBezTo>
                  <a:cubicBezTo>
                    <a:pt x="72" y="162"/>
                    <a:pt x="107" y="185"/>
                    <a:pt x="131" y="197"/>
                  </a:cubicBezTo>
                  <a:lnTo>
                    <a:pt x="143" y="221"/>
                  </a:lnTo>
                  <a:lnTo>
                    <a:pt x="155" y="233"/>
                  </a:lnTo>
                  <a:lnTo>
                    <a:pt x="203" y="281"/>
                  </a:lnTo>
                  <a:lnTo>
                    <a:pt x="250" y="328"/>
                  </a:lnTo>
                  <a:lnTo>
                    <a:pt x="250" y="340"/>
                  </a:lnTo>
                  <a:cubicBezTo>
                    <a:pt x="250" y="352"/>
                    <a:pt x="262" y="352"/>
                    <a:pt x="262" y="364"/>
                  </a:cubicBezTo>
                  <a:cubicBezTo>
                    <a:pt x="274" y="400"/>
                    <a:pt x="310" y="424"/>
                    <a:pt x="322" y="471"/>
                  </a:cubicBezTo>
                  <a:cubicBezTo>
                    <a:pt x="330" y="488"/>
                    <a:pt x="362" y="505"/>
                    <a:pt x="393" y="505"/>
                  </a:cubicBezTo>
                  <a:cubicBezTo>
                    <a:pt x="406" y="505"/>
                    <a:pt x="418" y="502"/>
                    <a:pt x="429" y="495"/>
                  </a:cubicBezTo>
                  <a:cubicBezTo>
                    <a:pt x="453" y="471"/>
                    <a:pt x="476" y="436"/>
                    <a:pt x="453" y="400"/>
                  </a:cubicBezTo>
                  <a:cubicBezTo>
                    <a:pt x="381" y="221"/>
                    <a:pt x="262" y="90"/>
                    <a:pt x="119" y="7"/>
                  </a:cubicBezTo>
                  <a:cubicBezTo>
                    <a:pt x="107" y="3"/>
                    <a:pt x="93" y="0"/>
                    <a:pt x="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4070725" y="1434750"/>
              <a:ext cx="9550" cy="8875"/>
            </a:xfrm>
            <a:custGeom>
              <a:avLst/>
              <a:gdLst/>
              <a:ahLst/>
              <a:cxnLst/>
              <a:rect l="l" t="t" r="r" b="b"/>
              <a:pathLst>
                <a:path w="382" h="355" extrusionOk="0">
                  <a:moveTo>
                    <a:pt x="86" y="1"/>
                  </a:moveTo>
                  <a:cubicBezTo>
                    <a:pt x="66" y="1"/>
                    <a:pt x="49" y="10"/>
                    <a:pt x="37" y="28"/>
                  </a:cubicBezTo>
                  <a:cubicBezTo>
                    <a:pt x="1" y="51"/>
                    <a:pt x="1" y="99"/>
                    <a:pt x="37" y="123"/>
                  </a:cubicBezTo>
                  <a:cubicBezTo>
                    <a:pt x="108" y="182"/>
                    <a:pt x="168" y="266"/>
                    <a:pt x="239" y="337"/>
                  </a:cubicBezTo>
                  <a:cubicBezTo>
                    <a:pt x="257" y="349"/>
                    <a:pt x="278" y="355"/>
                    <a:pt x="297" y="355"/>
                  </a:cubicBezTo>
                  <a:cubicBezTo>
                    <a:pt x="316" y="355"/>
                    <a:pt x="334" y="349"/>
                    <a:pt x="346" y="337"/>
                  </a:cubicBezTo>
                  <a:cubicBezTo>
                    <a:pt x="382" y="301"/>
                    <a:pt x="382" y="266"/>
                    <a:pt x="346" y="230"/>
                  </a:cubicBezTo>
                  <a:lnTo>
                    <a:pt x="144" y="28"/>
                  </a:lnTo>
                  <a:cubicBezTo>
                    <a:pt x="126" y="10"/>
                    <a:pt x="105" y="1"/>
                    <a:pt x="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4077575" y="1426650"/>
              <a:ext cx="9250" cy="8875"/>
            </a:xfrm>
            <a:custGeom>
              <a:avLst/>
              <a:gdLst/>
              <a:ahLst/>
              <a:cxnLst/>
              <a:rect l="l" t="t" r="r" b="b"/>
              <a:pathLst>
                <a:path w="370" h="355" extrusionOk="0">
                  <a:moveTo>
                    <a:pt x="78" y="0"/>
                  </a:moveTo>
                  <a:cubicBezTo>
                    <a:pt x="60" y="0"/>
                    <a:pt x="42" y="6"/>
                    <a:pt x="25" y="18"/>
                  </a:cubicBezTo>
                  <a:cubicBezTo>
                    <a:pt x="1" y="42"/>
                    <a:pt x="1" y="90"/>
                    <a:pt x="25" y="125"/>
                  </a:cubicBezTo>
                  <a:cubicBezTo>
                    <a:pt x="96" y="197"/>
                    <a:pt x="179" y="256"/>
                    <a:pt x="239" y="328"/>
                  </a:cubicBezTo>
                  <a:cubicBezTo>
                    <a:pt x="251" y="346"/>
                    <a:pt x="269" y="354"/>
                    <a:pt x="288" y="354"/>
                  </a:cubicBezTo>
                  <a:cubicBezTo>
                    <a:pt x="307" y="354"/>
                    <a:pt x="328" y="346"/>
                    <a:pt x="346" y="328"/>
                  </a:cubicBezTo>
                  <a:cubicBezTo>
                    <a:pt x="370" y="304"/>
                    <a:pt x="370" y="256"/>
                    <a:pt x="346" y="232"/>
                  </a:cubicBezTo>
                  <a:cubicBezTo>
                    <a:pt x="263" y="149"/>
                    <a:pt x="191" y="90"/>
                    <a:pt x="132" y="18"/>
                  </a:cubicBezTo>
                  <a:cubicBezTo>
                    <a:pt x="114" y="6"/>
                    <a:pt x="96" y="0"/>
                    <a:pt x="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4095225" y="1347950"/>
              <a:ext cx="102650" cy="69025"/>
            </a:xfrm>
            <a:custGeom>
              <a:avLst/>
              <a:gdLst/>
              <a:ahLst/>
              <a:cxnLst/>
              <a:rect l="l" t="t" r="r" b="b"/>
              <a:pathLst>
                <a:path w="4106" h="2761" extrusionOk="0">
                  <a:moveTo>
                    <a:pt x="4001" y="0"/>
                  </a:moveTo>
                  <a:cubicBezTo>
                    <a:pt x="3988" y="0"/>
                    <a:pt x="3975" y="3"/>
                    <a:pt x="3962" y="11"/>
                  </a:cubicBezTo>
                  <a:cubicBezTo>
                    <a:pt x="2664" y="880"/>
                    <a:pt x="1378" y="1749"/>
                    <a:pt x="81" y="2618"/>
                  </a:cubicBezTo>
                  <a:cubicBezTo>
                    <a:pt x="1" y="2668"/>
                    <a:pt x="47" y="2760"/>
                    <a:pt x="113" y="2760"/>
                  </a:cubicBezTo>
                  <a:cubicBezTo>
                    <a:pt x="125" y="2760"/>
                    <a:pt x="139" y="2757"/>
                    <a:pt x="152" y="2749"/>
                  </a:cubicBezTo>
                  <a:cubicBezTo>
                    <a:pt x="1450" y="1880"/>
                    <a:pt x="2748" y="1011"/>
                    <a:pt x="4045" y="142"/>
                  </a:cubicBezTo>
                  <a:cubicBezTo>
                    <a:pt x="4105" y="92"/>
                    <a:pt x="4065"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4123600" y="1319375"/>
              <a:ext cx="44825" cy="20900"/>
            </a:xfrm>
            <a:custGeom>
              <a:avLst/>
              <a:gdLst/>
              <a:ahLst/>
              <a:cxnLst/>
              <a:rect l="l" t="t" r="r" b="b"/>
              <a:pathLst>
                <a:path w="1793" h="836" extrusionOk="0">
                  <a:moveTo>
                    <a:pt x="1684" y="1"/>
                  </a:moveTo>
                  <a:cubicBezTo>
                    <a:pt x="1673" y="1"/>
                    <a:pt x="1661" y="4"/>
                    <a:pt x="1648" y="11"/>
                  </a:cubicBezTo>
                  <a:cubicBezTo>
                    <a:pt x="1160" y="309"/>
                    <a:pt x="636" y="535"/>
                    <a:pt x="89" y="678"/>
                  </a:cubicBezTo>
                  <a:cubicBezTo>
                    <a:pt x="1" y="711"/>
                    <a:pt x="24" y="835"/>
                    <a:pt x="104" y="835"/>
                  </a:cubicBezTo>
                  <a:cubicBezTo>
                    <a:pt x="110" y="835"/>
                    <a:pt x="117" y="834"/>
                    <a:pt x="124" y="833"/>
                  </a:cubicBezTo>
                  <a:cubicBezTo>
                    <a:pt x="684" y="678"/>
                    <a:pt x="1220" y="452"/>
                    <a:pt x="1732" y="142"/>
                  </a:cubicBezTo>
                  <a:cubicBezTo>
                    <a:pt x="1792" y="101"/>
                    <a:pt x="1750" y="1"/>
                    <a:pt x="1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5"/>
          <p:cNvGrpSpPr/>
          <p:nvPr/>
        </p:nvGrpSpPr>
        <p:grpSpPr>
          <a:xfrm rot="1839049">
            <a:off x="8299694" y="4124669"/>
            <a:ext cx="589961" cy="887738"/>
            <a:chOff x="1104300" y="1297600"/>
            <a:chExt cx="228025" cy="343125"/>
          </a:xfrm>
        </p:grpSpPr>
        <p:sp>
          <p:nvSpPr>
            <p:cNvPr id="413" name="Google Shape;413;p15"/>
            <p:cNvSpPr/>
            <p:nvPr/>
          </p:nvSpPr>
          <p:spPr>
            <a:xfrm>
              <a:off x="1104300" y="1297600"/>
              <a:ext cx="228025" cy="343125"/>
            </a:xfrm>
            <a:custGeom>
              <a:avLst/>
              <a:gdLst/>
              <a:ahLst/>
              <a:cxnLst/>
              <a:rect l="l" t="t" r="r" b="b"/>
              <a:pathLst>
                <a:path w="9121" h="13725" extrusionOk="0">
                  <a:moveTo>
                    <a:pt x="5489" y="358"/>
                  </a:moveTo>
                  <a:lnTo>
                    <a:pt x="5489" y="2573"/>
                  </a:lnTo>
                  <a:lnTo>
                    <a:pt x="5132" y="2573"/>
                  </a:lnTo>
                  <a:cubicBezTo>
                    <a:pt x="5096" y="2573"/>
                    <a:pt x="5048" y="2596"/>
                    <a:pt x="5013" y="2632"/>
                  </a:cubicBezTo>
                  <a:cubicBezTo>
                    <a:pt x="4989" y="2668"/>
                    <a:pt x="4953" y="2716"/>
                    <a:pt x="4953" y="2751"/>
                  </a:cubicBezTo>
                  <a:cubicBezTo>
                    <a:pt x="4953" y="2847"/>
                    <a:pt x="5037" y="2930"/>
                    <a:pt x="5132" y="2930"/>
                  </a:cubicBezTo>
                  <a:lnTo>
                    <a:pt x="5489" y="2930"/>
                  </a:lnTo>
                  <a:lnTo>
                    <a:pt x="5489" y="3501"/>
                  </a:lnTo>
                  <a:lnTo>
                    <a:pt x="5025" y="3501"/>
                  </a:lnTo>
                  <a:cubicBezTo>
                    <a:pt x="4941" y="3501"/>
                    <a:pt x="4846" y="3573"/>
                    <a:pt x="4846" y="3680"/>
                  </a:cubicBezTo>
                  <a:cubicBezTo>
                    <a:pt x="4846" y="3763"/>
                    <a:pt x="4929" y="3859"/>
                    <a:pt x="5025" y="3859"/>
                  </a:cubicBezTo>
                  <a:lnTo>
                    <a:pt x="5489" y="3859"/>
                  </a:lnTo>
                  <a:lnTo>
                    <a:pt x="5489" y="4275"/>
                  </a:lnTo>
                  <a:lnTo>
                    <a:pt x="5108" y="4275"/>
                  </a:lnTo>
                  <a:cubicBezTo>
                    <a:pt x="5013" y="4275"/>
                    <a:pt x="4929" y="4347"/>
                    <a:pt x="4929" y="4454"/>
                  </a:cubicBezTo>
                  <a:cubicBezTo>
                    <a:pt x="4929" y="4537"/>
                    <a:pt x="5001" y="4632"/>
                    <a:pt x="5108" y="4632"/>
                  </a:cubicBezTo>
                  <a:lnTo>
                    <a:pt x="5489" y="4632"/>
                  </a:lnTo>
                  <a:lnTo>
                    <a:pt x="5489" y="5359"/>
                  </a:lnTo>
                  <a:cubicBezTo>
                    <a:pt x="5255" y="5302"/>
                    <a:pt x="5024" y="5275"/>
                    <a:pt x="4793" y="5275"/>
                  </a:cubicBezTo>
                  <a:cubicBezTo>
                    <a:pt x="4590" y="5275"/>
                    <a:pt x="4386" y="5296"/>
                    <a:pt x="4179" y="5335"/>
                  </a:cubicBezTo>
                  <a:cubicBezTo>
                    <a:pt x="4167" y="5311"/>
                    <a:pt x="4155" y="5299"/>
                    <a:pt x="4120" y="5287"/>
                  </a:cubicBezTo>
                  <a:lnTo>
                    <a:pt x="4120" y="358"/>
                  </a:lnTo>
                  <a:close/>
                  <a:moveTo>
                    <a:pt x="4783" y="5626"/>
                  </a:moveTo>
                  <a:cubicBezTo>
                    <a:pt x="4918" y="5626"/>
                    <a:pt x="5054" y="5635"/>
                    <a:pt x="5191" y="5656"/>
                  </a:cubicBezTo>
                  <a:cubicBezTo>
                    <a:pt x="6013" y="5775"/>
                    <a:pt x="6775" y="6168"/>
                    <a:pt x="7370" y="6740"/>
                  </a:cubicBezTo>
                  <a:cubicBezTo>
                    <a:pt x="7561" y="6942"/>
                    <a:pt x="7739" y="7157"/>
                    <a:pt x="7906" y="7383"/>
                  </a:cubicBezTo>
                  <a:cubicBezTo>
                    <a:pt x="7489" y="7919"/>
                    <a:pt x="7037" y="8431"/>
                    <a:pt x="6382" y="8692"/>
                  </a:cubicBezTo>
                  <a:cubicBezTo>
                    <a:pt x="6035" y="8833"/>
                    <a:pt x="5655" y="8904"/>
                    <a:pt x="5275" y="8904"/>
                  </a:cubicBezTo>
                  <a:cubicBezTo>
                    <a:pt x="5043" y="8904"/>
                    <a:pt x="4810" y="8878"/>
                    <a:pt x="4584" y="8823"/>
                  </a:cubicBezTo>
                  <a:cubicBezTo>
                    <a:pt x="4286" y="8752"/>
                    <a:pt x="4001" y="8633"/>
                    <a:pt x="3739" y="8466"/>
                  </a:cubicBezTo>
                  <a:cubicBezTo>
                    <a:pt x="3453" y="8276"/>
                    <a:pt x="3203" y="8038"/>
                    <a:pt x="2917" y="7847"/>
                  </a:cubicBezTo>
                  <a:cubicBezTo>
                    <a:pt x="2528" y="7575"/>
                    <a:pt x="2092" y="7461"/>
                    <a:pt x="1646" y="7461"/>
                  </a:cubicBezTo>
                  <a:cubicBezTo>
                    <a:pt x="1546" y="7461"/>
                    <a:pt x="1446" y="7467"/>
                    <a:pt x="1346" y="7478"/>
                  </a:cubicBezTo>
                  <a:cubicBezTo>
                    <a:pt x="1477" y="7252"/>
                    <a:pt x="1608" y="7026"/>
                    <a:pt x="1798" y="6847"/>
                  </a:cubicBezTo>
                  <a:cubicBezTo>
                    <a:pt x="2060" y="6609"/>
                    <a:pt x="2334" y="6406"/>
                    <a:pt x="2667" y="6228"/>
                  </a:cubicBezTo>
                  <a:cubicBezTo>
                    <a:pt x="2679" y="6228"/>
                    <a:pt x="2691" y="6228"/>
                    <a:pt x="2727" y="6204"/>
                  </a:cubicBezTo>
                  <a:cubicBezTo>
                    <a:pt x="3377" y="5894"/>
                    <a:pt x="4069" y="5626"/>
                    <a:pt x="4783" y="5626"/>
                  </a:cubicBezTo>
                  <a:close/>
                  <a:moveTo>
                    <a:pt x="8073" y="7692"/>
                  </a:moveTo>
                  <a:cubicBezTo>
                    <a:pt x="8751" y="8871"/>
                    <a:pt x="8942" y="10324"/>
                    <a:pt x="8251" y="11550"/>
                  </a:cubicBezTo>
                  <a:cubicBezTo>
                    <a:pt x="7811" y="12300"/>
                    <a:pt x="7084" y="12860"/>
                    <a:pt x="6287" y="13122"/>
                  </a:cubicBezTo>
                  <a:cubicBezTo>
                    <a:pt x="5787" y="13283"/>
                    <a:pt x="5271" y="13350"/>
                    <a:pt x="4757" y="13350"/>
                  </a:cubicBezTo>
                  <a:cubicBezTo>
                    <a:pt x="4402" y="13350"/>
                    <a:pt x="4049" y="13318"/>
                    <a:pt x="3703" y="13264"/>
                  </a:cubicBezTo>
                  <a:cubicBezTo>
                    <a:pt x="2786" y="13110"/>
                    <a:pt x="1846" y="12764"/>
                    <a:pt x="1238" y="12026"/>
                  </a:cubicBezTo>
                  <a:cubicBezTo>
                    <a:pt x="703" y="11359"/>
                    <a:pt x="429" y="10407"/>
                    <a:pt x="512" y="9526"/>
                  </a:cubicBezTo>
                  <a:cubicBezTo>
                    <a:pt x="548" y="8990"/>
                    <a:pt x="774" y="8490"/>
                    <a:pt x="1048" y="8014"/>
                  </a:cubicBezTo>
                  <a:cubicBezTo>
                    <a:pt x="1072" y="7966"/>
                    <a:pt x="1107" y="7907"/>
                    <a:pt x="1119" y="7859"/>
                  </a:cubicBezTo>
                  <a:cubicBezTo>
                    <a:pt x="1292" y="7826"/>
                    <a:pt x="1468" y="7805"/>
                    <a:pt x="1643" y="7805"/>
                  </a:cubicBezTo>
                  <a:cubicBezTo>
                    <a:pt x="1843" y="7805"/>
                    <a:pt x="2042" y="7831"/>
                    <a:pt x="2239" y="7895"/>
                  </a:cubicBezTo>
                  <a:cubicBezTo>
                    <a:pt x="2596" y="8014"/>
                    <a:pt x="2870" y="8264"/>
                    <a:pt x="3155" y="8490"/>
                  </a:cubicBezTo>
                  <a:cubicBezTo>
                    <a:pt x="3644" y="8883"/>
                    <a:pt x="4203" y="9145"/>
                    <a:pt x="4822" y="9228"/>
                  </a:cubicBezTo>
                  <a:cubicBezTo>
                    <a:pt x="4960" y="9244"/>
                    <a:pt x="5099" y="9253"/>
                    <a:pt x="5238" y="9253"/>
                  </a:cubicBezTo>
                  <a:cubicBezTo>
                    <a:pt x="5711" y="9253"/>
                    <a:pt x="6185" y="9157"/>
                    <a:pt x="6608" y="8954"/>
                  </a:cubicBezTo>
                  <a:cubicBezTo>
                    <a:pt x="7215" y="8681"/>
                    <a:pt x="7668" y="8204"/>
                    <a:pt x="8073" y="7692"/>
                  </a:cubicBezTo>
                  <a:close/>
                  <a:moveTo>
                    <a:pt x="3477" y="1"/>
                  </a:moveTo>
                  <a:cubicBezTo>
                    <a:pt x="3263" y="1"/>
                    <a:pt x="3263" y="358"/>
                    <a:pt x="3477" y="358"/>
                  </a:cubicBezTo>
                  <a:lnTo>
                    <a:pt x="3763" y="358"/>
                  </a:lnTo>
                  <a:lnTo>
                    <a:pt x="3763" y="5359"/>
                  </a:lnTo>
                  <a:cubicBezTo>
                    <a:pt x="3036" y="5609"/>
                    <a:pt x="2310" y="5954"/>
                    <a:pt x="1715" y="6442"/>
                  </a:cubicBezTo>
                  <a:cubicBezTo>
                    <a:pt x="1369" y="6728"/>
                    <a:pt x="1155" y="7097"/>
                    <a:pt x="941" y="7466"/>
                  </a:cubicBezTo>
                  <a:cubicBezTo>
                    <a:pt x="679" y="7919"/>
                    <a:pt x="429" y="8383"/>
                    <a:pt x="286" y="8871"/>
                  </a:cubicBezTo>
                  <a:cubicBezTo>
                    <a:pt x="0" y="9812"/>
                    <a:pt x="167" y="10883"/>
                    <a:pt x="643" y="11740"/>
                  </a:cubicBezTo>
                  <a:cubicBezTo>
                    <a:pt x="1119" y="12633"/>
                    <a:pt x="1965" y="13205"/>
                    <a:pt x="2929" y="13467"/>
                  </a:cubicBezTo>
                  <a:cubicBezTo>
                    <a:pt x="3515" y="13632"/>
                    <a:pt x="4135" y="13725"/>
                    <a:pt x="4751" y="13725"/>
                  </a:cubicBezTo>
                  <a:cubicBezTo>
                    <a:pt x="6048" y="13725"/>
                    <a:pt x="7323" y="13310"/>
                    <a:pt x="8204" y="12276"/>
                  </a:cubicBezTo>
                  <a:cubicBezTo>
                    <a:pt x="8823" y="11550"/>
                    <a:pt x="9120" y="10586"/>
                    <a:pt x="9073" y="9621"/>
                  </a:cubicBezTo>
                  <a:cubicBezTo>
                    <a:pt x="9037" y="8657"/>
                    <a:pt x="8620" y="7740"/>
                    <a:pt x="8037" y="6978"/>
                  </a:cubicBezTo>
                  <a:cubicBezTo>
                    <a:pt x="7465" y="6252"/>
                    <a:pt x="6715" y="5716"/>
                    <a:pt x="5834" y="5442"/>
                  </a:cubicBezTo>
                  <a:cubicBezTo>
                    <a:pt x="5834" y="5430"/>
                    <a:pt x="5846" y="5418"/>
                    <a:pt x="5846" y="5406"/>
                  </a:cubicBezTo>
                  <a:lnTo>
                    <a:pt x="5846" y="358"/>
                  </a:lnTo>
                  <a:lnTo>
                    <a:pt x="6096" y="358"/>
                  </a:lnTo>
                  <a:cubicBezTo>
                    <a:pt x="6322" y="358"/>
                    <a:pt x="6322" y="1"/>
                    <a:pt x="6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1134350" y="1528000"/>
              <a:ext cx="11650" cy="8950"/>
            </a:xfrm>
            <a:custGeom>
              <a:avLst/>
              <a:gdLst/>
              <a:ahLst/>
              <a:cxnLst/>
              <a:rect l="l" t="t" r="r" b="b"/>
              <a:pathLst>
                <a:path w="466" h="358" extrusionOk="0">
                  <a:moveTo>
                    <a:pt x="239" y="0"/>
                  </a:moveTo>
                  <a:cubicBezTo>
                    <a:pt x="1" y="0"/>
                    <a:pt x="1" y="358"/>
                    <a:pt x="239" y="358"/>
                  </a:cubicBezTo>
                  <a:cubicBezTo>
                    <a:pt x="465" y="358"/>
                    <a:pt x="465" y="0"/>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1140900" y="1550025"/>
              <a:ext cx="11050" cy="8950"/>
            </a:xfrm>
            <a:custGeom>
              <a:avLst/>
              <a:gdLst/>
              <a:ahLst/>
              <a:cxnLst/>
              <a:rect l="l" t="t" r="r" b="b"/>
              <a:pathLst>
                <a:path w="442" h="358" extrusionOk="0">
                  <a:moveTo>
                    <a:pt x="215" y="0"/>
                  </a:moveTo>
                  <a:cubicBezTo>
                    <a:pt x="1" y="0"/>
                    <a:pt x="1" y="358"/>
                    <a:pt x="215" y="358"/>
                  </a:cubicBezTo>
                  <a:cubicBezTo>
                    <a:pt x="441" y="358"/>
                    <a:pt x="441" y="0"/>
                    <a:pt x="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1148650" y="1537225"/>
              <a:ext cx="11025" cy="8950"/>
            </a:xfrm>
            <a:custGeom>
              <a:avLst/>
              <a:gdLst/>
              <a:ahLst/>
              <a:cxnLst/>
              <a:rect l="l" t="t" r="r" b="b"/>
              <a:pathLst>
                <a:path w="441" h="358" extrusionOk="0">
                  <a:moveTo>
                    <a:pt x="226" y="0"/>
                  </a:moveTo>
                  <a:cubicBezTo>
                    <a:pt x="0" y="0"/>
                    <a:pt x="0" y="358"/>
                    <a:pt x="226" y="358"/>
                  </a:cubicBezTo>
                  <a:cubicBezTo>
                    <a:pt x="441" y="358"/>
                    <a:pt x="441" y="0"/>
                    <a:pt x="2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1277225" y="1537525"/>
              <a:ext cx="11650" cy="8950"/>
            </a:xfrm>
            <a:custGeom>
              <a:avLst/>
              <a:gdLst/>
              <a:ahLst/>
              <a:cxnLst/>
              <a:rect l="l" t="t" r="r" b="b"/>
              <a:pathLst>
                <a:path w="466" h="358" extrusionOk="0">
                  <a:moveTo>
                    <a:pt x="239" y="0"/>
                  </a:moveTo>
                  <a:cubicBezTo>
                    <a:pt x="1" y="0"/>
                    <a:pt x="1" y="358"/>
                    <a:pt x="239" y="358"/>
                  </a:cubicBezTo>
                  <a:cubicBezTo>
                    <a:pt x="465" y="358"/>
                    <a:pt x="465" y="0"/>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1282875" y="1560450"/>
              <a:ext cx="11350" cy="8950"/>
            </a:xfrm>
            <a:custGeom>
              <a:avLst/>
              <a:gdLst/>
              <a:ahLst/>
              <a:cxnLst/>
              <a:rect l="l" t="t" r="r" b="b"/>
              <a:pathLst>
                <a:path w="454" h="358" extrusionOk="0">
                  <a:moveTo>
                    <a:pt x="227" y="0"/>
                  </a:moveTo>
                  <a:cubicBezTo>
                    <a:pt x="1" y="0"/>
                    <a:pt x="1" y="357"/>
                    <a:pt x="227" y="357"/>
                  </a:cubicBezTo>
                  <a:cubicBezTo>
                    <a:pt x="453" y="357"/>
                    <a:pt x="453" y="0"/>
                    <a:pt x="2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1254300" y="1557475"/>
              <a:ext cx="11650" cy="8950"/>
            </a:xfrm>
            <a:custGeom>
              <a:avLst/>
              <a:gdLst/>
              <a:ahLst/>
              <a:cxnLst/>
              <a:rect l="l" t="t" r="r" b="b"/>
              <a:pathLst>
                <a:path w="466" h="358" extrusionOk="0">
                  <a:moveTo>
                    <a:pt x="239" y="0"/>
                  </a:moveTo>
                  <a:cubicBezTo>
                    <a:pt x="1" y="0"/>
                    <a:pt x="1" y="357"/>
                    <a:pt x="239" y="357"/>
                  </a:cubicBezTo>
                  <a:cubicBezTo>
                    <a:pt x="465" y="357"/>
                    <a:pt x="465" y="0"/>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1239725" y="1454400"/>
              <a:ext cx="40500" cy="29650"/>
            </a:xfrm>
            <a:custGeom>
              <a:avLst/>
              <a:gdLst/>
              <a:ahLst/>
              <a:cxnLst/>
              <a:rect l="l" t="t" r="r" b="b"/>
              <a:pathLst>
                <a:path w="1620" h="1186" extrusionOk="0">
                  <a:moveTo>
                    <a:pt x="179" y="0"/>
                  </a:moveTo>
                  <a:cubicBezTo>
                    <a:pt x="121" y="0"/>
                    <a:pt x="71" y="27"/>
                    <a:pt x="48" y="87"/>
                  </a:cubicBezTo>
                  <a:cubicBezTo>
                    <a:pt x="1" y="170"/>
                    <a:pt x="24" y="313"/>
                    <a:pt x="108" y="337"/>
                  </a:cubicBezTo>
                  <a:cubicBezTo>
                    <a:pt x="548" y="527"/>
                    <a:pt x="953" y="789"/>
                    <a:pt x="1298" y="1123"/>
                  </a:cubicBezTo>
                  <a:cubicBezTo>
                    <a:pt x="1334" y="1164"/>
                    <a:pt x="1379" y="1185"/>
                    <a:pt x="1423" y="1185"/>
                  </a:cubicBezTo>
                  <a:cubicBezTo>
                    <a:pt x="1468" y="1185"/>
                    <a:pt x="1513" y="1164"/>
                    <a:pt x="1548" y="1123"/>
                  </a:cubicBezTo>
                  <a:cubicBezTo>
                    <a:pt x="1620" y="1051"/>
                    <a:pt x="1620" y="944"/>
                    <a:pt x="1548" y="873"/>
                  </a:cubicBezTo>
                  <a:cubicBezTo>
                    <a:pt x="1191" y="515"/>
                    <a:pt x="763" y="230"/>
                    <a:pt x="286" y="27"/>
                  </a:cubicBezTo>
                  <a:cubicBezTo>
                    <a:pt x="251" y="10"/>
                    <a:pt x="214" y="0"/>
                    <a:pt x="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5"/>
          <p:cNvGrpSpPr/>
          <p:nvPr/>
        </p:nvGrpSpPr>
        <p:grpSpPr>
          <a:xfrm rot="1629326">
            <a:off x="7972611" y="717302"/>
            <a:ext cx="654930" cy="211638"/>
            <a:chOff x="2172275" y="1388275"/>
            <a:chExt cx="188150" cy="60800"/>
          </a:xfrm>
        </p:grpSpPr>
        <p:sp>
          <p:nvSpPr>
            <p:cNvPr id="422" name="Google Shape;422;p15"/>
            <p:cNvSpPr/>
            <p:nvPr/>
          </p:nvSpPr>
          <p:spPr>
            <a:xfrm>
              <a:off x="2172275" y="1391725"/>
              <a:ext cx="34550" cy="57350"/>
            </a:xfrm>
            <a:custGeom>
              <a:avLst/>
              <a:gdLst/>
              <a:ahLst/>
              <a:cxnLst/>
              <a:rect l="l" t="t" r="r" b="b"/>
              <a:pathLst>
                <a:path w="1382" h="2294" extrusionOk="0">
                  <a:moveTo>
                    <a:pt x="727" y="570"/>
                  </a:moveTo>
                  <a:cubicBezTo>
                    <a:pt x="810" y="867"/>
                    <a:pt x="870" y="1165"/>
                    <a:pt x="918" y="1463"/>
                  </a:cubicBezTo>
                  <a:cubicBezTo>
                    <a:pt x="775" y="1463"/>
                    <a:pt x="620" y="1475"/>
                    <a:pt x="489" y="1510"/>
                  </a:cubicBezTo>
                  <a:cubicBezTo>
                    <a:pt x="560" y="1177"/>
                    <a:pt x="656" y="879"/>
                    <a:pt x="727" y="570"/>
                  </a:cubicBezTo>
                  <a:close/>
                  <a:moveTo>
                    <a:pt x="667" y="1"/>
                  </a:moveTo>
                  <a:cubicBezTo>
                    <a:pt x="610" y="1"/>
                    <a:pt x="559" y="33"/>
                    <a:pt x="549" y="105"/>
                  </a:cubicBezTo>
                  <a:cubicBezTo>
                    <a:pt x="382" y="772"/>
                    <a:pt x="203" y="1427"/>
                    <a:pt x="37" y="2106"/>
                  </a:cubicBezTo>
                  <a:cubicBezTo>
                    <a:pt x="1" y="2199"/>
                    <a:pt x="91" y="2271"/>
                    <a:pt x="181" y="2271"/>
                  </a:cubicBezTo>
                  <a:cubicBezTo>
                    <a:pt x="240" y="2271"/>
                    <a:pt x="299" y="2241"/>
                    <a:pt x="322" y="2165"/>
                  </a:cubicBezTo>
                  <a:lnTo>
                    <a:pt x="418" y="1808"/>
                  </a:lnTo>
                  <a:lnTo>
                    <a:pt x="441" y="1808"/>
                  </a:lnTo>
                  <a:cubicBezTo>
                    <a:pt x="477" y="1808"/>
                    <a:pt x="513" y="1784"/>
                    <a:pt x="549" y="1784"/>
                  </a:cubicBezTo>
                  <a:cubicBezTo>
                    <a:pt x="549" y="1784"/>
                    <a:pt x="575" y="1779"/>
                    <a:pt x="582" y="1779"/>
                  </a:cubicBezTo>
                  <a:cubicBezTo>
                    <a:pt x="586" y="1779"/>
                    <a:pt x="584" y="1780"/>
                    <a:pt x="572" y="1784"/>
                  </a:cubicBezTo>
                  <a:lnTo>
                    <a:pt x="620" y="1784"/>
                  </a:lnTo>
                  <a:cubicBezTo>
                    <a:pt x="679" y="1772"/>
                    <a:pt x="751" y="1772"/>
                    <a:pt x="810" y="1772"/>
                  </a:cubicBezTo>
                  <a:lnTo>
                    <a:pt x="965" y="1772"/>
                  </a:lnTo>
                  <a:cubicBezTo>
                    <a:pt x="977" y="1891"/>
                    <a:pt x="977" y="2022"/>
                    <a:pt x="989" y="2141"/>
                  </a:cubicBezTo>
                  <a:cubicBezTo>
                    <a:pt x="989" y="2243"/>
                    <a:pt x="1063" y="2293"/>
                    <a:pt x="1138" y="2293"/>
                  </a:cubicBezTo>
                  <a:cubicBezTo>
                    <a:pt x="1212" y="2293"/>
                    <a:pt x="1287" y="2243"/>
                    <a:pt x="1287" y="2141"/>
                  </a:cubicBezTo>
                  <a:cubicBezTo>
                    <a:pt x="1287" y="2010"/>
                    <a:pt x="1275" y="1891"/>
                    <a:pt x="1263" y="1772"/>
                  </a:cubicBezTo>
                  <a:cubicBezTo>
                    <a:pt x="1322" y="1760"/>
                    <a:pt x="1382" y="1701"/>
                    <a:pt x="1370" y="1629"/>
                  </a:cubicBezTo>
                  <a:cubicBezTo>
                    <a:pt x="1370" y="1546"/>
                    <a:pt x="1311" y="1487"/>
                    <a:pt x="1227" y="1475"/>
                  </a:cubicBezTo>
                  <a:cubicBezTo>
                    <a:pt x="1168" y="1046"/>
                    <a:pt x="1084" y="629"/>
                    <a:pt x="930" y="225"/>
                  </a:cubicBezTo>
                  <a:cubicBezTo>
                    <a:pt x="918" y="165"/>
                    <a:pt x="870" y="153"/>
                    <a:pt x="834" y="141"/>
                  </a:cubicBezTo>
                  <a:cubicBezTo>
                    <a:pt x="821" y="54"/>
                    <a:pt x="739" y="1"/>
                    <a:pt x="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2209200" y="1403350"/>
              <a:ext cx="33350" cy="38275"/>
            </a:xfrm>
            <a:custGeom>
              <a:avLst/>
              <a:gdLst/>
              <a:ahLst/>
              <a:cxnLst/>
              <a:rect l="l" t="t" r="r" b="b"/>
              <a:pathLst>
                <a:path w="1334" h="1531" extrusionOk="0">
                  <a:moveTo>
                    <a:pt x="637" y="1"/>
                  </a:moveTo>
                  <a:cubicBezTo>
                    <a:pt x="563" y="1"/>
                    <a:pt x="488" y="51"/>
                    <a:pt x="488" y="152"/>
                  </a:cubicBezTo>
                  <a:lnTo>
                    <a:pt x="488" y="605"/>
                  </a:lnTo>
                  <a:cubicBezTo>
                    <a:pt x="381" y="605"/>
                    <a:pt x="262" y="629"/>
                    <a:pt x="155" y="641"/>
                  </a:cubicBezTo>
                  <a:cubicBezTo>
                    <a:pt x="84" y="652"/>
                    <a:pt x="0" y="700"/>
                    <a:pt x="0" y="783"/>
                  </a:cubicBezTo>
                  <a:cubicBezTo>
                    <a:pt x="0" y="840"/>
                    <a:pt x="64" y="927"/>
                    <a:pt x="141" y="927"/>
                  </a:cubicBezTo>
                  <a:cubicBezTo>
                    <a:pt x="145" y="927"/>
                    <a:pt x="150" y="927"/>
                    <a:pt x="155" y="926"/>
                  </a:cubicBezTo>
                  <a:cubicBezTo>
                    <a:pt x="262" y="903"/>
                    <a:pt x="381" y="903"/>
                    <a:pt x="488" y="891"/>
                  </a:cubicBezTo>
                  <a:lnTo>
                    <a:pt x="488" y="1379"/>
                  </a:lnTo>
                  <a:cubicBezTo>
                    <a:pt x="488" y="1480"/>
                    <a:pt x="563" y="1531"/>
                    <a:pt x="637" y="1531"/>
                  </a:cubicBezTo>
                  <a:cubicBezTo>
                    <a:pt x="712" y="1531"/>
                    <a:pt x="786" y="1480"/>
                    <a:pt x="786" y="1379"/>
                  </a:cubicBezTo>
                  <a:lnTo>
                    <a:pt x="786" y="891"/>
                  </a:lnTo>
                  <a:lnTo>
                    <a:pt x="1179" y="891"/>
                  </a:lnTo>
                  <a:cubicBezTo>
                    <a:pt x="1262" y="891"/>
                    <a:pt x="1334" y="819"/>
                    <a:pt x="1334" y="748"/>
                  </a:cubicBezTo>
                  <a:cubicBezTo>
                    <a:pt x="1334" y="652"/>
                    <a:pt x="1262" y="593"/>
                    <a:pt x="1179" y="593"/>
                  </a:cubicBezTo>
                  <a:lnTo>
                    <a:pt x="786" y="593"/>
                  </a:lnTo>
                  <a:lnTo>
                    <a:pt x="786" y="152"/>
                  </a:lnTo>
                  <a:cubicBezTo>
                    <a:pt x="786" y="51"/>
                    <a:pt x="712" y="1"/>
                    <a:pt x="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2247300" y="1391050"/>
              <a:ext cx="26800" cy="57875"/>
            </a:xfrm>
            <a:custGeom>
              <a:avLst/>
              <a:gdLst/>
              <a:ahLst/>
              <a:cxnLst/>
              <a:rect l="l" t="t" r="r" b="b"/>
              <a:pathLst>
                <a:path w="1072" h="2315" extrusionOk="0">
                  <a:moveTo>
                    <a:pt x="403" y="308"/>
                  </a:moveTo>
                  <a:cubicBezTo>
                    <a:pt x="505" y="308"/>
                    <a:pt x="607" y="336"/>
                    <a:pt x="667" y="406"/>
                  </a:cubicBezTo>
                  <a:cubicBezTo>
                    <a:pt x="774" y="490"/>
                    <a:pt x="750" y="609"/>
                    <a:pt x="667" y="704"/>
                  </a:cubicBezTo>
                  <a:cubicBezTo>
                    <a:pt x="584" y="823"/>
                    <a:pt x="476" y="906"/>
                    <a:pt x="369" y="1014"/>
                  </a:cubicBezTo>
                  <a:cubicBezTo>
                    <a:pt x="369" y="775"/>
                    <a:pt x="357" y="537"/>
                    <a:pt x="345" y="311"/>
                  </a:cubicBezTo>
                  <a:cubicBezTo>
                    <a:pt x="364" y="309"/>
                    <a:pt x="383" y="308"/>
                    <a:pt x="403" y="308"/>
                  </a:cubicBezTo>
                  <a:close/>
                  <a:moveTo>
                    <a:pt x="423" y="1567"/>
                  </a:moveTo>
                  <a:cubicBezTo>
                    <a:pt x="565" y="1567"/>
                    <a:pt x="713" y="1685"/>
                    <a:pt x="703" y="1811"/>
                  </a:cubicBezTo>
                  <a:cubicBezTo>
                    <a:pt x="692" y="1947"/>
                    <a:pt x="564" y="2018"/>
                    <a:pt x="428" y="2018"/>
                  </a:cubicBezTo>
                  <a:cubicBezTo>
                    <a:pt x="408" y="2018"/>
                    <a:pt x="389" y="2017"/>
                    <a:pt x="369" y="2014"/>
                  </a:cubicBezTo>
                  <a:lnTo>
                    <a:pt x="369" y="1573"/>
                  </a:lnTo>
                  <a:cubicBezTo>
                    <a:pt x="387" y="1569"/>
                    <a:pt x="405" y="1567"/>
                    <a:pt x="423" y="1567"/>
                  </a:cubicBezTo>
                  <a:close/>
                  <a:moveTo>
                    <a:pt x="348" y="0"/>
                  </a:moveTo>
                  <a:cubicBezTo>
                    <a:pt x="295" y="0"/>
                    <a:pt x="242" y="5"/>
                    <a:pt x="191" y="13"/>
                  </a:cubicBezTo>
                  <a:cubicBezTo>
                    <a:pt x="119" y="25"/>
                    <a:pt x="48" y="73"/>
                    <a:pt x="48" y="156"/>
                  </a:cubicBezTo>
                  <a:cubicBezTo>
                    <a:pt x="24" y="180"/>
                    <a:pt x="24" y="204"/>
                    <a:pt x="24" y="240"/>
                  </a:cubicBezTo>
                  <a:cubicBezTo>
                    <a:pt x="60" y="835"/>
                    <a:pt x="72" y="1406"/>
                    <a:pt x="60" y="2002"/>
                  </a:cubicBezTo>
                  <a:cubicBezTo>
                    <a:pt x="72" y="2014"/>
                    <a:pt x="60" y="2026"/>
                    <a:pt x="48" y="2026"/>
                  </a:cubicBezTo>
                  <a:cubicBezTo>
                    <a:pt x="0" y="2085"/>
                    <a:pt x="24" y="2157"/>
                    <a:pt x="72" y="2204"/>
                  </a:cubicBezTo>
                  <a:cubicBezTo>
                    <a:pt x="107" y="2264"/>
                    <a:pt x="167" y="2287"/>
                    <a:pt x="226" y="2287"/>
                  </a:cubicBezTo>
                  <a:cubicBezTo>
                    <a:pt x="281" y="2306"/>
                    <a:pt x="338" y="2314"/>
                    <a:pt x="397" y="2314"/>
                  </a:cubicBezTo>
                  <a:cubicBezTo>
                    <a:pt x="684" y="2314"/>
                    <a:pt x="988" y="2106"/>
                    <a:pt x="988" y="1799"/>
                  </a:cubicBezTo>
                  <a:cubicBezTo>
                    <a:pt x="988" y="1514"/>
                    <a:pt x="750" y="1311"/>
                    <a:pt x="488" y="1275"/>
                  </a:cubicBezTo>
                  <a:cubicBezTo>
                    <a:pt x="536" y="1216"/>
                    <a:pt x="596" y="1168"/>
                    <a:pt x="655" y="1133"/>
                  </a:cubicBezTo>
                  <a:cubicBezTo>
                    <a:pt x="786" y="1014"/>
                    <a:pt x="941" y="871"/>
                    <a:pt x="1000" y="692"/>
                  </a:cubicBezTo>
                  <a:cubicBezTo>
                    <a:pt x="1072" y="490"/>
                    <a:pt x="988" y="263"/>
                    <a:pt x="822" y="144"/>
                  </a:cubicBezTo>
                  <a:cubicBezTo>
                    <a:pt x="686" y="45"/>
                    <a:pt x="516"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2282725" y="1415375"/>
              <a:ext cx="24125" cy="8925"/>
            </a:xfrm>
            <a:custGeom>
              <a:avLst/>
              <a:gdLst/>
              <a:ahLst/>
              <a:cxnLst/>
              <a:rect l="l" t="t" r="r" b="b"/>
              <a:pathLst>
                <a:path w="965" h="357" extrusionOk="0">
                  <a:moveTo>
                    <a:pt x="423" y="0"/>
                  </a:moveTo>
                  <a:cubicBezTo>
                    <a:pt x="328" y="0"/>
                    <a:pt x="233" y="10"/>
                    <a:pt x="143" y="29"/>
                  </a:cubicBezTo>
                  <a:cubicBezTo>
                    <a:pt x="60" y="29"/>
                    <a:pt x="0" y="124"/>
                    <a:pt x="24" y="195"/>
                  </a:cubicBezTo>
                  <a:cubicBezTo>
                    <a:pt x="52" y="271"/>
                    <a:pt x="104" y="310"/>
                    <a:pt x="160" y="310"/>
                  </a:cubicBezTo>
                  <a:cubicBezTo>
                    <a:pt x="174" y="310"/>
                    <a:pt x="188" y="307"/>
                    <a:pt x="202" y="302"/>
                  </a:cubicBezTo>
                  <a:lnTo>
                    <a:pt x="619" y="302"/>
                  </a:lnTo>
                  <a:cubicBezTo>
                    <a:pt x="667" y="314"/>
                    <a:pt x="726" y="338"/>
                    <a:pt x="774" y="350"/>
                  </a:cubicBezTo>
                  <a:cubicBezTo>
                    <a:pt x="786" y="354"/>
                    <a:pt x="800" y="356"/>
                    <a:pt x="813" y="356"/>
                  </a:cubicBezTo>
                  <a:cubicBezTo>
                    <a:pt x="876" y="356"/>
                    <a:pt x="943" y="312"/>
                    <a:pt x="953" y="243"/>
                  </a:cubicBezTo>
                  <a:cubicBezTo>
                    <a:pt x="964" y="171"/>
                    <a:pt x="917" y="88"/>
                    <a:pt x="845" y="64"/>
                  </a:cubicBezTo>
                  <a:cubicBezTo>
                    <a:pt x="710" y="21"/>
                    <a:pt x="565" y="0"/>
                    <a:pt x="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2286275" y="1427800"/>
              <a:ext cx="23850" cy="9100"/>
            </a:xfrm>
            <a:custGeom>
              <a:avLst/>
              <a:gdLst/>
              <a:ahLst/>
              <a:cxnLst/>
              <a:rect l="l" t="t" r="r" b="b"/>
              <a:pathLst>
                <a:path w="954" h="364" extrusionOk="0">
                  <a:moveTo>
                    <a:pt x="589" y="1"/>
                  </a:moveTo>
                  <a:cubicBezTo>
                    <a:pt x="435" y="1"/>
                    <a:pt x="284" y="25"/>
                    <a:pt x="144" y="79"/>
                  </a:cubicBezTo>
                  <a:cubicBezTo>
                    <a:pt x="60" y="103"/>
                    <a:pt x="1" y="175"/>
                    <a:pt x="37" y="258"/>
                  </a:cubicBezTo>
                  <a:cubicBezTo>
                    <a:pt x="56" y="315"/>
                    <a:pt x="112" y="364"/>
                    <a:pt x="170" y="364"/>
                  </a:cubicBezTo>
                  <a:cubicBezTo>
                    <a:pt x="185" y="364"/>
                    <a:pt x="201" y="360"/>
                    <a:pt x="215" y="353"/>
                  </a:cubicBezTo>
                  <a:cubicBezTo>
                    <a:pt x="251" y="341"/>
                    <a:pt x="322" y="329"/>
                    <a:pt x="358" y="317"/>
                  </a:cubicBezTo>
                  <a:cubicBezTo>
                    <a:pt x="382" y="317"/>
                    <a:pt x="406" y="294"/>
                    <a:pt x="418" y="294"/>
                  </a:cubicBezTo>
                  <a:lnTo>
                    <a:pt x="751" y="294"/>
                  </a:lnTo>
                  <a:cubicBezTo>
                    <a:pt x="787" y="294"/>
                    <a:pt x="822" y="294"/>
                    <a:pt x="870" y="282"/>
                  </a:cubicBezTo>
                  <a:cubicBezTo>
                    <a:pt x="894" y="270"/>
                    <a:pt x="930" y="222"/>
                    <a:pt x="942" y="198"/>
                  </a:cubicBezTo>
                  <a:cubicBezTo>
                    <a:pt x="953" y="115"/>
                    <a:pt x="930" y="32"/>
                    <a:pt x="834" y="20"/>
                  </a:cubicBezTo>
                  <a:cubicBezTo>
                    <a:pt x="752" y="7"/>
                    <a:pt x="670" y="1"/>
                    <a:pt x="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2326475" y="1388275"/>
              <a:ext cx="33950" cy="55650"/>
            </a:xfrm>
            <a:custGeom>
              <a:avLst/>
              <a:gdLst/>
              <a:ahLst/>
              <a:cxnLst/>
              <a:rect l="l" t="t" r="r" b="b"/>
              <a:pathLst>
                <a:path w="1358" h="2226" extrusionOk="0">
                  <a:moveTo>
                    <a:pt x="859" y="1"/>
                  </a:moveTo>
                  <a:cubicBezTo>
                    <a:pt x="336" y="1"/>
                    <a:pt x="80" y="722"/>
                    <a:pt x="36" y="1160"/>
                  </a:cubicBezTo>
                  <a:cubicBezTo>
                    <a:pt x="0" y="1458"/>
                    <a:pt x="84" y="1779"/>
                    <a:pt x="298" y="1970"/>
                  </a:cubicBezTo>
                  <a:cubicBezTo>
                    <a:pt x="521" y="2162"/>
                    <a:pt x="778" y="2225"/>
                    <a:pt x="1033" y="2225"/>
                  </a:cubicBezTo>
                  <a:cubicBezTo>
                    <a:pt x="1078" y="2225"/>
                    <a:pt x="1122" y="2223"/>
                    <a:pt x="1167" y="2220"/>
                  </a:cubicBezTo>
                  <a:cubicBezTo>
                    <a:pt x="1358" y="2220"/>
                    <a:pt x="1358" y="1922"/>
                    <a:pt x="1167" y="1922"/>
                  </a:cubicBezTo>
                  <a:cubicBezTo>
                    <a:pt x="953" y="1922"/>
                    <a:pt x="703" y="1922"/>
                    <a:pt x="524" y="1779"/>
                  </a:cubicBezTo>
                  <a:cubicBezTo>
                    <a:pt x="357" y="1648"/>
                    <a:pt x="322" y="1410"/>
                    <a:pt x="334" y="1196"/>
                  </a:cubicBezTo>
                  <a:cubicBezTo>
                    <a:pt x="346" y="982"/>
                    <a:pt x="405" y="767"/>
                    <a:pt x="512" y="589"/>
                  </a:cubicBezTo>
                  <a:cubicBezTo>
                    <a:pt x="586" y="451"/>
                    <a:pt x="707" y="295"/>
                    <a:pt x="867" y="295"/>
                  </a:cubicBezTo>
                  <a:cubicBezTo>
                    <a:pt x="887" y="295"/>
                    <a:pt x="908" y="298"/>
                    <a:pt x="929" y="303"/>
                  </a:cubicBezTo>
                  <a:cubicBezTo>
                    <a:pt x="944" y="307"/>
                    <a:pt x="957" y="308"/>
                    <a:pt x="970" y="308"/>
                  </a:cubicBezTo>
                  <a:cubicBezTo>
                    <a:pt x="1129" y="308"/>
                    <a:pt x="1176" y="61"/>
                    <a:pt x="1000" y="17"/>
                  </a:cubicBezTo>
                  <a:cubicBezTo>
                    <a:pt x="951" y="6"/>
                    <a:pt x="904" y="1"/>
                    <a:pt x="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15"/>
          <p:cNvSpPr txBox="1">
            <a:spLocks noGrp="1"/>
          </p:cNvSpPr>
          <p:nvPr>
            <p:ph type="subTitle" idx="1"/>
          </p:nvPr>
        </p:nvSpPr>
        <p:spPr>
          <a:xfrm>
            <a:off x="787500" y="2672975"/>
            <a:ext cx="22605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1pPr>
            <a:lvl2pPr lvl="1"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9pPr>
          </a:lstStyle>
          <a:p>
            <a:r>
              <a:rPr lang="ru-RU"/>
              <a:t>Образец подзаголовка</a:t>
            </a:r>
            <a:endParaRPr/>
          </a:p>
        </p:txBody>
      </p:sp>
      <p:sp>
        <p:nvSpPr>
          <p:cNvPr id="429" name="Google Shape;429;p15"/>
          <p:cNvSpPr txBox="1">
            <a:spLocks noGrp="1"/>
          </p:cNvSpPr>
          <p:nvPr>
            <p:ph type="subTitle" idx="2"/>
          </p:nvPr>
        </p:nvSpPr>
        <p:spPr>
          <a:xfrm>
            <a:off x="787500" y="3017475"/>
            <a:ext cx="2260500" cy="12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430" name="Google Shape;430;p15"/>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sp>
        <p:nvSpPr>
          <p:cNvPr id="431" name="Google Shape;431;p15"/>
          <p:cNvSpPr txBox="1">
            <a:spLocks noGrp="1"/>
          </p:cNvSpPr>
          <p:nvPr>
            <p:ph type="subTitle" idx="3"/>
          </p:nvPr>
        </p:nvSpPr>
        <p:spPr>
          <a:xfrm>
            <a:off x="3442725" y="2672975"/>
            <a:ext cx="22605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1pPr>
            <a:lvl2pPr lvl="1"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9pPr>
          </a:lstStyle>
          <a:p>
            <a:r>
              <a:rPr lang="ru-RU"/>
              <a:t>Образец подзаголовка</a:t>
            </a:r>
            <a:endParaRPr/>
          </a:p>
        </p:txBody>
      </p:sp>
      <p:sp>
        <p:nvSpPr>
          <p:cNvPr id="432" name="Google Shape;432;p15"/>
          <p:cNvSpPr txBox="1">
            <a:spLocks noGrp="1"/>
          </p:cNvSpPr>
          <p:nvPr>
            <p:ph type="subTitle" idx="4"/>
          </p:nvPr>
        </p:nvSpPr>
        <p:spPr>
          <a:xfrm>
            <a:off x="3442725" y="3017475"/>
            <a:ext cx="2260500" cy="12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433" name="Google Shape;433;p15"/>
          <p:cNvSpPr txBox="1">
            <a:spLocks noGrp="1"/>
          </p:cNvSpPr>
          <p:nvPr>
            <p:ph type="subTitle" idx="5"/>
          </p:nvPr>
        </p:nvSpPr>
        <p:spPr>
          <a:xfrm>
            <a:off x="6097950" y="2672975"/>
            <a:ext cx="22605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1pPr>
            <a:lvl2pPr lvl="1"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1800"/>
              <a:buFont typeface="Montserrat"/>
              <a:buNone/>
              <a:defRPr sz="1800" b="1">
                <a:solidFill>
                  <a:schemeClr val="accent1"/>
                </a:solidFill>
                <a:latin typeface="Montserrat"/>
                <a:ea typeface="Montserrat"/>
                <a:cs typeface="Montserrat"/>
                <a:sym typeface="Montserrat"/>
              </a:defRPr>
            </a:lvl9pPr>
          </a:lstStyle>
          <a:p>
            <a:r>
              <a:rPr lang="ru-RU"/>
              <a:t>Образец подзаголовка</a:t>
            </a:r>
            <a:endParaRPr/>
          </a:p>
        </p:txBody>
      </p:sp>
      <p:sp>
        <p:nvSpPr>
          <p:cNvPr id="434" name="Google Shape;434;p15"/>
          <p:cNvSpPr txBox="1">
            <a:spLocks noGrp="1"/>
          </p:cNvSpPr>
          <p:nvPr>
            <p:ph type="subTitle" idx="6"/>
          </p:nvPr>
        </p:nvSpPr>
        <p:spPr>
          <a:xfrm>
            <a:off x="6097950" y="3017475"/>
            <a:ext cx="2260500" cy="12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Tree>
    <p:extLst>
      <p:ext uri="{BB962C8B-B14F-4D97-AF65-F5344CB8AC3E}">
        <p14:creationId xmlns:p14="http://schemas.microsoft.com/office/powerpoint/2010/main" val="29697469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35"/>
        <p:cNvGrpSpPr/>
        <p:nvPr/>
      </p:nvGrpSpPr>
      <p:grpSpPr>
        <a:xfrm>
          <a:off x="0" y="0"/>
          <a:ext cx="0" cy="0"/>
          <a:chOff x="0" y="0"/>
          <a:chExt cx="0" cy="0"/>
        </a:xfrm>
      </p:grpSpPr>
      <p:sp>
        <p:nvSpPr>
          <p:cNvPr id="436" name="Google Shape;436;p16"/>
          <p:cNvSpPr/>
          <p:nvPr/>
        </p:nvSpPr>
        <p:spPr>
          <a:xfrm flipH="1">
            <a:off x="4683727" y="0"/>
            <a:ext cx="4460275" cy="2331341"/>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rot="-5400000">
            <a:off x="-380275" y="3933375"/>
            <a:ext cx="1590400" cy="829851"/>
          </a:xfrm>
          <a:custGeom>
            <a:avLst/>
            <a:gdLst/>
            <a:ahLst/>
            <a:cxnLst/>
            <a:rect l="l" t="t" r="r" b="b"/>
            <a:pathLst>
              <a:path w="63616" h="27838" extrusionOk="0">
                <a:moveTo>
                  <a:pt x="1" y="0"/>
                </a:moveTo>
                <a:lnTo>
                  <a:pt x="1" y="27837"/>
                </a:lnTo>
                <a:cubicBezTo>
                  <a:pt x="1" y="27837"/>
                  <a:pt x="8442" y="26385"/>
                  <a:pt x="12097" y="22813"/>
                </a:cubicBezTo>
                <a:cubicBezTo>
                  <a:pt x="15741" y="19241"/>
                  <a:pt x="19015" y="11799"/>
                  <a:pt x="24778" y="9906"/>
                </a:cubicBezTo>
                <a:cubicBezTo>
                  <a:pt x="30540" y="8013"/>
                  <a:pt x="53198" y="8013"/>
                  <a:pt x="58079" y="5834"/>
                </a:cubicBezTo>
                <a:cubicBezTo>
                  <a:pt x="62961" y="3644"/>
                  <a:pt x="63616" y="0"/>
                  <a:pt x="636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txBox="1">
            <a:spLocks noGrp="1"/>
          </p:cNvSpPr>
          <p:nvPr>
            <p:ph type="title"/>
          </p:nvPr>
        </p:nvSpPr>
        <p:spPr>
          <a:xfrm>
            <a:off x="713100" y="368825"/>
            <a:ext cx="39294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ru-RU"/>
              <a:t>Образец заголовка</a:t>
            </a:r>
            <a:endParaRPr/>
          </a:p>
        </p:txBody>
      </p:sp>
      <p:sp>
        <p:nvSpPr>
          <p:cNvPr id="439" name="Google Shape;439;p16"/>
          <p:cNvSpPr txBox="1">
            <a:spLocks noGrp="1"/>
          </p:cNvSpPr>
          <p:nvPr>
            <p:ph type="subTitle" idx="1"/>
          </p:nvPr>
        </p:nvSpPr>
        <p:spPr>
          <a:xfrm>
            <a:off x="713100" y="1472875"/>
            <a:ext cx="18405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2pPr>
            <a:lvl3pPr lvl="2"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3pPr>
            <a:lvl4pPr lvl="3"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4pPr>
            <a:lvl5pPr lvl="4"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5pPr>
            <a:lvl6pPr lvl="5"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6pPr>
            <a:lvl7pPr lvl="6"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7pPr>
            <a:lvl8pPr lvl="7"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8pPr>
            <a:lvl9pPr lvl="8"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9pPr>
          </a:lstStyle>
          <a:p>
            <a:r>
              <a:rPr lang="ru-RU"/>
              <a:t>Образец подзаголовка</a:t>
            </a:r>
            <a:endParaRPr/>
          </a:p>
        </p:txBody>
      </p:sp>
      <p:sp>
        <p:nvSpPr>
          <p:cNvPr id="440" name="Google Shape;440;p16"/>
          <p:cNvSpPr txBox="1">
            <a:spLocks noGrp="1"/>
          </p:cNvSpPr>
          <p:nvPr>
            <p:ph type="subTitle" idx="2"/>
          </p:nvPr>
        </p:nvSpPr>
        <p:spPr>
          <a:xfrm>
            <a:off x="713100" y="1818500"/>
            <a:ext cx="1840500" cy="965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441" name="Google Shape;441;p16"/>
          <p:cNvSpPr txBox="1">
            <a:spLocks noGrp="1"/>
          </p:cNvSpPr>
          <p:nvPr>
            <p:ph type="subTitle" idx="3"/>
          </p:nvPr>
        </p:nvSpPr>
        <p:spPr>
          <a:xfrm>
            <a:off x="3040225" y="1472875"/>
            <a:ext cx="18405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2pPr>
            <a:lvl3pPr lvl="2"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3pPr>
            <a:lvl4pPr lvl="3"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4pPr>
            <a:lvl5pPr lvl="4"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5pPr>
            <a:lvl6pPr lvl="5"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6pPr>
            <a:lvl7pPr lvl="6"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7pPr>
            <a:lvl8pPr lvl="7"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8pPr>
            <a:lvl9pPr lvl="8"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9pPr>
          </a:lstStyle>
          <a:p>
            <a:r>
              <a:rPr lang="ru-RU"/>
              <a:t>Образец подзаголовка</a:t>
            </a:r>
            <a:endParaRPr/>
          </a:p>
        </p:txBody>
      </p:sp>
      <p:sp>
        <p:nvSpPr>
          <p:cNvPr id="442" name="Google Shape;442;p16"/>
          <p:cNvSpPr txBox="1">
            <a:spLocks noGrp="1"/>
          </p:cNvSpPr>
          <p:nvPr>
            <p:ph type="subTitle" idx="4"/>
          </p:nvPr>
        </p:nvSpPr>
        <p:spPr>
          <a:xfrm>
            <a:off x="3040225" y="1818500"/>
            <a:ext cx="1840500" cy="965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443" name="Google Shape;443;p16"/>
          <p:cNvSpPr txBox="1">
            <a:spLocks noGrp="1"/>
          </p:cNvSpPr>
          <p:nvPr>
            <p:ph type="subTitle" idx="5"/>
          </p:nvPr>
        </p:nvSpPr>
        <p:spPr>
          <a:xfrm>
            <a:off x="713100" y="3125275"/>
            <a:ext cx="18405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2pPr>
            <a:lvl3pPr lvl="2"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3pPr>
            <a:lvl4pPr lvl="3"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4pPr>
            <a:lvl5pPr lvl="4"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5pPr>
            <a:lvl6pPr lvl="5"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6pPr>
            <a:lvl7pPr lvl="6"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7pPr>
            <a:lvl8pPr lvl="7"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8pPr>
            <a:lvl9pPr lvl="8"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9pPr>
          </a:lstStyle>
          <a:p>
            <a:r>
              <a:rPr lang="ru-RU"/>
              <a:t>Образец подзаголовка</a:t>
            </a:r>
            <a:endParaRPr/>
          </a:p>
        </p:txBody>
      </p:sp>
      <p:sp>
        <p:nvSpPr>
          <p:cNvPr id="444" name="Google Shape;444;p16"/>
          <p:cNvSpPr txBox="1">
            <a:spLocks noGrp="1"/>
          </p:cNvSpPr>
          <p:nvPr>
            <p:ph type="subTitle" idx="6"/>
          </p:nvPr>
        </p:nvSpPr>
        <p:spPr>
          <a:xfrm>
            <a:off x="713100" y="3470900"/>
            <a:ext cx="1840500" cy="965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445" name="Google Shape;445;p16"/>
          <p:cNvSpPr txBox="1">
            <a:spLocks noGrp="1"/>
          </p:cNvSpPr>
          <p:nvPr>
            <p:ph type="subTitle" idx="7"/>
          </p:nvPr>
        </p:nvSpPr>
        <p:spPr>
          <a:xfrm>
            <a:off x="3040225" y="3125275"/>
            <a:ext cx="1840500" cy="42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2pPr>
            <a:lvl3pPr lvl="2"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3pPr>
            <a:lvl4pPr lvl="3"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4pPr>
            <a:lvl5pPr lvl="4"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5pPr>
            <a:lvl6pPr lvl="5"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6pPr>
            <a:lvl7pPr lvl="6"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7pPr>
            <a:lvl8pPr lvl="7"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8pPr>
            <a:lvl9pPr lvl="8"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9pPr>
          </a:lstStyle>
          <a:p>
            <a:r>
              <a:rPr lang="ru-RU"/>
              <a:t>Образец подзаголовка</a:t>
            </a:r>
            <a:endParaRPr/>
          </a:p>
        </p:txBody>
      </p:sp>
      <p:sp>
        <p:nvSpPr>
          <p:cNvPr id="446" name="Google Shape;446;p16"/>
          <p:cNvSpPr txBox="1">
            <a:spLocks noGrp="1"/>
          </p:cNvSpPr>
          <p:nvPr>
            <p:ph type="subTitle" idx="8"/>
          </p:nvPr>
        </p:nvSpPr>
        <p:spPr>
          <a:xfrm>
            <a:off x="3040225" y="3470900"/>
            <a:ext cx="1840500" cy="965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grpSp>
        <p:nvGrpSpPr>
          <p:cNvPr id="447" name="Google Shape;447;p16"/>
          <p:cNvGrpSpPr/>
          <p:nvPr/>
        </p:nvGrpSpPr>
        <p:grpSpPr>
          <a:xfrm rot="1002166">
            <a:off x="180384" y="4440522"/>
            <a:ext cx="477237" cy="456086"/>
            <a:chOff x="4050500" y="2231350"/>
            <a:chExt cx="204200" cy="195150"/>
          </a:xfrm>
        </p:grpSpPr>
        <p:sp>
          <p:nvSpPr>
            <p:cNvPr id="448" name="Google Shape;448;p16"/>
            <p:cNvSpPr/>
            <p:nvPr/>
          </p:nvSpPr>
          <p:spPr>
            <a:xfrm>
              <a:off x="4050500" y="2306075"/>
              <a:ext cx="39300" cy="45250"/>
            </a:xfrm>
            <a:custGeom>
              <a:avLst/>
              <a:gdLst/>
              <a:ahLst/>
              <a:cxnLst/>
              <a:rect l="l" t="t" r="r" b="b"/>
              <a:pathLst>
                <a:path w="1572" h="1810" extrusionOk="0">
                  <a:moveTo>
                    <a:pt x="203" y="0"/>
                  </a:moveTo>
                  <a:cubicBezTo>
                    <a:pt x="96" y="0"/>
                    <a:pt x="36" y="72"/>
                    <a:pt x="24" y="179"/>
                  </a:cubicBezTo>
                  <a:cubicBezTo>
                    <a:pt x="0" y="655"/>
                    <a:pt x="72" y="1143"/>
                    <a:pt x="250" y="1584"/>
                  </a:cubicBezTo>
                  <a:cubicBezTo>
                    <a:pt x="269" y="1660"/>
                    <a:pt x="334" y="1713"/>
                    <a:pt x="414" y="1713"/>
                  </a:cubicBezTo>
                  <a:cubicBezTo>
                    <a:pt x="434" y="1713"/>
                    <a:pt x="455" y="1710"/>
                    <a:pt x="477" y="1703"/>
                  </a:cubicBezTo>
                  <a:cubicBezTo>
                    <a:pt x="572" y="1679"/>
                    <a:pt x="607" y="1584"/>
                    <a:pt x="596" y="1489"/>
                  </a:cubicBezTo>
                  <a:cubicBezTo>
                    <a:pt x="560" y="1286"/>
                    <a:pt x="512" y="1072"/>
                    <a:pt x="596" y="869"/>
                  </a:cubicBezTo>
                  <a:cubicBezTo>
                    <a:pt x="619" y="798"/>
                    <a:pt x="655" y="750"/>
                    <a:pt x="715" y="703"/>
                  </a:cubicBezTo>
                  <a:lnTo>
                    <a:pt x="715" y="703"/>
                  </a:lnTo>
                  <a:cubicBezTo>
                    <a:pt x="709" y="708"/>
                    <a:pt x="707" y="711"/>
                    <a:pt x="708" y="711"/>
                  </a:cubicBezTo>
                  <a:cubicBezTo>
                    <a:pt x="712" y="711"/>
                    <a:pt x="741" y="688"/>
                    <a:pt x="750" y="679"/>
                  </a:cubicBezTo>
                  <a:lnTo>
                    <a:pt x="786" y="667"/>
                  </a:lnTo>
                  <a:cubicBezTo>
                    <a:pt x="798" y="667"/>
                    <a:pt x="810" y="643"/>
                    <a:pt x="834" y="643"/>
                  </a:cubicBezTo>
                  <a:lnTo>
                    <a:pt x="917" y="643"/>
                  </a:lnTo>
                  <a:cubicBezTo>
                    <a:pt x="917" y="643"/>
                    <a:pt x="949" y="643"/>
                    <a:pt x="952" y="663"/>
                  </a:cubicBezTo>
                  <a:lnTo>
                    <a:pt x="952" y="663"/>
                  </a:lnTo>
                  <a:cubicBezTo>
                    <a:pt x="950" y="662"/>
                    <a:pt x="948" y="662"/>
                    <a:pt x="947" y="662"/>
                  </a:cubicBezTo>
                  <a:cubicBezTo>
                    <a:pt x="945" y="662"/>
                    <a:pt x="946" y="663"/>
                    <a:pt x="953" y="667"/>
                  </a:cubicBezTo>
                  <a:cubicBezTo>
                    <a:pt x="953" y="666"/>
                    <a:pt x="953" y="664"/>
                    <a:pt x="952" y="663"/>
                  </a:cubicBezTo>
                  <a:lnTo>
                    <a:pt x="952" y="663"/>
                  </a:lnTo>
                  <a:cubicBezTo>
                    <a:pt x="961" y="665"/>
                    <a:pt x="977" y="672"/>
                    <a:pt x="977" y="679"/>
                  </a:cubicBezTo>
                  <a:lnTo>
                    <a:pt x="1012" y="715"/>
                  </a:lnTo>
                  <a:cubicBezTo>
                    <a:pt x="1072" y="774"/>
                    <a:pt x="1084" y="857"/>
                    <a:pt x="1108" y="929"/>
                  </a:cubicBezTo>
                  <a:cubicBezTo>
                    <a:pt x="1167" y="1155"/>
                    <a:pt x="1203" y="1393"/>
                    <a:pt x="1215" y="1631"/>
                  </a:cubicBezTo>
                  <a:cubicBezTo>
                    <a:pt x="1215" y="1727"/>
                    <a:pt x="1286" y="1810"/>
                    <a:pt x="1393" y="1810"/>
                  </a:cubicBezTo>
                  <a:cubicBezTo>
                    <a:pt x="1489" y="1810"/>
                    <a:pt x="1572" y="1739"/>
                    <a:pt x="1572" y="1631"/>
                  </a:cubicBezTo>
                  <a:cubicBezTo>
                    <a:pt x="1560" y="1393"/>
                    <a:pt x="1524" y="1155"/>
                    <a:pt x="1465" y="917"/>
                  </a:cubicBezTo>
                  <a:cubicBezTo>
                    <a:pt x="1429" y="715"/>
                    <a:pt x="1346" y="488"/>
                    <a:pt x="1155" y="369"/>
                  </a:cubicBezTo>
                  <a:cubicBezTo>
                    <a:pt x="1080" y="321"/>
                    <a:pt x="997" y="302"/>
                    <a:pt x="913" y="302"/>
                  </a:cubicBezTo>
                  <a:cubicBezTo>
                    <a:pt x="811" y="302"/>
                    <a:pt x="705" y="330"/>
                    <a:pt x="607" y="369"/>
                  </a:cubicBezTo>
                  <a:cubicBezTo>
                    <a:pt x="512" y="417"/>
                    <a:pt x="441" y="488"/>
                    <a:pt x="381" y="560"/>
                  </a:cubicBezTo>
                  <a:cubicBezTo>
                    <a:pt x="369" y="429"/>
                    <a:pt x="369" y="298"/>
                    <a:pt x="381" y="179"/>
                  </a:cubicBezTo>
                  <a:cubicBezTo>
                    <a:pt x="381" y="84"/>
                    <a:pt x="298" y="0"/>
                    <a:pt x="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4143650" y="2331675"/>
              <a:ext cx="111050" cy="8950"/>
            </a:xfrm>
            <a:custGeom>
              <a:avLst/>
              <a:gdLst/>
              <a:ahLst/>
              <a:cxnLst/>
              <a:rect l="l" t="t" r="r" b="b"/>
              <a:pathLst>
                <a:path w="4442" h="358" extrusionOk="0">
                  <a:moveTo>
                    <a:pt x="227" y="0"/>
                  </a:moveTo>
                  <a:cubicBezTo>
                    <a:pt x="1" y="0"/>
                    <a:pt x="1" y="357"/>
                    <a:pt x="227" y="357"/>
                  </a:cubicBezTo>
                  <a:lnTo>
                    <a:pt x="4216" y="357"/>
                  </a:lnTo>
                  <a:cubicBezTo>
                    <a:pt x="4442" y="357"/>
                    <a:pt x="4442" y="0"/>
                    <a:pt x="4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4155275" y="2357275"/>
              <a:ext cx="71150" cy="69225"/>
            </a:xfrm>
            <a:custGeom>
              <a:avLst/>
              <a:gdLst/>
              <a:ahLst/>
              <a:cxnLst/>
              <a:rect l="l" t="t" r="r" b="b"/>
              <a:pathLst>
                <a:path w="2846" h="2769" extrusionOk="0">
                  <a:moveTo>
                    <a:pt x="2655" y="0"/>
                  </a:moveTo>
                  <a:cubicBezTo>
                    <a:pt x="2548" y="0"/>
                    <a:pt x="2489" y="95"/>
                    <a:pt x="2477" y="179"/>
                  </a:cubicBezTo>
                  <a:cubicBezTo>
                    <a:pt x="2393" y="786"/>
                    <a:pt x="2310" y="1381"/>
                    <a:pt x="2239" y="2000"/>
                  </a:cubicBezTo>
                  <a:cubicBezTo>
                    <a:pt x="1679" y="1476"/>
                    <a:pt x="1119" y="964"/>
                    <a:pt x="536" y="488"/>
                  </a:cubicBezTo>
                  <a:cubicBezTo>
                    <a:pt x="494" y="460"/>
                    <a:pt x="444" y="445"/>
                    <a:pt x="397" y="445"/>
                  </a:cubicBezTo>
                  <a:cubicBezTo>
                    <a:pt x="325" y="445"/>
                    <a:pt x="260" y="480"/>
                    <a:pt x="238" y="560"/>
                  </a:cubicBezTo>
                  <a:cubicBezTo>
                    <a:pt x="72" y="1238"/>
                    <a:pt x="0" y="1917"/>
                    <a:pt x="36" y="2608"/>
                  </a:cubicBezTo>
                  <a:cubicBezTo>
                    <a:pt x="42" y="2715"/>
                    <a:pt x="134" y="2768"/>
                    <a:pt x="224" y="2768"/>
                  </a:cubicBezTo>
                  <a:cubicBezTo>
                    <a:pt x="313" y="2768"/>
                    <a:pt x="399" y="2715"/>
                    <a:pt x="393" y="2608"/>
                  </a:cubicBezTo>
                  <a:cubicBezTo>
                    <a:pt x="357" y="2036"/>
                    <a:pt x="405" y="1488"/>
                    <a:pt x="524" y="941"/>
                  </a:cubicBezTo>
                  <a:cubicBezTo>
                    <a:pt x="1119" y="1429"/>
                    <a:pt x="1703" y="1953"/>
                    <a:pt x="2251" y="2488"/>
                  </a:cubicBezTo>
                  <a:cubicBezTo>
                    <a:pt x="2287" y="2525"/>
                    <a:pt x="2328" y="2540"/>
                    <a:pt x="2367" y="2540"/>
                  </a:cubicBezTo>
                  <a:cubicBezTo>
                    <a:pt x="2457" y="2540"/>
                    <a:pt x="2540" y="2460"/>
                    <a:pt x="2548" y="2369"/>
                  </a:cubicBezTo>
                  <a:cubicBezTo>
                    <a:pt x="2632" y="1643"/>
                    <a:pt x="2739" y="905"/>
                    <a:pt x="2834" y="179"/>
                  </a:cubicBezTo>
                  <a:cubicBezTo>
                    <a:pt x="2846" y="95"/>
                    <a:pt x="2739" y="0"/>
                    <a:pt x="26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4154375" y="2231350"/>
              <a:ext cx="88425" cy="77800"/>
            </a:xfrm>
            <a:custGeom>
              <a:avLst/>
              <a:gdLst/>
              <a:ahLst/>
              <a:cxnLst/>
              <a:rect l="l" t="t" r="r" b="b"/>
              <a:pathLst>
                <a:path w="3537" h="3112" extrusionOk="0">
                  <a:moveTo>
                    <a:pt x="627" y="0"/>
                  </a:moveTo>
                  <a:cubicBezTo>
                    <a:pt x="552" y="0"/>
                    <a:pt x="475" y="43"/>
                    <a:pt x="453" y="132"/>
                  </a:cubicBezTo>
                  <a:cubicBezTo>
                    <a:pt x="251" y="1049"/>
                    <a:pt x="96" y="1989"/>
                    <a:pt x="12" y="2942"/>
                  </a:cubicBezTo>
                  <a:cubicBezTo>
                    <a:pt x="1" y="3055"/>
                    <a:pt x="81" y="3111"/>
                    <a:pt x="169" y="3111"/>
                  </a:cubicBezTo>
                  <a:cubicBezTo>
                    <a:pt x="257" y="3111"/>
                    <a:pt x="352" y="3055"/>
                    <a:pt x="370" y="2942"/>
                  </a:cubicBezTo>
                  <a:cubicBezTo>
                    <a:pt x="441" y="2120"/>
                    <a:pt x="572" y="1322"/>
                    <a:pt x="739" y="525"/>
                  </a:cubicBezTo>
                  <a:cubicBezTo>
                    <a:pt x="882" y="679"/>
                    <a:pt x="1036" y="810"/>
                    <a:pt x="1179" y="965"/>
                  </a:cubicBezTo>
                  <a:lnTo>
                    <a:pt x="1501" y="1275"/>
                  </a:lnTo>
                  <a:cubicBezTo>
                    <a:pt x="1584" y="1358"/>
                    <a:pt x="1679" y="1465"/>
                    <a:pt x="1798" y="1501"/>
                  </a:cubicBezTo>
                  <a:cubicBezTo>
                    <a:pt x="1818" y="1506"/>
                    <a:pt x="1836" y="1508"/>
                    <a:pt x="1855" y="1508"/>
                  </a:cubicBezTo>
                  <a:cubicBezTo>
                    <a:pt x="2067" y="1508"/>
                    <a:pt x="2238" y="1216"/>
                    <a:pt x="2358" y="1084"/>
                  </a:cubicBezTo>
                  <a:lnTo>
                    <a:pt x="2763" y="632"/>
                  </a:lnTo>
                  <a:cubicBezTo>
                    <a:pt x="2941" y="1346"/>
                    <a:pt x="3072" y="2061"/>
                    <a:pt x="3168" y="2787"/>
                  </a:cubicBezTo>
                  <a:cubicBezTo>
                    <a:pt x="3180" y="2900"/>
                    <a:pt x="3275" y="2956"/>
                    <a:pt x="3364" y="2956"/>
                  </a:cubicBezTo>
                  <a:cubicBezTo>
                    <a:pt x="3453" y="2956"/>
                    <a:pt x="3537" y="2900"/>
                    <a:pt x="3525" y="2787"/>
                  </a:cubicBezTo>
                  <a:cubicBezTo>
                    <a:pt x="3418" y="1930"/>
                    <a:pt x="3263" y="1060"/>
                    <a:pt x="3025" y="215"/>
                  </a:cubicBezTo>
                  <a:cubicBezTo>
                    <a:pt x="3017" y="139"/>
                    <a:pt x="2942" y="88"/>
                    <a:pt x="2867" y="88"/>
                  </a:cubicBezTo>
                  <a:cubicBezTo>
                    <a:pt x="2824" y="88"/>
                    <a:pt x="2781" y="105"/>
                    <a:pt x="2751" y="144"/>
                  </a:cubicBezTo>
                  <a:cubicBezTo>
                    <a:pt x="2584" y="322"/>
                    <a:pt x="2418" y="501"/>
                    <a:pt x="2239" y="691"/>
                  </a:cubicBezTo>
                  <a:cubicBezTo>
                    <a:pt x="2156" y="787"/>
                    <a:pt x="2072" y="870"/>
                    <a:pt x="1989" y="965"/>
                  </a:cubicBezTo>
                  <a:cubicBezTo>
                    <a:pt x="1941" y="1001"/>
                    <a:pt x="1894" y="1049"/>
                    <a:pt x="1870" y="1096"/>
                  </a:cubicBezTo>
                  <a:lnTo>
                    <a:pt x="1858" y="1108"/>
                  </a:lnTo>
                  <a:lnTo>
                    <a:pt x="1834" y="1108"/>
                  </a:lnTo>
                  <a:cubicBezTo>
                    <a:pt x="1763" y="1025"/>
                    <a:pt x="1644" y="929"/>
                    <a:pt x="1572" y="846"/>
                  </a:cubicBezTo>
                  <a:lnTo>
                    <a:pt x="1298" y="572"/>
                  </a:lnTo>
                  <a:cubicBezTo>
                    <a:pt x="1120" y="394"/>
                    <a:pt x="941" y="227"/>
                    <a:pt x="751" y="48"/>
                  </a:cubicBezTo>
                  <a:cubicBezTo>
                    <a:pt x="719" y="17"/>
                    <a:pt x="673"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4114500" y="2317250"/>
              <a:ext cx="18175" cy="9800"/>
            </a:xfrm>
            <a:custGeom>
              <a:avLst/>
              <a:gdLst/>
              <a:ahLst/>
              <a:cxnLst/>
              <a:rect l="l" t="t" r="r" b="b"/>
              <a:pathLst>
                <a:path w="727" h="392" extrusionOk="0">
                  <a:moveTo>
                    <a:pt x="172" y="0"/>
                  </a:moveTo>
                  <a:cubicBezTo>
                    <a:pt x="164" y="0"/>
                    <a:pt x="155" y="2"/>
                    <a:pt x="143" y="6"/>
                  </a:cubicBezTo>
                  <a:cubicBezTo>
                    <a:pt x="119" y="6"/>
                    <a:pt x="95" y="29"/>
                    <a:pt x="83" y="29"/>
                  </a:cubicBezTo>
                  <a:cubicBezTo>
                    <a:pt x="60" y="41"/>
                    <a:pt x="12" y="89"/>
                    <a:pt x="12" y="125"/>
                  </a:cubicBezTo>
                  <a:cubicBezTo>
                    <a:pt x="0" y="172"/>
                    <a:pt x="0" y="220"/>
                    <a:pt x="24" y="268"/>
                  </a:cubicBezTo>
                  <a:cubicBezTo>
                    <a:pt x="36" y="291"/>
                    <a:pt x="83" y="339"/>
                    <a:pt x="131" y="339"/>
                  </a:cubicBezTo>
                  <a:cubicBezTo>
                    <a:pt x="250" y="351"/>
                    <a:pt x="381" y="363"/>
                    <a:pt x="500" y="387"/>
                  </a:cubicBezTo>
                  <a:cubicBezTo>
                    <a:pt x="524" y="387"/>
                    <a:pt x="537" y="392"/>
                    <a:pt x="550" y="392"/>
                  </a:cubicBezTo>
                  <a:cubicBezTo>
                    <a:pt x="557" y="392"/>
                    <a:pt x="564" y="391"/>
                    <a:pt x="572" y="387"/>
                  </a:cubicBezTo>
                  <a:cubicBezTo>
                    <a:pt x="607" y="387"/>
                    <a:pt x="619" y="363"/>
                    <a:pt x="631" y="363"/>
                  </a:cubicBezTo>
                  <a:cubicBezTo>
                    <a:pt x="667" y="351"/>
                    <a:pt x="714" y="303"/>
                    <a:pt x="714" y="268"/>
                  </a:cubicBezTo>
                  <a:cubicBezTo>
                    <a:pt x="726" y="220"/>
                    <a:pt x="726" y="172"/>
                    <a:pt x="691" y="125"/>
                  </a:cubicBezTo>
                  <a:cubicBezTo>
                    <a:pt x="667" y="101"/>
                    <a:pt x="631" y="53"/>
                    <a:pt x="595" y="53"/>
                  </a:cubicBezTo>
                  <a:cubicBezTo>
                    <a:pt x="476" y="41"/>
                    <a:pt x="333" y="29"/>
                    <a:pt x="214" y="6"/>
                  </a:cubicBezTo>
                  <a:cubicBezTo>
                    <a:pt x="199" y="6"/>
                    <a:pt x="188"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4112700" y="2340975"/>
              <a:ext cx="18475" cy="10275"/>
            </a:xfrm>
            <a:custGeom>
              <a:avLst/>
              <a:gdLst/>
              <a:ahLst/>
              <a:cxnLst/>
              <a:rect l="l" t="t" r="r" b="b"/>
              <a:pathLst>
                <a:path w="739" h="411" extrusionOk="0">
                  <a:moveTo>
                    <a:pt x="554" y="0"/>
                  </a:moveTo>
                  <a:cubicBezTo>
                    <a:pt x="539" y="0"/>
                    <a:pt x="525" y="3"/>
                    <a:pt x="513" y="9"/>
                  </a:cubicBezTo>
                  <a:cubicBezTo>
                    <a:pt x="394" y="33"/>
                    <a:pt x="263" y="45"/>
                    <a:pt x="144" y="69"/>
                  </a:cubicBezTo>
                  <a:cubicBezTo>
                    <a:pt x="108" y="69"/>
                    <a:pt x="72" y="116"/>
                    <a:pt x="36" y="152"/>
                  </a:cubicBezTo>
                  <a:cubicBezTo>
                    <a:pt x="24" y="188"/>
                    <a:pt x="1" y="235"/>
                    <a:pt x="24" y="283"/>
                  </a:cubicBezTo>
                  <a:cubicBezTo>
                    <a:pt x="36" y="331"/>
                    <a:pt x="72" y="366"/>
                    <a:pt x="96" y="390"/>
                  </a:cubicBezTo>
                  <a:cubicBezTo>
                    <a:pt x="108" y="390"/>
                    <a:pt x="132" y="402"/>
                    <a:pt x="144" y="402"/>
                  </a:cubicBezTo>
                  <a:cubicBezTo>
                    <a:pt x="155" y="408"/>
                    <a:pt x="170" y="411"/>
                    <a:pt x="185" y="411"/>
                  </a:cubicBezTo>
                  <a:cubicBezTo>
                    <a:pt x="200" y="411"/>
                    <a:pt x="215" y="408"/>
                    <a:pt x="227" y="402"/>
                  </a:cubicBezTo>
                  <a:cubicBezTo>
                    <a:pt x="346" y="390"/>
                    <a:pt x="477" y="366"/>
                    <a:pt x="596" y="343"/>
                  </a:cubicBezTo>
                  <a:cubicBezTo>
                    <a:pt x="644" y="343"/>
                    <a:pt x="691" y="295"/>
                    <a:pt x="703" y="271"/>
                  </a:cubicBezTo>
                  <a:cubicBezTo>
                    <a:pt x="715" y="223"/>
                    <a:pt x="739" y="176"/>
                    <a:pt x="715" y="128"/>
                  </a:cubicBezTo>
                  <a:cubicBezTo>
                    <a:pt x="703" y="93"/>
                    <a:pt x="679" y="45"/>
                    <a:pt x="644" y="33"/>
                  </a:cubicBezTo>
                  <a:cubicBezTo>
                    <a:pt x="632" y="33"/>
                    <a:pt x="620" y="9"/>
                    <a:pt x="596" y="9"/>
                  </a:cubicBezTo>
                  <a:cubicBezTo>
                    <a:pt x="584" y="3"/>
                    <a:pt x="569"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16"/>
          <p:cNvGrpSpPr/>
          <p:nvPr/>
        </p:nvGrpSpPr>
        <p:grpSpPr>
          <a:xfrm rot="-1268313">
            <a:off x="757143" y="4794922"/>
            <a:ext cx="440302" cy="150214"/>
            <a:chOff x="4059425" y="2580150"/>
            <a:chExt cx="188400" cy="64275"/>
          </a:xfrm>
        </p:grpSpPr>
        <p:sp>
          <p:nvSpPr>
            <p:cNvPr id="455" name="Google Shape;455;p16"/>
            <p:cNvSpPr/>
            <p:nvPr/>
          </p:nvSpPr>
          <p:spPr>
            <a:xfrm>
              <a:off x="4059425" y="2589625"/>
              <a:ext cx="43475" cy="44375"/>
            </a:xfrm>
            <a:custGeom>
              <a:avLst/>
              <a:gdLst/>
              <a:ahLst/>
              <a:cxnLst/>
              <a:rect l="l" t="t" r="r" b="b"/>
              <a:pathLst>
                <a:path w="1739" h="1775" extrusionOk="0">
                  <a:moveTo>
                    <a:pt x="1094" y="1"/>
                  </a:moveTo>
                  <a:cubicBezTo>
                    <a:pt x="1035" y="1"/>
                    <a:pt x="979" y="25"/>
                    <a:pt x="965" y="76"/>
                  </a:cubicBezTo>
                  <a:cubicBezTo>
                    <a:pt x="858" y="291"/>
                    <a:pt x="762" y="493"/>
                    <a:pt x="667" y="695"/>
                  </a:cubicBezTo>
                  <a:cubicBezTo>
                    <a:pt x="524" y="600"/>
                    <a:pt x="405" y="517"/>
                    <a:pt x="274" y="422"/>
                  </a:cubicBezTo>
                  <a:cubicBezTo>
                    <a:pt x="252" y="403"/>
                    <a:pt x="224" y="395"/>
                    <a:pt x="196" y="395"/>
                  </a:cubicBezTo>
                  <a:cubicBezTo>
                    <a:pt x="135" y="395"/>
                    <a:pt x="69" y="432"/>
                    <a:pt x="36" y="481"/>
                  </a:cubicBezTo>
                  <a:cubicBezTo>
                    <a:pt x="0" y="576"/>
                    <a:pt x="24" y="672"/>
                    <a:pt x="96" y="719"/>
                  </a:cubicBezTo>
                  <a:cubicBezTo>
                    <a:pt x="239" y="814"/>
                    <a:pt x="370" y="898"/>
                    <a:pt x="501" y="1005"/>
                  </a:cubicBezTo>
                  <a:cubicBezTo>
                    <a:pt x="429" y="1172"/>
                    <a:pt x="334" y="1326"/>
                    <a:pt x="262" y="1493"/>
                  </a:cubicBezTo>
                  <a:cubicBezTo>
                    <a:pt x="227" y="1588"/>
                    <a:pt x="250" y="1707"/>
                    <a:pt x="334" y="1755"/>
                  </a:cubicBezTo>
                  <a:cubicBezTo>
                    <a:pt x="363" y="1767"/>
                    <a:pt x="397" y="1774"/>
                    <a:pt x="431" y="1774"/>
                  </a:cubicBezTo>
                  <a:cubicBezTo>
                    <a:pt x="495" y="1774"/>
                    <a:pt x="556" y="1750"/>
                    <a:pt x="572" y="1696"/>
                  </a:cubicBezTo>
                  <a:cubicBezTo>
                    <a:pt x="643" y="1529"/>
                    <a:pt x="727" y="1374"/>
                    <a:pt x="798" y="1219"/>
                  </a:cubicBezTo>
                  <a:cubicBezTo>
                    <a:pt x="1024" y="1362"/>
                    <a:pt x="1227" y="1517"/>
                    <a:pt x="1453" y="1660"/>
                  </a:cubicBezTo>
                  <a:cubicBezTo>
                    <a:pt x="1476" y="1679"/>
                    <a:pt x="1503" y="1687"/>
                    <a:pt x="1531" y="1687"/>
                  </a:cubicBezTo>
                  <a:cubicBezTo>
                    <a:pt x="1593" y="1687"/>
                    <a:pt x="1659" y="1649"/>
                    <a:pt x="1691" y="1600"/>
                  </a:cubicBezTo>
                  <a:cubicBezTo>
                    <a:pt x="1739" y="1517"/>
                    <a:pt x="1703" y="1410"/>
                    <a:pt x="1632" y="1362"/>
                  </a:cubicBezTo>
                  <a:cubicBezTo>
                    <a:pt x="1405" y="1219"/>
                    <a:pt x="1167" y="1053"/>
                    <a:pt x="941" y="898"/>
                  </a:cubicBezTo>
                  <a:cubicBezTo>
                    <a:pt x="1048" y="695"/>
                    <a:pt x="1155" y="469"/>
                    <a:pt x="1263" y="267"/>
                  </a:cubicBezTo>
                  <a:cubicBezTo>
                    <a:pt x="1298" y="172"/>
                    <a:pt x="1286" y="64"/>
                    <a:pt x="1203" y="29"/>
                  </a:cubicBezTo>
                  <a:cubicBezTo>
                    <a:pt x="1171" y="10"/>
                    <a:pt x="1132" y="1"/>
                    <a:pt x="1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a:off x="4120150" y="2589150"/>
              <a:ext cx="44375" cy="40500"/>
            </a:xfrm>
            <a:custGeom>
              <a:avLst/>
              <a:gdLst/>
              <a:ahLst/>
              <a:cxnLst/>
              <a:rect l="l" t="t" r="r" b="b"/>
              <a:pathLst>
                <a:path w="1775" h="1620" extrusionOk="0">
                  <a:moveTo>
                    <a:pt x="798" y="0"/>
                  </a:moveTo>
                  <a:cubicBezTo>
                    <a:pt x="703" y="0"/>
                    <a:pt x="619" y="71"/>
                    <a:pt x="619" y="179"/>
                  </a:cubicBezTo>
                  <a:lnTo>
                    <a:pt x="619" y="500"/>
                  </a:lnTo>
                  <a:cubicBezTo>
                    <a:pt x="500" y="476"/>
                    <a:pt x="381" y="464"/>
                    <a:pt x="262" y="429"/>
                  </a:cubicBezTo>
                  <a:cubicBezTo>
                    <a:pt x="253" y="427"/>
                    <a:pt x="243" y="427"/>
                    <a:pt x="233" y="427"/>
                  </a:cubicBezTo>
                  <a:cubicBezTo>
                    <a:pt x="148" y="427"/>
                    <a:pt x="68" y="473"/>
                    <a:pt x="36" y="548"/>
                  </a:cubicBezTo>
                  <a:cubicBezTo>
                    <a:pt x="0" y="643"/>
                    <a:pt x="72" y="762"/>
                    <a:pt x="155" y="774"/>
                  </a:cubicBezTo>
                  <a:cubicBezTo>
                    <a:pt x="298" y="798"/>
                    <a:pt x="453" y="833"/>
                    <a:pt x="619" y="857"/>
                  </a:cubicBezTo>
                  <a:cubicBezTo>
                    <a:pt x="619" y="1060"/>
                    <a:pt x="619" y="1250"/>
                    <a:pt x="631" y="1441"/>
                  </a:cubicBezTo>
                  <a:cubicBezTo>
                    <a:pt x="631" y="1536"/>
                    <a:pt x="703" y="1619"/>
                    <a:pt x="810" y="1619"/>
                  </a:cubicBezTo>
                  <a:cubicBezTo>
                    <a:pt x="893" y="1619"/>
                    <a:pt x="989" y="1548"/>
                    <a:pt x="989" y="1441"/>
                  </a:cubicBezTo>
                  <a:cubicBezTo>
                    <a:pt x="989" y="1262"/>
                    <a:pt x="989" y="1095"/>
                    <a:pt x="977" y="917"/>
                  </a:cubicBezTo>
                  <a:lnTo>
                    <a:pt x="977" y="917"/>
                  </a:lnTo>
                  <a:cubicBezTo>
                    <a:pt x="1155" y="953"/>
                    <a:pt x="1334" y="1000"/>
                    <a:pt x="1524" y="1024"/>
                  </a:cubicBezTo>
                  <a:cubicBezTo>
                    <a:pt x="1548" y="1032"/>
                    <a:pt x="1571" y="1036"/>
                    <a:pt x="1593" y="1036"/>
                  </a:cubicBezTo>
                  <a:cubicBezTo>
                    <a:pt x="1667" y="1036"/>
                    <a:pt x="1723" y="991"/>
                    <a:pt x="1751" y="917"/>
                  </a:cubicBezTo>
                  <a:cubicBezTo>
                    <a:pt x="1774" y="833"/>
                    <a:pt x="1715" y="714"/>
                    <a:pt x="1631" y="703"/>
                  </a:cubicBezTo>
                  <a:cubicBezTo>
                    <a:pt x="1417" y="655"/>
                    <a:pt x="1191" y="619"/>
                    <a:pt x="989" y="583"/>
                  </a:cubicBezTo>
                  <a:cubicBezTo>
                    <a:pt x="989" y="441"/>
                    <a:pt x="989" y="310"/>
                    <a:pt x="977" y="179"/>
                  </a:cubicBezTo>
                  <a:cubicBezTo>
                    <a:pt x="977" y="83"/>
                    <a:pt x="905" y="0"/>
                    <a:pt x="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a:off x="4184450" y="2580150"/>
              <a:ext cx="63375" cy="64275"/>
            </a:xfrm>
            <a:custGeom>
              <a:avLst/>
              <a:gdLst/>
              <a:ahLst/>
              <a:cxnLst/>
              <a:rect l="l" t="t" r="r" b="b"/>
              <a:pathLst>
                <a:path w="2535" h="2571" extrusionOk="0">
                  <a:moveTo>
                    <a:pt x="2289" y="1"/>
                  </a:moveTo>
                  <a:cubicBezTo>
                    <a:pt x="2248" y="1"/>
                    <a:pt x="2205" y="19"/>
                    <a:pt x="2167" y="62"/>
                  </a:cubicBezTo>
                  <a:cubicBezTo>
                    <a:pt x="1917" y="360"/>
                    <a:pt x="1667" y="646"/>
                    <a:pt x="1405" y="943"/>
                  </a:cubicBezTo>
                  <a:lnTo>
                    <a:pt x="298" y="134"/>
                  </a:lnTo>
                  <a:cubicBezTo>
                    <a:pt x="271" y="115"/>
                    <a:pt x="241" y="107"/>
                    <a:pt x="212" y="107"/>
                  </a:cubicBezTo>
                  <a:cubicBezTo>
                    <a:pt x="147" y="107"/>
                    <a:pt x="84" y="145"/>
                    <a:pt x="60" y="193"/>
                  </a:cubicBezTo>
                  <a:cubicBezTo>
                    <a:pt x="0" y="289"/>
                    <a:pt x="36" y="384"/>
                    <a:pt x="119" y="431"/>
                  </a:cubicBezTo>
                  <a:lnTo>
                    <a:pt x="1191" y="1193"/>
                  </a:lnTo>
                  <a:cubicBezTo>
                    <a:pt x="1072" y="1324"/>
                    <a:pt x="964" y="1455"/>
                    <a:pt x="845" y="1598"/>
                  </a:cubicBezTo>
                  <a:cubicBezTo>
                    <a:pt x="738" y="1717"/>
                    <a:pt x="619" y="1848"/>
                    <a:pt x="512" y="1967"/>
                  </a:cubicBezTo>
                  <a:cubicBezTo>
                    <a:pt x="417" y="2086"/>
                    <a:pt x="298" y="2206"/>
                    <a:pt x="322" y="2384"/>
                  </a:cubicBezTo>
                  <a:cubicBezTo>
                    <a:pt x="346" y="2514"/>
                    <a:pt x="455" y="2570"/>
                    <a:pt x="564" y="2570"/>
                  </a:cubicBezTo>
                  <a:cubicBezTo>
                    <a:pt x="715" y="2570"/>
                    <a:pt x="867" y="2462"/>
                    <a:pt x="798" y="2289"/>
                  </a:cubicBezTo>
                  <a:cubicBezTo>
                    <a:pt x="786" y="2265"/>
                    <a:pt x="786" y="2253"/>
                    <a:pt x="774" y="2229"/>
                  </a:cubicBezTo>
                  <a:cubicBezTo>
                    <a:pt x="798" y="2194"/>
                    <a:pt x="845" y="2158"/>
                    <a:pt x="869" y="2110"/>
                  </a:cubicBezTo>
                  <a:lnTo>
                    <a:pt x="1095" y="1848"/>
                  </a:lnTo>
                  <a:cubicBezTo>
                    <a:pt x="1226" y="1682"/>
                    <a:pt x="1381" y="1503"/>
                    <a:pt x="1524" y="1336"/>
                  </a:cubicBezTo>
                  <a:lnTo>
                    <a:pt x="2417" y="312"/>
                  </a:lnTo>
                  <a:cubicBezTo>
                    <a:pt x="2534" y="177"/>
                    <a:pt x="2419" y="1"/>
                    <a:pt x="2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1776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58"/>
        <p:cNvGrpSpPr/>
        <p:nvPr/>
      </p:nvGrpSpPr>
      <p:grpSpPr>
        <a:xfrm>
          <a:off x="0" y="0"/>
          <a:ext cx="0" cy="0"/>
          <a:chOff x="0" y="0"/>
          <a:chExt cx="0" cy="0"/>
        </a:xfrm>
      </p:grpSpPr>
      <p:sp>
        <p:nvSpPr>
          <p:cNvPr id="459" name="Google Shape;459;p17"/>
          <p:cNvSpPr/>
          <p:nvPr/>
        </p:nvSpPr>
        <p:spPr>
          <a:xfrm>
            <a:off x="11" y="4"/>
            <a:ext cx="5415839" cy="2830771"/>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rot="10800000">
            <a:off x="5537401" y="3258398"/>
            <a:ext cx="3606599" cy="1885102"/>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txBox="1">
            <a:spLocks noGrp="1"/>
          </p:cNvSpPr>
          <p:nvPr>
            <p:ph type="title"/>
          </p:nvPr>
        </p:nvSpPr>
        <p:spPr>
          <a:xfrm>
            <a:off x="3374100" y="3198438"/>
            <a:ext cx="2395800" cy="42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r>
              <a:rPr lang="ru-RU"/>
              <a:t>Образец заголовка</a:t>
            </a:r>
            <a:endParaRPr/>
          </a:p>
        </p:txBody>
      </p:sp>
      <p:sp>
        <p:nvSpPr>
          <p:cNvPr id="462" name="Google Shape;462;p17"/>
          <p:cNvSpPr txBox="1">
            <a:spLocks noGrp="1"/>
          </p:cNvSpPr>
          <p:nvPr>
            <p:ph type="subTitle" idx="1"/>
          </p:nvPr>
        </p:nvSpPr>
        <p:spPr>
          <a:xfrm>
            <a:off x="2385150" y="1515138"/>
            <a:ext cx="4407300" cy="16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ru-RU"/>
              <a:t>Образец подзаголовка</a:t>
            </a:r>
            <a:endParaRPr/>
          </a:p>
        </p:txBody>
      </p:sp>
    </p:spTree>
    <p:extLst>
      <p:ext uri="{BB962C8B-B14F-4D97-AF65-F5344CB8AC3E}">
        <p14:creationId xmlns:p14="http://schemas.microsoft.com/office/powerpoint/2010/main" val="104195394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63"/>
        <p:cNvGrpSpPr/>
        <p:nvPr/>
      </p:nvGrpSpPr>
      <p:grpSpPr>
        <a:xfrm>
          <a:off x="0" y="0"/>
          <a:ext cx="0" cy="0"/>
          <a:chOff x="0" y="0"/>
          <a:chExt cx="0" cy="0"/>
        </a:xfrm>
      </p:grpSpPr>
      <p:sp>
        <p:nvSpPr>
          <p:cNvPr id="464" name="Google Shape;464;p18"/>
          <p:cNvSpPr/>
          <p:nvPr/>
        </p:nvSpPr>
        <p:spPr>
          <a:xfrm rot="10800000">
            <a:off x="-93" y="2108454"/>
            <a:ext cx="9148968" cy="3035046"/>
          </a:xfrm>
          <a:custGeom>
            <a:avLst/>
            <a:gdLst/>
            <a:ahLst/>
            <a:cxnLst/>
            <a:rect l="l" t="t" r="r" b="b"/>
            <a:pathLst>
              <a:path w="151806" h="35422" extrusionOk="0">
                <a:moveTo>
                  <a:pt x="0" y="1"/>
                </a:moveTo>
                <a:lnTo>
                  <a:pt x="0" y="35422"/>
                </a:lnTo>
                <a:cubicBezTo>
                  <a:pt x="0" y="35422"/>
                  <a:pt x="24992" y="28123"/>
                  <a:pt x="76212" y="28123"/>
                </a:cubicBezTo>
                <a:cubicBezTo>
                  <a:pt x="127445" y="28123"/>
                  <a:pt x="151805" y="35422"/>
                  <a:pt x="151805" y="35422"/>
                </a:cubicBezTo>
                <a:lnTo>
                  <a:pt x="151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8"/>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sp>
        <p:nvSpPr>
          <p:cNvPr id="466" name="Google Shape;466;p18"/>
          <p:cNvSpPr txBox="1">
            <a:spLocks noGrp="1"/>
          </p:cNvSpPr>
          <p:nvPr>
            <p:ph type="subTitle" idx="1"/>
          </p:nvPr>
        </p:nvSpPr>
        <p:spPr>
          <a:xfrm>
            <a:off x="1669838" y="3178409"/>
            <a:ext cx="2450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2pPr>
            <a:lvl3pPr lvl="2"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3pPr>
            <a:lvl4pPr lvl="3"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4pPr>
            <a:lvl5pPr lvl="4"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5pPr>
            <a:lvl6pPr lvl="5"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6pPr>
            <a:lvl7pPr lvl="6"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7pPr>
            <a:lvl8pPr lvl="7"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8pPr>
            <a:lvl9pPr lvl="8"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9pPr>
          </a:lstStyle>
          <a:p>
            <a:r>
              <a:rPr lang="ru-RU"/>
              <a:t>Образец подзаголовка</a:t>
            </a:r>
            <a:endParaRPr/>
          </a:p>
        </p:txBody>
      </p:sp>
      <p:sp>
        <p:nvSpPr>
          <p:cNvPr id="467" name="Google Shape;467;p18"/>
          <p:cNvSpPr txBox="1">
            <a:spLocks noGrp="1"/>
          </p:cNvSpPr>
          <p:nvPr>
            <p:ph type="subTitle" idx="2"/>
          </p:nvPr>
        </p:nvSpPr>
        <p:spPr>
          <a:xfrm>
            <a:off x="1669838" y="3520795"/>
            <a:ext cx="2450700" cy="120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468" name="Google Shape;468;p18"/>
          <p:cNvSpPr txBox="1">
            <a:spLocks noGrp="1"/>
          </p:cNvSpPr>
          <p:nvPr>
            <p:ph type="subTitle" idx="3"/>
          </p:nvPr>
        </p:nvSpPr>
        <p:spPr>
          <a:xfrm>
            <a:off x="5023463" y="3178409"/>
            <a:ext cx="24507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2pPr>
            <a:lvl3pPr lvl="2"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3pPr>
            <a:lvl4pPr lvl="3"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4pPr>
            <a:lvl5pPr lvl="4"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5pPr>
            <a:lvl6pPr lvl="5"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6pPr>
            <a:lvl7pPr lvl="6"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7pPr>
            <a:lvl8pPr lvl="7"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8pPr>
            <a:lvl9pPr lvl="8"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9pPr>
          </a:lstStyle>
          <a:p>
            <a:r>
              <a:rPr lang="ru-RU"/>
              <a:t>Образец подзаголовка</a:t>
            </a:r>
            <a:endParaRPr/>
          </a:p>
        </p:txBody>
      </p:sp>
      <p:sp>
        <p:nvSpPr>
          <p:cNvPr id="469" name="Google Shape;469;p18"/>
          <p:cNvSpPr txBox="1">
            <a:spLocks noGrp="1"/>
          </p:cNvSpPr>
          <p:nvPr>
            <p:ph type="subTitle" idx="4"/>
          </p:nvPr>
        </p:nvSpPr>
        <p:spPr>
          <a:xfrm>
            <a:off x="5023463" y="3520795"/>
            <a:ext cx="2450700" cy="120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Tree>
    <p:extLst>
      <p:ext uri="{BB962C8B-B14F-4D97-AF65-F5344CB8AC3E}">
        <p14:creationId xmlns:p14="http://schemas.microsoft.com/office/powerpoint/2010/main" val="12758929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70"/>
        <p:cNvGrpSpPr/>
        <p:nvPr/>
      </p:nvGrpSpPr>
      <p:grpSpPr>
        <a:xfrm>
          <a:off x="0" y="0"/>
          <a:ext cx="0" cy="0"/>
          <a:chOff x="0" y="0"/>
          <a:chExt cx="0" cy="0"/>
        </a:xfrm>
      </p:grpSpPr>
      <p:sp>
        <p:nvSpPr>
          <p:cNvPr id="471" name="Google Shape;471;p19"/>
          <p:cNvSpPr/>
          <p:nvPr/>
        </p:nvSpPr>
        <p:spPr>
          <a:xfrm flipH="1">
            <a:off x="100" y="2210600"/>
            <a:ext cx="6652075" cy="2932861"/>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flipH="1">
            <a:off x="5844855" y="0"/>
            <a:ext cx="3299145" cy="1473734"/>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txBox="1">
            <a:spLocks noGrp="1"/>
          </p:cNvSpPr>
          <p:nvPr>
            <p:ph type="title"/>
          </p:nvPr>
        </p:nvSpPr>
        <p:spPr>
          <a:xfrm>
            <a:off x="5443800" y="1666750"/>
            <a:ext cx="2939100" cy="576000"/>
          </a:xfrm>
          <a:prstGeom prst="rect">
            <a:avLst/>
          </a:prstGeom>
        </p:spPr>
        <p:txBody>
          <a:bodyPr spcFirstLastPara="1" wrap="square" lIns="91425" tIns="91425" rIns="91425" bIns="91425" anchor="t" anchorCtr="0">
            <a:noAutofit/>
          </a:bodyPr>
          <a:lstStyle>
            <a:lvl1pPr lvl="0" algn="l">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sp>
        <p:nvSpPr>
          <p:cNvPr id="474" name="Google Shape;474;p19"/>
          <p:cNvSpPr txBox="1">
            <a:spLocks noGrp="1"/>
          </p:cNvSpPr>
          <p:nvPr>
            <p:ph type="subTitle" idx="1"/>
          </p:nvPr>
        </p:nvSpPr>
        <p:spPr>
          <a:xfrm>
            <a:off x="5443800" y="2270425"/>
            <a:ext cx="2939100" cy="1206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ru-RU"/>
              <a:t>Образец подзаголовка</a:t>
            </a:r>
            <a:endParaRPr/>
          </a:p>
        </p:txBody>
      </p:sp>
    </p:spTree>
    <p:extLst>
      <p:ext uri="{BB962C8B-B14F-4D97-AF65-F5344CB8AC3E}">
        <p14:creationId xmlns:p14="http://schemas.microsoft.com/office/powerpoint/2010/main" val="51001234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75"/>
        <p:cNvGrpSpPr/>
        <p:nvPr/>
      </p:nvGrpSpPr>
      <p:grpSpPr>
        <a:xfrm>
          <a:off x="0" y="0"/>
          <a:ext cx="0" cy="0"/>
          <a:chOff x="0" y="0"/>
          <a:chExt cx="0" cy="0"/>
        </a:xfrm>
      </p:grpSpPr>
      <p:sp>
        <p:nvSpPr>
          <p:cNvPr id="476" name="Google Shape;476;p20"/>
          <p:cNvSpPr/>
          <p:nvPr/>
        </p:nvSpPr>
        <p:spPr>
          <a:xfrm>
            <a:off x="0" y="0"/>
            <a:ext cx="5347968" cy="2529327"/>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6831200" y="4123800"/>
            <a:ext cx="2312800" cy="1019700"/>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txBox="1">
            <a:spLocks noGrp="1"/>
          </p:cNvSpPr>
          <p:nvPr>
            <p:ph type="subTitle" idx="1"/>
          </p:nvPr>
        </p:nvSpPr>
        <p:spPr>
          <a:xfrm>
            <a:off x="6022200" y="2338500"/>
            <a:ext cx="2183700" cy="14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ru-RU"/>
              <a:t>Образец подзаголовка</a:t>
            </a:r>
            <a:endParaRPr/>
          </a:p>
        </p:txBody>
      </p:sp>
      <p:sp>
        <p:nvSpPr>
          <p:cNvPr id="479" name="Google Shape;479;p20"/>
          <p:cNvSpPr txBox="1">
            <a:spLocks noGrp="1"/>
          </p:cNvSpPr>
          <p:nvPr>
            <p:ph type="title"/>
          </p:nvPr>
        </p:nvSpPr>
        <p:spPr>
          <a:xfrm>
            <a:off x="6026100" y="1378500"/>
            <a:ext cx="2183700" cy="96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600"/>
              <a:buNone/>
              <a:defRPr b="1"/>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ru-RU"/>
              <a:t>Образец заголовка</a:t>
            </a:r>
            <a:endParaRPr/>
          </a:p>
        </p:txBody>
      </p:sp>
    </p:spTree>
    <p:extLst>
      <p:ext uri="{BB962C8B-B14F-4D97-AF65-F5344CB8AC3E}">
        <p14:creationId xmlns:p14="http://schemas.microsoft.com/office/powerpoint/2010/main" val="294156002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flipH="1">
            <a:off x="18" y="2416227"/>
            <a:ext cx="6117125" cy="2727188"/>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flipH="1">
            <a:off x="7054975" y="0"/>
            <a:ext cx="2089025" cy="1005172"/>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3337" y="2270664"/>
            <a:ext cx="2843700" cy="841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ru-RU"/>
              <a:t>Образец заголовка</a:t>
            </a:r>
            <a:endParaRPr/>
          </a:p>
        </p:txBody>
      </p:sp>
      <p:sp>
        <p:nvSpPr>
          <p:cNvPr id="17" name="Google Shape;17;p3"/>
          <p:cNvSpPr txBox="1">
            <a:spLocks noGrp="1"/>
          </p:cNvSpPr>
          <p:nvPr>
            <p:ph type="subTitle" idx="1"/>
          </p:nvPr>
        </p:nvSpPr>
        <p:spPr>
          <a:xfrm>
            <a:off x="4853337" y="3111139"/>
            <a:ext cx="2843700" cy="80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r>
              <a:rPr lang="ru-RU"/>
              <a:t>Образец подзаголовка</a:t>
            </a:r>
            <a:endParaRPr/>
          </a:p>
        </p:txBody>
      </p:sp>
      <p:sp>
        <p:nvSpPr>
          <p:cNvPr id="18" name="Google Shape;18;p3"/>
          <p:cNvSpPr txBox="1">
            <a:spLocks noGrp="1"/>
          </p:cNvSpPr>
          <p:nvPr>
            <p:ph type="title" idx="2" hasCustomPrompt="1"/>
          </p:nvPr>
        </p:nvSpPr>
        <p:spPr>
          <a:xfrm>
            <a:off x="5854874" y="1456760"/>
            <a:ext cx="840600" cy="49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32083235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80"/>
        <p:cNvGrpSpPr/>
        <p:nvPr/>
      </p:nvGrpSpPr>
      <p:grpSpPr>
        <a:xfrm>
          <a:off x="0" y="0"/>
          <a:ext cx="0" cy="0"/>
          <a:chOff x="0" y="0"/>
          <a:chExt cx="0" cy="0"/>
        </a:xfrm>
      </p:grpSpPr>
      <p:sp>
        <p:nvSpPr>
          <p:cNvPr id="481" name="Google Shape;481;p21"/>
          <p:cNvSpPr/>
          <p:nvPr/>
        </p:nvSpPr>
        <p:spPr>
          <a:xfrm rot="-5400000">
            <a:off x="4550088" y="513154"/>
            <a:ext cx="5107084" cy="4080759"/>
          </a:xfrm>
          <a:custGeom>
            <a:avLst/>
            <a:gdLst/>
            <a:ahLst/>
            <a:cxnLst/>
            <a:rect l="l" t="t" r="r" b="b"/>
            <a:pathLst>
              <a:path w="86774" h="86347" extrusionOk="0">
                <a:moveTo>
                  <a:pt x="63394" y="1"/>
                </a:moveTo>
                <a:cubicBezTo>
                  <a:pt x="61923" y="1"/>
                  <a:pt x="60464" y="118"/>
                  <a:pt x="59044" y="383"/>
                </a:cubicBezTo>
                <a:cubicBezTo>
                  <a:pt x="46673" y="2705"/>
                  <a:pt x="37744" y="8337"/>
                  <a:pt x="24504" y="8337"/>
                </a:cubicBezTo>
                <a:cubicBezTo>
                  <a:pt x="11252" y="8337"/>
                  <a:pt x="1" y="4479"/>
                  <a:pt x="1" y="4479"/>
                </a:cubicBezTo>
                <a:lnTo>
                  <a:pt x="1" y="86346"/>
                </a:lnTo>
                <a:lnTo>
                  <a:pt x="86774" y="86346"/>
                </a:lnTo>
                <a:lnTo>
                  <a:pt x="86774" y="6979"/>
                </a:lnTo>
                <a:lnTo>
                  <a:pt x="86762" y="6979"/>
                </a:lnTo>
                <a:cubicBezTo>
                  <a:pt x="86762" y="6979"/>
                  <a:pt x="74736" y="1"/>
                  <a:pt x="63394"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txBox="1">
            <a:spLocks noGrp="1"/>
          </p:cNvSpPr>
          <p:nvPr>
            <p:ph type="subTitle" idx="1"/>
          </p:nvPr>
        </p:nvSpPr>
        <p:spPr>
          <a:xfrm>
            <a:off x="713100" y="2332838"/>
            <a:ext cx="2404800" cy="14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ru-RU"/>
              <a:t>Образец подзаголовка</a:t>
            </a:r>
            <a:endParaRPr/>
          </a:p>
        </p:txBody>
      </p:sp>
      <p:sp>
        <p:nvSpPr>
          <p:cNvPr id="483" name="Google Shape;483;p21"/>
          <p:cNvSpPr txBox="1">
            <a:spLocks noGrp="1"/>
          </p:cNvSpPr>
          <p:nvPr>
            <p:ph type="title"/>
          </p:nvPr>
        </p:nvSpPr>
        <p:spPr>
          <a:xfrm>
            <a:off x="713100" y="1689050"/>
            <a:ext cx="2404800" cy="64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ru-RU"/>
              <a:t>Образец заголовка</a:t>
            </a:r>
            <a:endParaRPr/>
          </a:p>
        </p:txBody>
      </p:sp>
    </p:spTree>
    <p:extLst>
      <p:ext uri="{BB962C8B-B14F-4D97-AF65-F5344CB8AC3E}">
        <p14:creationId xmlns:p14="http://schemas.microsoft.com/office/powerpoint/2010/main" val="102107113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84"/>
        <p:cNvGrpSpPr/>
        <p:nvPr/>
      </p:nvGrpSpPr>
      <p:grpSpPr>
        <a:xfrm>
          <a:off x="0" y="0"/>
          <a:ext cx="0" cy="0"/>
          <a:chOff x="0" y="0"/>
          <a:chExt cx="0" cy="0"/>
        </a:xfrm>
      </p:grpSpPr>
      <p:sp>
        <p:nvSpPr>
          <p:cNvPr id="485" name="Google Shape;485;p22"/>
          <p:cNvSpPr/>
          <p:nvPr/>
        </p:nvSpPr>
        <p:spPr>
          <a:xfrm flipH="1">
            <a:off x="100" y="2210600"/>
            <a:ext cx="6652075" cy="2932861"/>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22"/>
          <p:cNvGrpSpPr/>
          <p:nvPr/>
        </p:nvGrpSpPr>
        <p:grpSpPr>
          <a:xfrm>
            <a:off x="606300" y="440023"/>
            <a:ext cx="1657243" cy="1624675"/>
            <a:chOff x="3065900" y="1169675"/>
            <a:chExt cx="742925" cy="728325"/>
          </a:xfrm>
        </p:grpSpPr>
        <p:sp>
          <p:nvSpPr>
            <p:cNvPr id="487" name="Google Shape;487;p22"/>
            <p:cNvSpPr/>
            <p:nvPr/>
          </p:nvSpPr>
          <p:spPr>
            <a:xfrm>
              <a:off x="3386725" y="1205850"/>
              <a:ext cx="422100" cy="655325"/>
            </a:xfrm>
            <a:custGeom>
              <a:avLst/>
              <a:gdLst/>
              <a:ahLst/>
              <a:cxnLst/>
              <a:rect l="l" t="t" r="r" b="b"/>
              <a:pathLst>
                <a:path w="16884" h="26213" extrusionOk="0">
                  <a:moveTo>
                    <a:pt x="13454" y="456"/>
                  </a:moveTo>
                  <a:cubicBezTo>
                    <a:pt x="14050" y="802"/>
                    <a:pt x="14645" y="1147"/>
                    <a:pt x="15205" y="1516"/>
                  </a:cubicBezTo>
                  <a:cubicBezTo>
                    <a:pt x="15681" y="1861"/>
                    <a:pt x="16145" y="2218"/>
                    <a:pt x="16586" y="2587"/>
                  </a:cubicBezTo>
                  <a:lnTo>
                    <a:pt x="16586" y="6147"/>
                  </a:lnTo>
                  <a:cubicBezTo>
                    <a:pt x="15562" y="6814"/>
                    <a:pt x="14502" y="7421"/>
                    <a:pt x="13454" y="8052"/>
                  </a:cubicBezTo>
                  <a:cubicBezTo>
                    <a:pt x="12395" y="7421"/>
                    <a:pt x="11323" y="6862"/>
                    <a:pt x="10311" y="6147"/>
                  </a:cubicBezTo>
                  <a:lnTo>
                    <a:pt x="10311" y="2576"/>
                  </a:lnTo>
                  <a:cubicBezTo>
                    <a:pt x="11276" y="1754"/>
                    <a:pt x="12383" y="1147"/>
                    <a:pt x="13454" y="456"/>
                  </a:cubicBezTo>
                  <a:close/>
                  <a:moveTo>
                    <a:pt x="3477" y="6314"/>
                  </a:moveTo>
                  <a:cubicBezTo>
                    <a:pt x="4215" y="6838"/>
                    <a:pt x="5013" y="7290"/>
                    <a:pt x="5787" y="7743"/>
                  </a:cubicBezTo>
                  <a:cubicBezTo>
                    <a:pt x="6084" y="7969"/>
                    <a:pt x="6370" y="8195"/>
                    <a:pt x="6632" y="8433"/>
                  </a:cubicBezTo>
                  <a:lnTo>
                    <a:pt x="6632" y="11993"/>
                  </a:lnTo>
                  <a:cubicBezTo>
                    <a:pt x="6108" y="12315"/>
                    <a:pt x="5572" y="12648"/>
                    <a:pt x="5060" y="12970"/>
                  </a:cubicBezTo>
                  <a:cubicBezTo>
                    <a:pt x="4537" y="13291"/>
                    <a:pt x="4013" y="13589"/>
                    <a:pt x="3489" y="13898"/>
                  </a:cubicBezTo>
                  <a:cubicBezTo>
                    <a:pt x="2429" y="13267"/>
                    <a:pt x="1370" y="12708"/>
                    <a:pt x="346" y="11993"/>
                  </a:cubicBezTo>
                  <a:lnTo>
                    <a:pt x="346" y="8422"/>
                  </a:lnTo>
                  <a:cubicBezTo>
                    <a:pt x="1322" y="7600"/>
                    <a:pt x="2405" y="7005"/>
                    <a:pt x="3477" y="6314"/>
                  </a:cubicBezTo>
                  <a:close/>
                  <a:moveTo>
                    <a:pt x="6736" y="1"/>
                  </a:moveTo>
                  <a:cubicBezTo>
                    <a:pt x="6707" y="1"/>
                    <a:pt x="6676" y="9"/>
                    <a:pt x="6644" y="28"/>
                  </a:cubicBezTo>
                  <a:cubicBezTo>
                    <a:pt x="5572" y="742"/>
                    <a:pt x="4406" y="1385"/>
                    <a:pt x="3370" y="2254"/>
                  </a:cubicBezTo>
                  <a:cubicBezTo>
                    <a:pt x="3310" y="2302"/>
                    <a:pt x="3310" y="2361"/>
                    <a:pt x="3310" y="2409"/>
                  </a:cubicBezTo>
                  <a:lnTo>
                    <a:pt x="3310" y="6005"/>
                  </a:lnTo>
                  <a:cubicBezTo>
                    <a:pt x="2203" y="6719"/>
                    <a:pt x="1048" y="7350"/>
                    <a:pt x="60" y="8207"/>
                  </a:cubicBezTo>
                  <a:cubicBezTo>
                    <a:pt x="12" y="8255"/>
                    <a:pt x="0" y="8314"/>
                    <a:pt x="0" y="8362"/>
                  </a:cubicBezTo>
                  <a:lnTo>
                    <a:pt x="0" y="12065"/>
                  </a:lnTo>
                  <a:cubicBezTo>
                    <a:pt x="0" y="12112"/>
                    <a:pt x="12" y="12136"/>
                    <a:pt x="24" y="12160"/>
                  </a:cubicBezTo>
                  <a:cubicBezTo>
                    <a:pt x="36" y="12184"/>
                    <a:pt x="60" y="12196"/>
                    <a:pt x="84" y="12232"/>
                  </a:cubicBezTo>
                  <a:cubicBezTo>
                    <a:pt x="1131" y="12970"/>
                    <a:pt x="2239" y="13553"/>
                    <a:pt x="3346" y="14208"/>
                  </a:cubicBezTo>
                  <a:cubicBezTo>
                    <a:pt x="3310" y="14256"/>
                    <a:pt x="3298" y="14279"/>
                    <a:pt x="3310" y="14327"/>
                  </a:cubicBezTo>
                  <a:lnTo>
                    <a:pt x="3310" y="18030"/>
                  </a:lnTo>
                  <a:cubicBezTo>
                    <a:pt x="3310" y="18077"/>
                    <a:pt x="3334" y="18113"/>
                    <a:pt x="3346" y="18125"/>
                  </a:cubicBezTo>
                  <a:cubicBezTo>
                    <a:pt x="3358" y="18149"/>
                    <a:pt x="3370" y="18173"/>
                    <a:pt x="3406" y="18197"/>
                  </a:cubicBezTo>
                  <a:cubicBezTo>
                    <a:pt x="4441" y="18947"/>
                    <a:pt x="5561" y="19518"/>
                    <a:pt x="6668" y="20173"/>
                  </a:cubicBezTo>
                  <a:cubicBezTo>
                    <a:pt x="6632" y="20209"/>
                    <a:pt x="6632" y="20256"/>
                    <a:pt x="6632" y="20292"/>
                  </a:cubicBezTo>
                  <a:lnTo>
                    <a:pt x="6632" y="24007"/>
                  </a:lnTo>
                  <a:cubicBezTo>
                    <a:pt x="6632" y="24114"/>
                    <a:pt x="6721" y="24167"/>
                    <a:pt x="6811" y="24167"/>
                  </a:cubicBezTo>
                  <a:cubicBezTo>
                    <a:pt x="6900" y="24167"/>
                    <a:pt x="6989" y="24114"/>
                    <a:pt x="6989" y="24007"/>
                  </a:cubicBezTo>
                  <a:lnTo>
                    <a:pt x="6989" y="20352"/>
                  </a:lnTo>
                  <a:cubicBezTo>
                    <a:pt x="7418" y="19982"/>
                    <a:pt x="7882" y="19661"/>
                    <a:pt x="8359" y="19363"/>
                  </a:cubicBezTo>
                  <a:cubicBezTo>
                    <a:pt x="8954" y="19006"/>
                    <a:pt x="9561" y="18649"/>
                    <a:pt x="10144" y="18256"/>
                  </a:cubicBezTo>
                  <a:cubicBezTo>
                    <a:pt x="10740" y="18601"/>
                    <a:pt x="11323" y="18947"/>
                    <a:pt x="11883" y="19316"/>
                  </a:cubicBezTo>
                  <a:cubicBezTo>
                    <a:pt x="12359" y="19637"/>
                    <a:pt x="12823" y="19982"/>
                    <a:pt x="13276" y="20352"/>
                  </a:cubicBezTo>
                  <a:lnTo>
                    <a:pt x="13276" y="23912"/>
                  </a:lnTo>
                  <a:cubicBezTo>
                    <a:pt x="12216" y="24614"/>
                    <a:pt x="11133" y="25221"/>
                    <a:pt x="10037" y="25876"/>
                  </a:cubicBezTo>
                  <a:cubicBezTo>
                    <a:pt x="9877" y="25976"/>
                    <a:pt x="9978" y="26212"/>
                    <a:pt x="10129" y="26212"/>
                  </a:cubicBezTo>
                  <a:cubicBezTo>
                    <a:pt x="10157" y="26212"/>
                    <a:pt x="10186" y="26204"/>
                    <a:pt x="10216" y="26186"/>
                  </a:cubicBezTo>
                  <a:cubicBezTo>
                    <a:pt x="11335" y="25519"/>
                    <a:pt x="12454" y="24900"/>
                    <a:pt x="13538" y="24185"/>
                  </a:cubicBezTo>
                  <a:cubicBezTo>
                    <a:pt x="13573" y="24162"/>
                    <a:pt x="13597" y="24138"/>
                    <a:pt x="13597" y="24102"/>
                  </a:cubicBezTo>
                  <a:cubicBezTo>
                    <a:pt x="13609" y="24078"/>
                    <a:pt x="13609" y="24066"/>
                    <a:pt x="13609" y="24019"/>
                  </a:cubicBezTo>
                  <a:lnTo>
                    <a:pt x="13609" y="20316"/>
                  </a:lnTo>
                  <a:cubicBezTo>
                    <a:pt x="13633" y="20268"/>
                    <a:pt x="13609" y="20209"/>
                    <a:pt x="13550" y="20161"/>
                  </a:cubicBezTo>
                  <a:cubicBezTo>
                    <a:pt x="13073" y="19756"/>
                    <a:pt x="12597" y="19387"/>
                    <a:pt x="12085" y="19042"/>
                  </a:cubicBezTo>
                  <a:cubicBezTo>
                    <a:pt x="11502" y="18661"/>
                    <a:pt x="10895" y="18316"/>
                    <a:pt x="10275" y="17958"/>
                  </a:cubicBezTo>
                  <a:lnTo>
                    <a:pt x="10275" y="14327"/>
                  </a:lnTo>
                  <a:cubicBezTo>
                    <a:pt x="10275" y="14214"/>
                    <a:pt x="10186" y="14157"/>
                    <a:pt x="10097" y="14157"/>
                  </a:cubicBezTo>
                  <a:cubicBezTo>
                    <a:pt x="10008" y="14157"/>
                    <a:pt x="9918" y="14214"/>
                    <a:pt x="9918" y="14327"/>
                  </a:cubicBezTo>
                  <a:lnTo>
                    <a:pt x="9918" y="17958"/>
                  </a:lnTo>
                  <a:cubicBezTo>
                    <a:pt x="9347" y="18327"/>
                    <a:pt x="8763" y="18673"/>
                    <a:pt x="8192" y="19042"/>
                  </a:cubicBezTo>
                  <a:cubicBezTo>
                    <a:pt x="7716" y="19328"/>
                    <a:pt x="7263" y="19601"/>
                    <a:pt x="6787" y="19875"/>
                  </a:cubicBezTo>
                  <a:cubicBezTo>
                    <a:pt x="5727" y="19256"/>
                    <a:pt x="4656" y="18685"/>
                    <a:pt x="3644" y="17970"/>
                  </a:cubicBezTo>
                  <a:lnTo>
                    <a:pt x="3644" y="14398"/>
                  </a:lnTo>
                  <a:cubicBezTo>
                    <a:pt x="4120" y="14006"/>
                    <a:pt x="4620" y="13648"/>
                    <a:pt x="5144" y="13315"/>
                  </a:cubicBezTo>
                  <a:cubicBezTo>
                    <a:pt x="5727" y="12970"/>
                    <a:pt x="6299" y="12613"/>
                    <a:pt x="6870" y="12243"/>
                  </a:cubicBezTo>
                  <a:cubicBezTo>
                    <a:pt x="6906" y="12220"/>
                    <a:pt x="6930" y="12184"/>
                    <a:pt x="6942" y="12160"/>
                  </a:cubicBezTo>
                  <a:lnTo>
                    <a:pt x="6942" y="12136"/>
                  </a:lnTo>
                  <a:lnTo>
                    <a:pt x="6942" y="12112"/>
                  </a:lnTo>
                  <a:lnTo>
                    <a:pt x="6942" y="12077"/>
                  </a:lnTo>
                  <a:lnTo>
                    <a:pt x="6942" y="8374"/>
                  </a:lnTo>
                  <a:cubicBezTo>
                    <a:pt x="6965" y="8350"/>
                    <a:pt x="6942" y="8302"/>
                    <a:pt x="6930" y="8267"/>
                  </a:cubicBezTo>
                  <a:cubicBezTo>
                    <a:pt x="7954" y="7648"/>
                    <a:pt x="9001" y="7064"/>
                    <a:pt x="10013" y="6409"/>
                  </a:cubicBezTo>
                  <a:cubicBezTo>
                    <a:pt x="11073" y="7171"/>
                    <a:pt x="12216" y="7755"/>
                    <a:pt x="13312" y="8422"/>
                  </a:cubicBezTo>
                  <a:cubicBezTo>
                    <a:pt x="13335" y="8422"/>
                    <a:pt x="13335" y="8422"/>
                    <a:pt x="13335" y="8433"/>
                  </a:cubicBezTo>
                  <a:cubicBezTo>
                    <a:pt x="13347" y="8433"/>
                    <a:pt x="13359" y="8445"/>
                    <a:pt x="13359" y="8445"/>
                  </a:cubicBezTo>
                  <a:lnTo>
                    <a:pt x="13419" y="8445"/>
                  </a:lnTo>
                  <a:cubicBezTo>
                    <a:pt x="13431" y="8445"/>
                    <a:pt x="13431" y="8445"/>
                    <a:pt x="13454" y="8433"/>
                  </a:cubicBezTo>
                  <a:cubicBezTo>
                    <a:pt x="13466" y="8433"/>
                    <a:pt x="13466" y="8433"/>
                    <a:pt x="13478" y="8422"/>
                  </a:cubicBezTo>
                  <a:cubicBezTo>
                    <a:pt x="14597" y="7755"/>
                    <a:pt x="15717" y="7124"/>
                    <a:pt x="16800" y="6409"/>
                  </a:cubicBezTo>
                  <a:cubicBezTo>
                    <a:pt x="16824" y="6397"/>
                    <a:pt x="16860" y="6362"/>
                    <a:pt x="16860" y="6338"/>
                  </a:cubicBezTo>
                  <a:cubicBezTo>
                    <a:pt x="16871" y="6302"/>
                    <a:pt x="16871" y="6290"/>
                    <a:pt x="16871" y="6243"/>
                  </a:cubicBezTo>
                  <a:lnTo>
                    <a:pt x="16871" y="2540"/>
                  </a:lnTo>
                  <a:cubicBezTo>
                    <a:pt x="16883" y="2492"/>
                    <a:pt x="16871" y="2433"/>
                    <a:pt x="16812" y="2397"/>
                  </a:cubicBezTo>
                  <a:cubicBezTo>
                    <a:pt x="16336" y="1992"/>
                    <a:pt x="15859" y="1623"/>
                    <a:pt x="15336" y="1278"/>
                  </a:cubicBezTo>
                  <a:cubicBezTo>
                    <a:pt x="14728" y="873"/>
                    <a:pt x="14085" y="504"/>
                    <a:pt x="13466" y="147"/>
                  </a:cubicBezTo>
                  <a:cubicBezTo>
                    <a:pt x="13441" y="128"/>
                    <a:pt x="13412" y="115"/>
                    <a:pt x="13380" y="115"/>
                  </a:cubicBezTo>
                  <a:cubicBezTo>
                    <a:pt x="13352" y="115"/>
                    <a:pt x="13321" y="125"/>
                    <a:pt x="13288" y="147"/>
                  </a:cubicBezTo>
                  <a:cubicBezTo>
                    <a:pt x="12216" y="825"/>
                    <a:pt x="11097" y="1444"/>
                    <a:pt x="10097" y="2254"/>
                  </a:cubicBezTo>
                  <a:cubicBezTo>
                    <a:pt x="10083" y="2251"/>
                    <a:pt x="10069" y="2249"/>
                    <a:pt x="10055" y="2249"/>
                  </a:cubicBezTo>
                  <a:cubicBezTo>
                    <a:pt x="9970" y="2249"/>
                    <a:pt x="9883" y="2309"/>
                    <a:pt x="9883" y="2421"/>
                  </a:cubicBezTo>
                  <a:lnTo>
                    <a:pt x="9883" y="2492"/>
                  </a:lnTo>
                  <a:lnTo>
                    <a:pt x="9883" y="2540"/>
                  </a:lnTo>
                  <a:lnTo>
                    <a:pt x="9883" y="6064"/>
                  </a:lnTo>
                  <a:cubicBezTo>
                    <a:pt x="8847" y="6743"/>
                    <a:pt x="7799" y="7350"/>
                    <a:pt x="6739" y="7969"/>
                  </a:cubicBezTo>
                  <a:cubicBezTo>
                    <a:pt x="6454" y="7814"/>
                    <a:pt x="6192" y="7648"/>
                    <a:pt x="5906" y="7481"/>
                  </a:cubicBezTo>
                  <a:cubicBezTo>
                    <a:pt x="5739" y="7362"/>
                    <a:pt x="5561" y="7243"/>
                    <a:pt x="5394" y="7124"/>
                  </a:cubicBezTo>
                  <a:cubicBezTo>
                    <a:pt x="4822" y="6743"/>
                    <a:pt x="4203" y="6397"/>
                    <a:pt x="3596" y="6040"/>
                  </a:cubicBezTo>
                  <a:lnTo>
                    <a:pt x="3596" y="2492"/>
                  </a:lnTo>
                  <a:cubicBezTo>
                    <a:pt x="4596" y="1647"/>
                    <a:pt x="5727" y="1040"/>
                    <a:pt x="6823" y="337"/>
                  </a:cubicBezTo>
                  <a:cubicBezTo>
                    <a:pt x="6993" y="237"/>
                    <a:pt x="6893" y="1"/>
                    <a:pt x="6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3244150" y="1463700"/>
              <a:ext cx="109250" cy="8950"/>
            </a:xfrm>
            <a:custGeom>
              <a:avLst/>
              <a:gdLst/>
              <a:ahLst/>
              <a:cxnLst/>
              <a:rect l="l" t="t" r="r" b="b"/>
              <a:pathLst>
                <a:path w="4370" h="358" extrusionOk="0">
                  <a:moveTo>
                    <a:pt x="226" y="1"/>
                  </a:moveTo>
                  <a:cubicBezTo>
                    <a:pt x="0" y="1"/>
                    <a:pt x="0" y="358"/>
                    <a:pt x="226" y="358"/>
                  </a:cubicBezTo>
                  <a:lnTo>
                    <a:pt x="4156" y="358"/>
                  </a:lnTo>
                  <a:cubicBezTo>
                    <a:pt x="4370" y="358"/>
                    <a:pt x="4370"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3246825" y="1431550"/>
              <a:ext cx="96175" cy="8950"/>
            </a:xfrm>
            <a:custGeom>
              <a:avLst/>
              <a:gdLst/>
              <a:ahLst/>
              <a:cxnLst/>
              <a:rect l="l" t="t" r="r" b="b"/>
              <a:pathLst>
                <a:path w="3847" h="358" extrusionOk="0">
                  <a:moveTo>
                    <a:pt x="215" y="1"/>
                  </a:moveTo>
                  <a:cubicBezTo>
                    <a:pt x="0" y="1"/>
                    <a:pt x="0" y="358"/>
                    <a:pt x="215" y="358"/>
                  </a:cubicBezTo>
                  <a:lnTo>
                    <a:pt x="3632" y="358"/>
                  </a:lnTo>
                  <a:cubicBezTo>
                    <a:pt x="3846" y="358"/>
                    <a:pt x="3846" y="1"/>
                    <a:pt x="36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3065900" y="1410650"/>
              <a:ext cx="77350" cy="98700"/>
            </a:xfrm>
            <a:custGeom>
              <a:avLst/>
              <a:gdLst/>
              <a:ahLst/>
              <a:cxnLst/>
              <a:rect l="l" t="t" r="r" b="b"/>
              <a:pathLst>
                <a:path w="3094" h="3948" extrusionOk="0">
                  <a:moveTo>
                    <a:pt x="1082" y="0"/>
                  </a:moveTo>
                  <a:cubicBezTo>
                    <a:pt x="993" y="0"/>
                    <a:pt x="903" y="57"/>
                    <a:pt x="903" y="170"/>
                  </a:cubicBezTo>
                  <a:cubicBezTo>
                    <a:pt x="891" y="646"/>
                    <a:pt x="891" y="1122"/>
                    <a:pt x="891" y="1599"/>
                  </a:cubicBezTo>
                  <a:cubicBezTo>
                    <a:pt x="689" y="1515"/>
                    <a:pt x="475" y="1456"/>
                    <a:pt x="284" y="1373"/>
                  </a:cubicBezTo>
                  <a:cubicBezTo>
                    <a:pt x="259" y="1361"/>
                    <a:pt x="235" y="1356"/>
                    <a:pt x="213" y="1356"/>
                  </a:cubicBezTo>
                  <a:cubicBezTo>
                    <a:pt x="52" y="1356"/>
                    <a:pt x="0" y="1634"/>
                    <a:pt x="189" y="1718"/>
                  </a:cubicBezTo>
                  <a:cubicBezTo>
                    <a:pt x="427" y="1801"/>
                    <a:pt x="665" y="1896"/>
                    <a:pt x="903" y="1968"/>
                  </a:cubicBezTo>
                  <a:cubicBezTo>
                    <a:pt x="903" y="2575"/>
                    <a:pt x="927" y="3170"/>
                    <a:pt x="951" y="3778"/>
                  </a:cubicBezTo>
                  <a:cubicBezTo>
                    <a:pt x="957" y="3891"/>
                    <a:pt x="1046" y="3947"/>
                    <a:pt x="1134" y="3947"/>
                  </a:cubicBezTo>
                  <a:cubicBezTo>
                    <a:pt x="1222" y="3947"/>
                    <a:pt x="1308" y="3891"/>
                    <a:pt x="1308" y="3778"/>
                  </a:cubicBezTo>
                  <a:cubicBezTo>
                    <a:pt x="1296" y="3218"/>
                    <a:pt x="1272" y="2635"/>
                    <a:pt x="1260" y="2075"/>
                  </a:cubicBezTo>
                  <a:lnTo>
                    <a:pt x="1260" y="2075"/>
                  </a:lnTo>
                  <a:cubicBezTo>
                    <a:pt x="1725" y="2194"/>
                    <a:pt x="2189" y="2277"/>
                    <a:pt x="2665" y="2337"/>
                  </a:cubicBezTo>
                  <a:cubicBezTo>
                    <a:pt x="2630" y="2789"/>
                    <a:pt x="2606" y="3230"/>
                    <a:pt x="2558" y="3682"/>
                  </a:cubicBezTo>
                  <a:cubicBezTo>
                    <a:pt x="2540" y="3795"/>
                    <a:pt x="2621" y="3852"/>
                    <a:pt x="2710" y="3852"/>
                  </a:cubicBezTo>
                  <a:cubicBezTo>
                    <a:pt x="2799" y="3852"/>
                    <a:pt x="2898" y="3795"/>
                    <a:pt x="2915" y="3682"/>
                  </a:cubicBezTo>
                  <a:cubicBezTo>
                    <a:pt x="2963" y="3230"/>
                    <a:pt x="2987" y="2789"/>
                    <a:pt x="3023" y="2337"/>
                  </a:cubicBezTo>
                  <a:cubicBezTo>
                    <a:pt x="3094" y="2277"/>
                    <a:pt x="3094" y="2158"/>
                    <a:pt x="3034" y="2087"/>
                  </a:cubicBezTo>
                  <a:cubicBezTo>
                    <a:pt x="3058" y="1551"/>
                    <a:pt x="3082" y="1015"/>
                    <a:pt x="3082" y="480"/>
                  </a:cubicBezTo>
                  <a:cubicBezTo>
                    <a:pt x="3082" y="366"/>
                    <a:pt x="2993" y="310"/>
                    <a:pt x="2904" y="310"/>
                  </a:cubicBezTo>
                  <a:cubicBezTo>
                    <a:pt x="2814" y="310"/>
                    <a:pt x="2725" y="366"/>
                    <a:pt x="2725" y="480"/>
                  </a:cubicBezTo>
                  <a:cubicBezTo>
                    <a:pt x="2725" y="980"/>
                    <a:pt x="2701" y="1480"/>
                    <a:pt x="2677" y="1980"/>
                  </a:cubicBezTo>
                  <a:cubicBezTo>
                    <a:pt x="2189" y="1920"/>
                    <a:pt x="1713" y="1837"/>
                    <a:pt x="1249" y="1706"/>
                  </a:cubicBezTo>
                  <a:cubicBezTo>
                    <a:pt x="1249" y="1194"/>
                    <a:pt x="1249" y="670"/>
                    <a:pt x="1260" y="170"/>
                  </a:cubicBezTo>
                  <a:cubicBezTo>
                    <a:pt x="1260" y="57"/>
                    <a:pt x="1171" y="0"/>
                    <a:pt x="1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2"/>
            <p:cNvSpPr/>
            <p:nvPr/>
          </p:nvSpPr>
          <p:spPr>
            <a:xfrm>
              <a:off x="3615325" y="1489050"/>
              <a:ext cx="34675" cy="53150"/>
            </a:xfrm>
            <a:custGeom>
              <a:avLst/>
              <a:gdLst/>
              <a:ahLst/>
              <a:cxnLst/>
              <a:rect l="l" t="t" r="r" b="b"/>
              <a:pathLst>
                <a:path w="1387" h="2126" extrusionOk="0">
                  <a:moveTo>
                    <a:pt x="898" y="1"/>
                  </a:moveTo>
                  <a:cubicBezTo>
                    <a:pt x="763" y="1"/>
                    <a:pt x="623" y="65"/>
                    <a:pt x="512" y="142"/>
                  </a:cubicBezTo>
                  <a:cubicBezTo>
                    <a:pt x="352" y="242"/>
                    <a:pt x="445" y="478"/>
                    <a:pt x="600" y="478"/>
                  </a:cubicBezTo>
                  <a:cubicBezTo>
                    <a:pt x="628" y="478"/>
                    <a:pt x="659" y="470"/>
                    <a:pt x="691" y="451"/>
                  </a:cubicBezTo>
                  <a:cubicBezTo>
                    <a:pt x="729" y="420"/>
                    <a:pt x="813" y="364"/>
                    <a:pt x="870" y="364"/>
                  </a:cubicBezTo>
                  <a:cubicBezTo>
                    <a:pt x="901" y="364"/>
                    <a:pt x="925" y="381"/>
                    <a:pt x="929" y="427"/>
                  </a:cubicBezTo>
                  <a:cubicBezTo>
                    <a:pt x="929" y="487"/>
                    <a:pt x="893" y="546"/>
                    <a:pt x="869" y="606"/>
                  </a:cubicBezTo>
                  <a:cubicBezTo>
                    <a:pt x="834" y="689"/>
                    <a:pt x="774" y="773"/>
                    <a:pt x="739" y="856"/>
                  </a:cubicBezTo>
                  <a:cubicBezTo>
                    <a:pt x="536" y="1165"/>
                    <a:pt x="334" y="1451"/>
                    <a:pt x="107" y="1725"/>
                  </a:cubicBezTo>
                  <a:cubicBezTo>
                    <a:pt x="0" y="1844"/>
                    <a:pt x="84" y="2023"/>
                    <a:pt x="227" y="2023"/>
                  </a:cubicBezTo>
                  <a:cubicBezTo>
                    <a:pt x="524" y="2023"/>
                    <a:pt x="810" y="2058"/>
                    <a:pt x="1084" y="2118"/>
                  </a:cubicBezTo>
                  <a:cubicBezTo>
                    <a:pt x="1102" y="2123"/>
                    <a:pt x="1120" y="2125"/>
                    <a:pt x="1136" y="2125"/>
                  </a:cubicBezTo>
                  <a:cubicBezTo>
                    <a:pt x="1323" y="2125"/>
                    <a:pt x="1387" y="1839"/>
                    <a:pt x="1179" y="1785"/>
                  </a:cubicBezTo>
                  <a:cubicBezTo>
                    <a:pt x="989" y="1737"/>
                    <a:pt x="774" y="1701"/>
                    <a:pt x="584" y="1677"/>
                  </a:cubicBezTo>
                  <a:cubicBezTo>
                    <a:pt x="810" y="1392"/>
                    <a:pt x="1012" y="1082"/>
                    <a:pt x="1179" y="773"/>
                  </a:cubicBezTo>
                  <a:cubicBezTo>
                    <a:pt x="1286" y="558"/>
                    <a:pt x="1346" y="308"/>
                    <a:pt x="1167" y="118"/>
                  </a:cubicBezTo>
                  <a:cubicBezTo>
                    <a:pt x="1088" y="33"/>
                    <a:pt x="994" y="1"/>
                    <a:pt x="8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2"/>
            <p:cNvSpPr/>
            <p:nvPr/>
          </p:nvSpPr>
          <p:spPr>
            <a:xfrm>
              <a:off x="3550425" y="1840375"/>
              <a:ext cx="36650" cy="57625"/>
            </a:xfrm>
            <a:custGeom>
              <a:avLst/>
              <a:gdLst/>
              <a:ahLst/>
              <a:cxnLst/>
              <a:rect l="l" t="t" r="r" b="b"/>
              <a:pathLst>
                <a:path w="1466" h="2305" extrusionOk="0">
                  <a:moveTo>
                    <a:pt x="281" y="1"/>
                  </a:moveTo>
                  <a:cubicBezTo>
                    <a:pt x="191" y="1"/>
                    <a:pt x="108" y="55"/>
                    <a:pt x="120" y="162"/>
                  </a:cubicBezTo>
                  <a:cubicBezTo>
                    <a:pt x="132" y="495"/>
                    <a:pt x="156" y="840"/>
                    <a:pt x="179" y="1162"/>
                  </a:cubicBezTo>
                  <a:lnTo>
                    <a:pt x="144" y="1162"/>
                  </a:lnTo>
                  <a:cubicBezTo>
                    <a:pt x="60" y="1198"/>
                    <a:pt x="1" y="1328"/>
                    <a:pt x="25" y="1400"/>
                  </a:cubicBezTo>
                  <a:cubicBezTo>
                    <a:pt x="60" y="1495"/>
                    <a:pt x="132" y="1519"/>
                    <a:pt x="203" y="1519"/>
                  </a:cubicBezTo>
                  <a:cubicBezTo>
                    <a:pt x="215" y="1674"/>
                    <a:pt x="215" y="1817"/>
                    <a:pt x="239" y="1960"/>
                  </a:cubicBezTo>
                  <a:cubicBezTo>
                    <a:pt x="245" y="2067"/>
                    <a:pt x="337" y="2120"/>
                    <a:pt x="426" y="2120"/>
                  </a:cubicBezTo>
                  <a:cubicBezTo>
                    <a:pt x="516" y="2120"/>
                    <a:pt x="602" y="2067"/>
                    <a:pt x="596" y="1960"/>
                  </a:cubicBezTo>
                  <a:cubicBezTo>
                    <a:pt x="572" y="1805"/>
                    <a:pt x="572" y="1638"/>
                    <a:pt x="560" y="1495"/>
                  </a:cubicBezTo>
                  <a:lnTo>
                    <a:pt x="715" y="1495"/>
                  </a:lnTo>
                  <a:cubicBezTo>
                    <a:pt x="834" y="1495"/>
                    <a:pt x="953" y="1507"/>
                    <a:pt x="1072" y="1507"/>
                  </a:cubicBezTo>
                  <a:lnTo>
                    <a:pt x="1108" y="2126"/>
                  </a:lnTo>
                  <a:cubicBezTo>
                    <a:pt x="1132" y="2221"/>
                    <a:pt x="1191" y="2305"/>
                    <a:pt x="1287" y="2305"/>
                  </a:cubicBezTo>
                  <a:cubicBezTo>
                    <a:pt x="1382" y="2305"/>
                    <a:pt x="1465" y="2233"/>
                    <a:pt x="1465" y="2126"/>
                  </a:cubicBezTo>
                  <a:cubicBezTo>
                    <a:pt x="1430" y="1567"/>
                    <a:pt x="1382" y="1019"/>
                    <a:pt x="1334" y="447"/>
                  </a:cubicBezTo>
                  <a:cubicBezTo>
                    <a:pt x="1322" y="364"/>
                    <a:pt x="1263" y="269"/>
                    <a:pt x="1156" y="269"/>
                  </a:cubicBezTo>
                  <a:cubicBezTo>
                    <a:pt x="1072" y="269"/>
                    <a:pt x="977" y="340"/>
                    <a:pt x="977" y="447"/>
                  </a:cubicBezTo>
                  <a:cubicBezTo>
                    <a:pt x="989" y="686"/>
                    <a:pt x="1025" y="912"/>
                    <a:pt x="1037" y="1150"/>
                  </a:cubicBezTo>
                  <a:cubicBezTo>
                    <a:pt x="870" y="1138"/>
                    <a:pt x="691" y="1138"/>
                    <a:pt x="537" y="1138"/>
                  </a:cubicBezTo>
                  <a:cubicBezTo>
                    <a:pt x="513" y="805"/>
                    <a:pt x="489" y="483"/>
                    <a:pt x="477" y="162"/>
                  </a:cubicBezTo>
                  <a:cubicBezTo>
                    <a:pt x="465" y="55"/>
                    <a:pt x="370"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3576025" y="1169675"/>
              <a:ext cx="33075" cy="60400"/>
            </a:xfrm>
            <a:custGeom>
              <a:avLst/>
              <a:gdLst/>
              <a:ahLst/>
              <a:cxnLst/>
              <a:rect l="l" t="t" r="r" b="b"/>
              <a:pathLst>
                <a:path w="1323" h="2416" extrusionOk="0">
                  <a:moveTo>
                    <a:pt x="850" y="1"/>
                  </a:moveTo>
                  <a:cubicBezTo>
                    <a:pt x="723" y="1"/>
                    <a:pt x="592" y="46"/>
                    <a:pt x="489" y="129"/>
                  </a:cubicBezTo>
                  <a:cubicBezTo>
                    <a:pt x="215" y="367"/>
                    <a:pt x="96" y="772"/>
                    <a:pt x="72" y="1117"/>
                  </a:cubicBezTo>
                  <a:cubicBezTo>
                    <a:pt x="25" y="1463"/>
                    <a:pt x="1" y="1903"/>
                    <a:pt x="215" y="2189"/>
                  </a:cubicBezTo>
                  <a:cubicBezTo>
                    <a:pt x="298" y="2320"/>
                    <a:pt x="465" y="2415"/>
                    <a:pt x="644" y="2415"/>
                  </a:cubicBezTo>
                  <a:cubicBezTo>
                    <a:pt x="727" y="2415"/>
                    <a:pt x="822" y="2380"/>
                    <a:pt x="906" y="2332"/>
                  </a:cubicBezTo>
                  <a:cubicBezTo>
                    <a:pt x="947" y="2315"/>
                    <a:pt x="983" y="2293"/>
                    <a:pt x="1021" y="2293"/>
                  </a:cubicBezTo>
                  <a:cubicBezTo>
                    <a:pt x="1037" y="2293"/>
                    <a:pt x="1054" y="2297"/>
                    <a:pt x="1072" y="2308"/>
                  </a:cubicBezTo>
                  <a:cubicBezTo>
                    <a:pt x="1083" y="2311"/>
                    <a:pt x="1095" y="2313"/>
                    <a:pt x="1107" y="2313"/>
                  </a:cubicBezTo>
                  <a:cubicBezTo>
                    <a:pt x="1183" y="2313"/>
                    <a:pt x="1268" y="2251"/>
                    <a:pt x="1298" y="2189"/>
                  </a:cubicBezTo>
                  <a:cubicBezTo>
                    <a:pt x="1322" y="2082"/>
                    <a:pt x="1263" y="2010"/>
                    <a:pt x="1179" y="1963"/>
                  </a:cubicBezTo>
                  <a:cubicBezTo>
                    <a:pt x="1133" y="1943"/>
                    <a:pt x="1089" y="1935"/>
                    <a:pt x="1047" y="1935"/>
                  </a:cubicBezTo>
                  <a:cubicBezTo>
                    <a:pt x="958" y="1935"/>
                    <a:pt x="875" y="1970"/>
                    <a:pt x="787" y="2010"/>
                  </a:cubicBezTo>
                  <a:cubicBezTo>
                    <a:pt x="733" y="2026"/>
                    <a:pt x="679" y="2051"/>
                    <a:pt x="628" y="2051"/>
                  </a:cubicBezTo>
                  <a:cubicBezTo>
                    <a:pt x="601" y="2051"/>
                    <a:pt x="574" y="2043"/>
                    <a:pt x="548" y="2022"/>
                  </a:cubicBezTo>
                  <a:cubicBezTo>
                    <a:pt x="358" y="1891"/>
                    <a:pt x="406" y="1534"/>
                    <a:pt x="406" y="1320"/>
                  </a:cubicBezTo>
                  <a:cubicBezTo>
                    <a:pt x="417" y="1058"/>
                    <a:pt x="465" y="796"/>
                    <a:pt x="596" y="570"/>
                  </a:cubicBezTo>
                  <a:cubicBezTo>
                    <a:pt x="632" y="486"/>
                    <a:pt x="703" y="391"/>
                    <a:pt x="787" y="355"/>
                  </a:cubicBezTo>
                  <a:cubicBezTo>
                    <a:pt x="802" y="351"/>
                    <a:pt x="822" y="349"/>
                    <a:pt x="842" y="349"/>
                  </a:cubicBezTo>
                  <a:cubicBezTo>
                    <a:pt x="882" y="349"/>
                    <a:pt x="921" y="359"/>
                    <a:pt x="929" y="391"/>
                  </a:cubicBezTo>
                  <a:cubicBezTo>
                    <a:pt x="962" y="470"/>
                    <a:pt x="1032" y="503"/>
                    <a:pt x="1101" y="503"/>
                  </a:cubicBezTo>
                  <a:cubicBezTo>
                    <a:pt x="1211" y="503"/>
                    <a:pt x="1318" y="420"/>
                    <a:pt x="1275" y="296"/>
                  </a:cubicBezTo>
                  <a:cubicBezTo>
                    <a:pt x="1205" y="93"/>
                    <a:pt x="1032" y="1"/>
                    <a:pt x="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a:off x="3721775" y="1340725"/>
              <a:ext cx="51325" cy="36750"/>
            </a:xfrm>
            <a:custGeom>
              <a:avLst/>
              <a:gdLst/>
              <a:ahLst/>
              <a:cxnLst/>
              <a:rect l="l" t="t" r="r" b="b"/>
              <a:pathLst>
                <a:path w="2053" h="1470" extrusionOk="0">
                  <a:moveTo>
                    <a:pt x="1862" y="1"/>
                  </a:moveTo>
                  <a:cubicBezTo>
                    <a:pt x="1816" y="1"/>
                    <a:pt x="1768" y="19"/>
                    <a:pt x="1731" y="50"/>
                  </a:cubicBezTo>
                  <a:cubicBezTo>
                    <a:pt x="1243" y="455"/>
                    <a:pt x="719" y="812"/>
                    <a:pt x="171" y="1145"/>
                  </a:cubicBezTo>
                  <a:cubicBezTo>
                    <a:pt x="1" y="1236"/>
                    <a:pt x="101" y="1470"/>
                    <a:pt x="265" y="1470"/>
                  </a:cubicBezTo>
                  <a:cubicBezTo>
                    <a:pt x="296" y="1470"/>
                    <a:pt x="328" y="1462"/>
                    <a:pt x="362" y="1443"/>
                  </a:cubicBezTo>
                  <a:cubicBezTo>
                    <a:pt x="922" y="1098"/>
                    <a:pt x="1481" y="717"/>
                    <a:pt x="1981" y="300"/>
                  </a:cubicBezTo>
                  <a:cubicBezTo>
                    <a:pt x="2053" y="240"/>
                    <a:pt x="2041" y="109"/>
                    <a:pt x="1981" y="50"/>
                  </a:cubicBezTo>
                  <a:cubicBezTo>
                    <a:pt x="1947" y="16"/>
                    <a:pt x="1905" y="1"/>
                    <a:pt x="1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3523650" y="1425225"/>
              <a:ext cx="8950" cy="70050"/>
            </a:xfrm>
            <a:custGeom>
              <a:avLst/>
              <a:gdLst/>
              <a:ahLst/>
              <a:cxnLst/>
              <a:rect l="l" t="t" r="r" b="b"/>
              <a:pathLst>
                <a:path w="358" h="2802" extrusionOk="0">
                  <a:moveTo>
                    <a:pt x="179" y="1"/>
                  </a:moveTo>
                  <a:cubicBezTo>
                    <a:pt x="89" y="1"/>
                    <a:pt x="0" y="57"/>
                    <a:pt x="0" y="170"/>
                  </a:cubicBezTo>
                  <a:lnTo>
                    <a:pt x="0" y="2623"/>
                  </a:lnTo>
                  <a:cubicBezTo>
                    <a:pt x="0" y="2742"/>
                    <a:pt x="89" y="2802"/>
                    <a:pt x="179" y="2802"/>
                  </a:cubicBezTo>
                  <a:cubicBezTo>
                    <a:pt x="268" y="2802"/>
                    <a:pt x="357" y="2742"/>
                    <a:pt x="357" y="2623"/>
                  </a:cubicBezTo>
                  <a:lnTo>
                    <a:pt x="357" y="170"/>
                  </a:lnTo>
                  <a:cubicBezTo>
                    <a:pt x="357" y="57"/>
                    <a:pt x="268"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3511275" y="1641050"/>
              <a:ext cx="51975" cy="28925"/>
            </a:xfrm>
            <a:custGeom>
              <a:avLst/>
              <a:gdLst/>
              <a:ahLst/>
              <a:cxnLst/>
              <a:rect l="l" t="t" r="r" b="b"/>
              <a:pathLst>
                <a:path w="2079" h="1157" extrusionOk="0">
                  <a:moveTo>
                    <a:pt x="256" y="1"/>
                  </a:moveTo>
                  <a:cubicBezTo>
                    <a:pt x="104" y="1"/>
                    <a:pt x="0" y="247"/>
                    <a:pt x="162" y="348"/>
                  </a:cubicBezTo>
                  <a:cubicBezTo>
                    <a:pt x="686" y="669"/>
                    <a:pt x="1245" y="943"/>
                    <a:pt x="1829" y="1146"/>
                  </a:cubicBezTo>
                  <a:cubicBezTo>
                    <a:pt x="1848" y="1153"/>
                    <a:pt x="1867" y="1156"/>
                    <a:pt x="1885" y="1156"/>
                  </a:cubicBezTo>
                  <a:cubicBezTo>
                    <a:pt x="1960" y="1156"/>
                    <a:pt x="2026" y="1103"/>
                    <a:pt x="2055" y="1027"/>
                  </a:cubicBezTo>
                  <a:cubicBezTo>
                    <a:pt x="2079" y="908"/>
                    <a:pt x="2007" y="824"/>
                    <a:pt x="1924" y="789"/>
                  </a:cubicBezTo>
                  <a:cubicBezTo>
                    <a:pt x="1364" y="598"/>
                    <a:pt x="829" y="324"/>
                    <a:pt x="340" y="27"/>
                  </a:cubicBezTo>
                  <a:cubicBezTo>
                    <a:pt x="311" y="8"/>
                    <a:pt x="283" y="1"/>
                    <a:pt x="2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3657600" y="1570700"/>
              <a:ext cx="8950" cy="63725"/>
            </a:xfrm>
            <a:custGeom>
              <a:avLst/>
              <a:gdLst/>
              <a:ahLst/>
              <a:cxnLst/>
              <a:rect l="l" t="t" r="r" b="b"/>
              <a:pathLst>
                <a:path w="358" h="2549" extrusionOk="0">
                  <a:moveTo>
                    <a:pt x="179" y="1"/>
                  </a:moveTo>
                  <a:cubicBezTo>
                    <a:pt x="89" y="1"/>
                    <a:pt x="0" y="54"/>
                    <a:pt x="0" y="162"/>
                  </a:cubicBezTo>
                  <a:lnTo>
                    <a:pt x="0" y="2388"/>
                  </a:lnTo>
                  <a:cubicBezTo>
                    <a:pt x="0" y="2495"/>
                    <a:pt x="89" y="2549"/>
                    <a:pt x="179" y="2549"/>
                  </a:cubicBezTo>
                  <a:cubicBezTo>
                    <a:pt x="268" y="2549"/>
                    <a:pt x="357" y="2495"/>
                    <a:pt x="357" y="2388"/>
                  </a:cubicBezTo>
                  <a:lnTo>
                    <a:pt x="357" y="162"/>
                  </a:lnTo>
                  <a:cubicBezTo>
                    <a:pt x="357" y="54"/>
                    <a:pt x="268"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2"/>
          <p:cNvGrpSpPr/>
          <p:nvPr/>
        </p:nvGrpSpPr>
        <p:grpSpPr>
          <a:xfrm rot="-926806">
            <a:off x="7320974" y="4051754"/>
            <a:ext cx="2098200" cy="1113644"/>
            <a:chOff x="4900600" y="1214500"/>
            <a:chExt cx="921875" cy="489275"/>
          </a:xfrm>
        </p:grpSpPr>
        <p:sp>
          <p:nvSpPr>
            <p:cNvPr id="499" name="Google Shape;499;p22"/>
            <p:cNvSpPr/>
            <p:nvPr/>
          </p:nvSpPr>
          <p:spPr>
            <a:xfrm>
              <a:off x="5413750" y="1379775"/>
              <a:ext cx="8975" cy="39600"/>
            </a:xfrm>
            <a:custGeom>
              <a:avLst/>
              <a:gdLst/>
              <a:ahLst/>
              <a:cxnLst/>
              <a:rect l="l" t="t" r="r" b="b"/>
              <a:pathLst>
                <a:path w="359" h="1584" extrusionOk="0">
                  <a:moveTo>
                    <a:pt x="179" y="0"/>
                  </a:moveTo>
                  <a:cubicBezTo>
                    <a:pt x="84" y="0"/>
                    <a:pt x="1" y="83"/>
                    <a:pt x="1" y="179"/>
                  </a:cubicBezTo>
                  <a:lnTo>
                    <a:pt x="1" y="1405"/>
                  </a:lnTo>
                  <a:cubicBezTo>
                    <a:pt x="1" y="1512"/>
                    <a:pt x="84" y="1584"/>
                    <a:pt x="179" y="1584"/>
                  </a:cubicBezTo>
                  <a:cubicBezTo>
                    <a:pt x="263" y="1584"/>
                    <a:pt x="358" y="1512"/>
                    <a:pt x="358" y="1405"/>
                  </a:cubicBezTo>
                  <a:lnTo>
                    <a:pt x="358" y="179"/>
                  </a:lnTo>
                  <a:cubicBezTo>
                    <a:pt x="358" y="95"/>
                    <a:pt x="275" y="0"/>
                    <a:pt x="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2"/>
            <p:cNvSpPr/>
            <p:nvPr/>
          </p:nvSpPr>
          <p:spPr>
            <a:xfrm>
              <a:off x="5413750" y="1433350"/>
              <a:ext cx="8975" cy="39600"/>
            </a:xfrm>
            <a:custGeom>
              <a:avLst/>
              <a:gdLst/>
              <a:ahLst/>
              <a:cxnLst/>
              <a:rect l="l" t="t" r="r" b="b"/>
              <a:pathLst>
                <a:path w="359" h="1584" extrusionOk="0">
                  <a:moveTo>
                    <a:pt x="179" y="0"/>
                  </a:moveTo>
                  <a:cubicBezTo>
                    <a:pt x="84" y="0"/>
                    <a:pt x="1" y="84"/>
                    <a:pt x="1" y="179"/>
                  </a:cubicBezTo>
                  <a:lnTo>
                    <a:pt x="1" y="1405"/>
                  </a:lnTo>
                  <a:cubicBezTo>
                    <a:pt x="1" y="1488"/>
                    <a:pt x="84" y="1584"/>
                    <a:pt x="179" y="1584"/>
                  </a:cubicBezTo>
                  <a:cubicBezTo>
                    <a:pt x="263" y="1584"/>
                    <a:pt x="358" y="1512"/>
                    <a:pt x="358" y="1405"/>
                  </a:cubicBezTo>
                  <a:lnTo>
                    <a:pt x="358" y="179"/>
                  </a:lnTo>
                  <a:cubicBezTo>
                    <a:pt x="358" y="95"/>
                    <a:pt x="275" y="0"/>
                    <a:pt x="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5413750" y="1486625"/>
              <a:ext cx="8975" cy="39600"/>
            </a:xfrm>
            <a:custGeom>
              <a:avLst/>
              <a:gdLst/>
              <a:ahLst/>
              <a:cxnLst/>
              <a:rect l="l" t="t" r="r" b="b"/>
              <a:pathLst>
                <a:path w="359" h="1584" extrusionOk="0">
                  <a:moveTo>
                    <a:pt x="179" y="0"/>
                  </a:moveTo>
                  <a:cubicBezTo>
                    <a:pt x="84" y="0"/>
                    <a:pt x="1" y="72"/>
                    <a:pt x="1" y="179"/>
                  </a:cubicBezTo>
                  <a:lnTo>
                    <a:pt x="1" y="1405"/>
                  </a:lnTo>
                  <a:cubicBezTo>
                    <a:pt x="1" y="1489"/>
                    <a:pt x="84" y="1584"/>
                    <a:pt x="179" y="1584"/>
                  </a:cubicBezTo>
                  <a:cubicBezTo>
                    <a:pt x="263" y="1584"/>
                    <a:pt x="358" y="1501"/>
                    <a:pt x="358" y="1405"/>
                  </a:cubicBezTo>
                  <a:lnTo>
                    <a:pt x="358" y="179"/>
                  </a:lnTo>
                  <a:cubicBezTo>
                    <a:pt x="358" y="96"/>
                    <a:pt x="275" y="0"/>
                    <a:pt x="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5413750" y="1539900"/>
              <a:ext cx="8975" cy="39325"/>
            </a:xfrm>
            <a:custGeom>
              <a:avLst/>
              <a:gdLst/>
              <a:ahLst/>
              <a:cxnLst/>
              <a:rect l="l" t="t" r="r" b="b"/>
              <a:pathLst>
                <a:path w="359" h="1573" extrusionOk="0">
                  <a:moveTo>
                    <a:pt x="179" y="1"/>
                  </a:moveTo>
                  <a:cubicBezTo>
                    <a:pt x="84" y="1"/>
                    <a:pt x="1" y="72"/>
                    <a:pt x="1" y="179"/>
                  </a:cubicBezTo>
                  <a:lnTo>
                    <a:pt x="1" y="1394"/>
                  </a:lnTo>
                  <a:cubicBezTo>
                    <a:pt x="1" y="1501"/>
                    <a:pt x="84" y="1572"/>
                    <a:pt x="179" y="1572"/>
                  </a:cubicBezTo>
                  <a:cubicBezTo>
                    <a:pt x="263" y="1572"/>
                    <a:pt x="358" y="1501"/>
                    <a:pt x="358" y="1394"/>
                  </a:cubicBezTo>
                  <a:lnTo>
                    <a:pt x="358" y="179"/>
                  </a:lnTo>
                  <a:cubicBezTo>
                    <a:pt x="358" y="84"/>
                    <a:pt x="275"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5467625" y="1365775"/>
              <a:ext cx="8975" cy="41400"/>
            </a:xfrm>
            <a:custGeom>
              <a:avLst/>
              <a:gdLst/>
              <a:ahLst/>
              <a:cxnLst/>
              <a:rect l="l" t="t" r="r" b="b"/>
              <a:pathLst>
                <a:path w="359" h="1656" extrusionOk="0">
                  <a:moveTo>
                    <a:pt x="180" y="0"/>
                  </a:moveTo>
                  <a:cubicBezTo>
                    <a:pt x="84" y="0"/>
                    <a:pt x="1" y="72"/>
                    <a:pt x="1" y="179"/>
                  </a:cubicBezTo>
                  <a:lnTo>
                    <a:pt x="1" y="1477"/>
                  </a:lnTo>
                  <a:cubicBezTo>
                    <a:pt x="1" y="1572"/>
                    <a:pt x="72" y="1655"/>
                    <a:pt x="180" y="1655"/>
                  </a:cubicBezTo>
                  <a:cubicBezTo>
                    <a:pt x="263" y="1655"/>
                    <a:pt x="358" y="1572"/>
                    <a:pt x="358" y="1477"/>
                  </a:cubicBezTo>
                  <a:lnTo>
                    <a:pt x="358" y="179"/>
                  </a:lnTo>
                  <a:cubicBezTo>
                    <a:pt x="358" y="84"/>
                    <a:pt x="287"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5467625" y="1422325"/>
              <a:ext cx="8975" cy="41400"/>
            </a:xfrm>
            <a:custGeom>
              <a:avLst/>
              <a:gdLst/>
              <a:ahLst/>
              <a:cxnLst/>
              <a:rect l="l" t="t" r="r" b="b"/>
              <a:pathLst>
                <a:path w="359" h="1656" extrusionOk="0">
                  <a:moveTo>
                    <a:pt x="180" y="1"/>
                  </a:moveTo>
                  <a:cubicBezTo>
                    <a:pt x="84" y="1"/>
                    <a:pt x="1" y="72"/>
                    <a:pt x="1" y="179"/>
                  </a:cubicBezTo>
                  <a:lnTo>
                    <a:pt x="1" y="1477"/>
                  </a:lnTo>
                  <a:cubicBezTo>
                    <a:pt x="1" y="1560"/>
                    <a:pt x="72" y="1656"/>
                    <a:pt x="180" y="1656"/>
                  </a:cubicBezTo>
                  <a:cubicBezTo>
                    <a:pt x="263" y="1656"/>
                    <a:pt x="358" y="1572"/>
                    <a:pt x="358" y="1477"/>
                  </a:cubicBezTo>
                  <a:lnTo>
                    <a:pt x="358" y="179"/>
                  </a:lnTo>
                  <a:cubicBezTo>
                    <a:pt x="358" y="84"/>
                    <a:pt x="287" y="1"/>
                    <a:pt x="1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5467625" y="1478575"/>
              <a:ext cx="8975" cy="41100"/>
            </a:xfrm>
            <a:custGeom>
              <a:avLst/>
              <a:gdLst/>
              <a:ahLst/>
              <a:cxnLst/>
              <a:rect l="l" t="t" r="r" b="b"/>
              <a:pathLst>
                <a:path w="359" h="1644" extrusionOk="0">
                  <a:moveTo>
                    <a:pt x="180" y="1"/>
                  </a:moveTo>
                  <a:cubicBezTo>
                    <a:pt x="84" y="1"/>
                    <a:pt x="1" y="72"/>
                    <a:pt x="1" y="180"/>
                  </a:cubicBezTo>
                  <a:lnTo>
                    <a:pt x="1" y="1465"/>
                  </a:lnTo>
                  <a:cubicBezTo>
                    <a:pt x="1" y="1573"/>
                    <a:pt x="72" y="1644"/>
                    <a:pt x="180" y="1644"/>
                  </a:cubicBezTo>
                  <a:cubicBezTo>
                    <a:pt x="263" y="1644"/>
                    <a:pt x="358" y="1573"/>
                    <a:pt x="358" y="1465"/>
                  </a:cubicBezTo>
                  <a:lnTo>
                    <a:pt x="358" y="180"/>
                  </a:lnTo>
                  <a:cubicBezTo>
                    <a:pt x="358" y="84"/>
                    <a:pt x="287" y="1"/>
                    <a:pt x="1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5467625" y="1535150"/>
              <a:ext cx="8975" cy="41100"/>
            </a:xfrm>
            <a:custGeom>
              <a:avLst/>
              <a:gdLst/>
              <a:ahLst/>
              <a:cxnLst/>
              <a:rect l="l" t="t" r="r" b="b"/>
              <a:pathLst>
                <a:path w="359" h="1644" extrusionOk="0">
                  <a:moveTo>
                    <a:pt x="180" y="0"/>
                  </a:moveTo>
                  <a:cubicBezTo>
                    <a:pt x="84" y="0"/>
                    <a:pt x="1" y="72"/>
                    <a:pt x="1" y="179"/>
                  </a:cubicBezTo>
                  <a:lnTo>
                    <a:pt x="1" y="1465"/>
                  </a:lnTo>
                  <a:cubicBezTo>
                    <a:pt x="1" y="1560"/>
                    <a:pt x="72" y="1643"/>
                    <a:pt x="180" y="1643"/>
                  </a:cubicBezTo>
                  <a:cubicBezTo>
                    <a:pt x="263" y="1643"/>
                    <a:pt x="358" y="1572"/>
                    <a:pt x="358" y="1465"/>
                  </a:cubicBezTo>
                  <a:lnTo>
                    <a:pt x="358" y="179"/>
                  </a:lnTo>
                  <a:cubicBezTo>
                    <a:pt x="358" y="83"/>
                    <a:pt x="287"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4939300" y="1604150"/>
              <a:ext cx="36625" cy="35200"/>
            </a:xfrm>
            <a:custGeom>
              <a:avLst/>
              <a:gdLst/>
              <a:ahLst/>
              <a:cxnLst/>
              <a:rect l="l" t="t" r="r" b="b"/>
              <a:pathLst>
                <a:path w="1465" h="1408" extrusionOk="0">
                  <a:moveTo>
                    <a:pt x="1203" y="1"/>
                  </a:moveTo>
                  <a:cubicBezTo>
                    <a:pt x="1156" y="1"/>
                    <a:pt x="1109" y="19"/>
                    <a:pt x="1072" y="50"/>
                  </a:cubicBezTo>
                  <a:lnTo>
                    <a:pt x="798" y="276"/>
                  </a:lnTo>
                  <a:cubicBezTo>
                    <a:pt x="762" y="217"/>
                    <a:pt x="715" y="157"/>
                    <a:pt x="655" y="98"/>
                  </a:cubicBezTo>
                  <a:cubicBezTo>
                    <a:pt x="628" y="59"/>
                    <a:pt x="585" y="44"/>
                    <a:pt x="542" y="44"/>
                  </a:cubicBezTo>
                  <a:cubicBezTo>
                    <a:pt x="490" y="44"/>
                    <a:pt x="437" y="65"/>
                    <a:pt x="405" y="98"/>
                  </a:cubicBezTo>
                  <a:cubicBezTo>
                    <a:pt x="322" y="169"/>
                    <a:pt x="346" y="276"/>
                    <a:pt x="405" y="348"/>
                  </a:cubicBezTo>
                  <a:cubicBezTo>
                    <a:pt x="441" y="407"/>
                    <a:pt x="500" y="467"/>
                    <a:pt x="536" y="526"/>
                  </a:cubicBezTo>
                  <a:cubicBezTo>
                    <a:pt x="346" y="717"/>
                    <a:pt x="179" y="931"/>
                    <a:pt x="12" y="1145"/>
                  </a:cubicBezTo>
                  <a:cubicBezTo>
                    <a:pt x="0" y="1229"/>
                    <a:pt x="24" y="1348"/>
                    <a:pt x="119" y="1383"/>
                  </a:cubicBezTo>
                  <a:cubicBezTo>
                    <a:pt x="148" y="1400"/>
                    <a:pt x="178" y="1408"/>
                    <a:pt x="207" y="1408"/>
                  </a:cubicBezTo>
                  <a:cubicBezTo>
                    <a:pt x="264" y="1408"/>
                    <a:pt x="318" y="1379"/>
                    <a:pt x="358" y="1324"/>
                  </a:cubicBezTo>
                  <a:cubicBezTo>
                    <a:pt x="477" y="1145"/>
                    <a:pt x="619" y="991"/>
                    <a:pt x="786" y="812"/>
                  </a:cubicBezTo>
                  <a:cubicBezTo>
                    <a:pt x="905" y="967"/>
                    <a:pt x="1012" y="1145"/>
                    <a:pt x="1120" y="1312"/>
                  </a:cubicBezTo>
                  <a:cubicBezTo>
                    <a:pt x="1144" y="1361"/>
                    <a:pt x="1207" y="1399"/>
                    <a:pt x="1268" y="1399"/>
                  </a:cubicBezTo>
                  <a:cubicBezTo>
                    <a:pt x="1296" y="1399"/>
                    <a:pt x="1323" y="1390"/>
                    <a:pt x="1346" y="1372"/>
                  </a:cubicBezTo>
                  <a:cubicBezTo>
                    <a:pt x="1429" y="1312"/>
                    <a:pt x="1465" y="1205"/>
                    <a:pt x="1417" y="1133"/>
                  </a:cubicBezTo>
                  <a:cubicBezTo>
                    <a:pt x="1298" y="931"/>
                    <a:pt x="1179" y="729"/>
                    <a:pt x="1024" y="550"/>
                  </a:cubicBezTo>
                  <a:cubicBezTo>
                    <a:pt x="1120" y="467"/>
                    <a:pt x="1215" y="371"/>
                    <a:pt x="1322" y="300"/>
                  </a:cubicBezTo>
                  <a:cubicBezTo>
                    <a:pt x="1393" y="240"/>
                    <a:pt x="1381" y="109"/>
                    <a:pt x="1322" y="50"/>
                  </a:cubicBezTo>
                  <a:cubicBezTo>
                    <a:pt x="1288" y="16"/>
                    <a:pt x="1246" y="1"/>
                    <a:pt x="1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5218200" y="1223175"/>
              <a:ext cx="45200" cy="73475"/>
            </a:xfrm>
            <a:custGeom>
              <a:avLst/>
              <a:gdLst/>
              <a:ahLst/>
              <a:cxnLst/>
              <a:rect l="l" t="t" r="r" b="b"/>
              <a:pathLst>
                <a:path w="1808" h="2939" extrusionOk="0">
                  <a:moveTo>
                    <a:pt x="787" y="1"/>
                  </a:moveTo>
                  <a:cubicBezTo>
                    <a:pt x="439" y="1"/>
                    <a:pt x="142" y="259"/>
                    <a:pt x="60" y="597"/>
                  </a:cubicBezTo>
                  <a:cubicBezTo>
                    <a:pt x="39" y="732"/>
                    <a:pt x="149" y="816"/>
                    <a:pt x="252" y="816"/>
                  </a:cubicBezTo>
                  <a:cubicBezTo>
                    <a:pt x="321" y="816"/>
                    <a:pt x="386" y="778"/>
                    <a:pt x="405" y="692"/>
                  </a:cubicBezTo>
                  <a:cubicBezTo>
                    <a:pt x="445" y="502"/>
                    <a:pt x="595" y="354"/>
                    <a:pt x="783" y="354"/>
                  </a:cubicBezTo>
                  <a:cubicBezTo>
                    <a:pt x="818" y="354"/>
                    <a:pt x="855" y="359"/>
                    <a:pt x="893" y="370"/>
                  </a:cubicBezTo>
                  <a:cubicBezTo>
                    <a:pt x="1132" y="430"/>
                    <a:pt x="1227" y="668"/>
                    <a:pt x="1179" y="894"/>
                  </a:cubicBezTo>
                  <a:cubicBezTo>
                    <a:pt x="1120" y="1168"/>
                    <a:pt x="953" y="1382"/>
                    <a:pt x="774" y="1585"/>
                  </a:cubicBezTo>
                  <a:cubicBezTo>
                    <a:pt x="584" y="1799"/>
                    <a:pt x="358" y="2002"/>
                    <a:pt x="120" y="2180"/>
                  </a:cubicBezTo>
                  <a:cubicBezTo>
                    <a:pt x="36" y="2240"/>
                    <a:pt x="0" y="2371"/>
                    <a:pt x="96" y="2454"/>
                  </a:cubicBezTo>
                  <a:cubicBezTo>
                    <a:pt x="420" y="2769"/>
                    <a:pt x="843" y="2938"/>
                    <a:pt x="1274" y="2938"/>
                  </a:cubicBezTo>
                  <a:cubicBezTo>
                    <a:pt x="1382" y="2938"/>
                    <a:pt x="1489" y="2928"/>
                    <a:pt x="1596" y="2906"/>
                  </a:cubicBezTo>
                  <a:cubicBezTo>
                    <a:pt x="1808" y="2862"/>
                    <a:pt x="1738" y="2557"/>
                    <a:pt x="1552" y="2557"/>
                  </a:cubicBezTo>
                  <a:cubicBezTo>
                    <a:pt x="1540" y="2557"/>
                    <a:pt x="1526" y="2558"/>
                    <a:pt x="1513" y="2561"/>
                  </a:cubicBezTo>
                  <a:cubicBezTo>
                    <a:pt x="1430" y="2577"/>
                    <a:pt x="1349" y="2585"/>
                    <a:pt x="1269" y="2585"/>
                  </a:cubicBezTo>
                  <a:cubicBezTo>
                    <a:pt x="992" y="2585"/>
                    <a:pt x="732" y="2492"/>
                    <a:pt x="501" y="2335"/>
                  </a:cubicBezTo>
                  <a:cubicBezTo>
                    <a:pt x="751" y="2144"/>
                    <a:pt x="977" y="1918"/>
                    <a:pt x="1167" y="1668"/>
                  </a:cubicBezTo>
                  <a:cubicBezTo>
                    <a:pt x="1394" y="1382"/>
                    <a:pt x="1584" y="1013"/>
                    <a:pt x="1524" y="644"/>
                  </a:cubicBezTo>
                  <a:cubicBezTo>
                    <a:pt x="1465" y="287"/>
                    <a:pt x="1167" y="13"/>
                    <a:pt x="810" y="1"/>
                  </a:cubicBezTo>
                  <a:cubicBezTo>
                    <a:pt x="802" y="1"/>
                    <a:pt x="794" y="1"/>
                    <a:pt x="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5271475" y="1214500"/>
              <a:ext cx="48550" cy="83575"/>
            </a:xfrm>
            <a:custGeom>
              <a:avLst/>
              <a:gdLst/>
              <a:ahLst/>
              <a:cxnLst/>
              <a:rect l="l" t="t" r="r" b="b"/>
              <a:pathLst>
                <a:path w="1942" h="3343" extrusionOk="0">
                  <a:moveTo>
                    <a:pt x="1611" y="0"/>
                  </a:moveTo>
                  <a:cubicBezTo>
                    <a:pt x="1522" y="0"/>
                    <a:pt x="1435" y="57"/>
                    <a:pt x="1441" y="170"/>
                  </a:cubicBezTo>
                  <a:cubicBezTo>
                    <a:pt x="1477" y="587"/>
                    <a:pt x="1501" y="1015"/>
                    <a:pt x="1537" y="1432"/>
                  </a:cubicBezTo>
                  <a:cubicBezTo>
                    <a:pt x="1346" y="1432"/>
                    <a:pt x="1168" y="1432"/>
                    <a:pt x="965" y="1420"/>
                  </a:cubicBezTo>
                  <a:cubicBezTo>
                    <a:pt x="965" y="1003"/>
                    <a:pt x="953" y="587"/>
                    <a:pt x="906" y="182"/>
                  </a:cubicBezTo>
                  <a:cubicBezTo>
                    <a:pt x="894" y="75"/>
                    <a:pt x="798" y="21"/>
                    <a:pt x="709" y="21"/>
                  </a:cubicBezTo>
                  <a:cubicBezTo>
                    <a:pt x="620" y="21"/>
                    <a:pt x="536" y="75"/>
                    <a:pt x="548" y="182"/>
                  </a:cubicBezTo>
                  <a:cubicBezTo>
                    <a:pt x="596" y="587"/>
                    <a:pt x="608" y="991"/>
                    <a:pt x="608" y="1396"/>
                  </a:cubicBezTo>
                  <a:cubicBezTo>
                    <a:pt x="477" y="1372"/>
                    <a:pt x="358" y="1360"/>
                    <a:pt x="239" y="1337"/>
                  </a:cubicBezTo>
                  <a:cubicBezTo>
                    <a:pt x="225" y="1333"/>
                    <a:pt x="210" y="1331"/>
                    <a:pt x="194" y="1331"/>
                  </a:cubicBezTo>
                  <a:cubicBezTo>
                    <a:pt x="121" y="1331"/>
                    <a:pt x="42" y="1377"/>
                    <a:pt x="13" y="1456"/>
                  </a:cubicBezTo>
                  <a:cubicBezTo>
                    <a:pt x="1" y="1515"/>
                    <a:pt x="60" y="1634"/>
                    <a:pt x="155" y="1646"/>
                  </a:cubicBezTo>
                  <a:cubicBezTo>
                    <a:pt x="298" y="1670"/>
                    <a:pt x="465" y="1694"/>
                    <a:pt x="608" y="1718"/>
                  </a:cubicBezTo>
                  <a:cubicBezTo>
                    <a:pt x="596" y="2110"/>
                    <a:pt x="572" y="2491"/>
                    <a:pt x="501" y="2884"/>
                  </a:cubicBezTo>
                  <a:cubicBezTo>
                    <a:pt x="489" y="2968"/>
                    <a:pt x="536" y="3075"/>
                    <a:pt x="620" y="3099"/>
                  </a:cubicBezTo>
                  <a:cubicBezTo>
                    <a:pt x="639" y="3106"/>
                    <a:pt x="659" y="3109"/>
                    <a:pt x="679" y="3109"/>
                  </a:cubicBezTo>
                  <a:cubicBezTo>
                    <a:pt x="758" y="3109"/>
                    <a:pt x="837" y="3056"/>
                    <a:pt x="846" y="2980"/>
                  </a:cubicBezTo>
                  <a:cubicBezTo>
                    <a:pt x="906" y="2587"/>
                    <a:pt x="941" y="2182"/>
                    <a:pt x="953" y="1765"/>
                  </a:cubicBezTo>
                  <a:cubicBezTo>
                    <a:pt x="1144" y="1777"/>
                    <a:pt x="1334" y="1777"/>
                    <a:pt x="1549" y="1789"/>
                  </a:cubicBezTo>
                  <a:cubicBezTo>
                    <a:pt x="1560" y="2253"/>
                    <a:pt x="1584" y="2718"/>
                    <a:pt x="1584" y="3182"/>
                  </a:cubicBezTo>
                  <a:cubicBezTo>
                    <a:pt x="1584" y="3289"/>
                    <a:pt x="1674" y="3343"/>
                    <a:pt x="1763" y="3343"/>
                  </a:cubicBezTo>
                  <a:cubicBezTo>
                    <a:pt x="1852" y="3343"/>
                    <a:pt x="1941" y="3289"/>
                    <a:pt x="1941" y="3182"/>
                  </a:cubicBezTo>
                  <a:cubicBezTo>
                    <a:pt x="1941" y="2682"/>
                    <a:pt x="1918" y="2194"/>
                    <a:pt x="1906" y="1694"/>
                  </a:cubicBezTo>
                  <a:cubicBezTo>
                    <a:pt x="1941" y="1634"/>
                    <a:pt x="1941" y="1551"/>
                    <a:pt x="1894" y="1515"/>
                  </a:cubicBezTo>
                  <a:cubicBezTo>
                    <a:pt x="1882" y="1063"/>
                    <a:pt x="1846" y="622"/>
                    <a:pt x="1799" y="170"/>
                  </a:cubicBezTo>
                  <a:cubicBezTo>
                    <a:pt x="1793" y="57"/>
                    <a:pt x="1700" y="0"/>
                    <a:pt x="16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5327825" y="1261625"/>
              <a:ext cx="33275" cy="62000"/>
            </a:xfrm>
            <a:custGeom>
              <a:avLst/>
              <a:gdLst/>
              <a:ahLst/>
              <a:cxnLst/>
              <a:rect l="l" t="t" r="r" b="b"/>
              <a:pathLst>
                <a:path w="1331" h="2480" extrusionOk="0">
                  <a:moveTo>
                    <a:pt x="545" y="356"/>
                  </a:moveTo>
                  <a:cubicBezTo>
                    <a:pt x="533" y="428"/>
                    <a:pt x="557" y="499"/>
                    <a:pt x="616" y="535"/>
                  </a:cubicBezTo>
                  <a:cubicBezTo>
                    <a:pt x="604" y="618"/>
                    <a:pt x="557" y="714"/>
                    <a:pt x="497" y="761"/>
                  </a:cubicBezTo>
                  <a:cubicBezTo>
                    <a:pt x="485" y="773"/>
                    <a:pt x="426" y="773"/>
                    <a:pt x="414" y="773"/>
                  </a:cubicBezTo>
                  <a:cubicBezTo>
                    <a:pt x="402" y="773"/>
                    <a:pt x="366" y="773"/>
                    <a:pt x="366" y="761"/>
                  </a:cubicBezTo>
                  <a:lnTo>
                    <a:pt x="366" y="737"/>
                  </a:lnTo>
                  <a:cubicBezTo>
                    <a:pt x="354" y="702"/>
                    <a:pt x="378" y="606"/>
                    <a:pt x="402" y="547"/>
                  </a:cubicBezTo>
                  <a:cubicBezTo>
                    <a:pt x="414" y="487"/>
                    <a:pt x="426" y="428"/>
                    <a:pt x="473" y="380"/>
                  </a:cubicBezTo>
                  <a:cubicBezTo>
                    <a:pt x="497" y="356"/>
                    <a:pt x="521" y="356"/>
                    <a:pt x="533" y="356"/>
                  </a:cubicBezTo>
                  <a:close/>
                  <a:moveTo>
                    <a:pt x="513" y="1"/>
                  </a:moveTo>
                  <a:cubicBezTo>
                    <a:pt x="484" y="1"/>
                    <a:pt x="454" y="4"/>
                    <a:pt x="426" y="11"/>
                  </a:cubicBezTo>
                  <a:cubicBezTo>
                    <a:pt x="128" y="83"/>
                    <a:pt x="45" y="440"/>
                    <a:pt x="21" y="690"/>
                  </a:cubicBezTo>
                  <a:cubicBezTo>
                    <a:pt x="0" y="966"/>
                    <a:pt x="191" y="1145"/>
                    <a:pt x="426" y="1145"/>
                  </a:cubicBezTo>
                  <a:cubicBezTo>
                    <a:pt x="464" y="1145"/>
                    <a:pt x="504" y="1140"/>
                    <a:pt x="545" y="1130"/>
                  </a:cubicBezTo>
                  <a:cubicBezTo>
                    <a:pt x="711" y="1095"/>
                    <a:pt x="819" y="987"/>
                    <a:pt x="878" y="857"/>
                  </a:cubicBezTo>
                  <a:lnTo>
                    <a:pt x="878" y="857"/>
                  </a:lnTo>
                  <a:cubicBezTo>
                    <a:pt x="961" y="1118"/>
                    <a:pt x="961" y="1392"/>
                    <a:pt x="854" y="1630"/>
                  </a:cubicBezTo>
                  <a:cubicBezTo>
                    <a:pt x="557" y="1666"/>
                    <a:pt x="164" y="1785"/>
                    <a:pt x="80" y="2083"/>
                  </a:cubicBezTo>
                  <a:cubicBezTo>
                    <a:pt x="45" y="2226"/>
                    <a:pt x="116" y="2392"/>
                    <a:pt x="259" y="2452"/>
                  </a:cubicBezTo>
                  <a:cubicBezTo>
                    <a:pt x="305" y="2471"/>
                    <a:pt x="352" y="2479"/>
                    <a:pt x="398" y="2479"/>
                  </a:cubicBezTo>
                  <a:cubicBezTo>
                    <a:pt x="493" y="2479"/>
                    <a:pt x="587" y="2445"/>
                    <a:pt x="676" y="2404"/>
                  </a:cubicBezTo>
                  <a:cubicBezTo>
                    <a:pt x="1128" y="2166"/>
                    <a:pt x="1330" y="1571"/>
                    <a:pt x="1295" y="1095"/>
                  </a:cubicBezTo>
                  <a:cubicBezTo>
                    <a:pt x="1259" y="797"/>
                    <a:pt x="1152" y="523"/>
                    <a:pt x="949" y="297"/>
                  </a:cubicBezTo>
                  <a:cubicBezTo>
                    <a:pt x="938" y="285"/>
                    <a:pt x="914" y="261"/>
                    <a:pt x="902" y="261"/>
                  </a:cubicBezTo>
                  <a:cubicBezTo>
                    <a:pt x="851" y="109"/>
                    <a:pt x="680"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5780475" y="1604200"/>
              <a:ext cx="42000" cy="33050"/>
            </a:xfrm>
            <a:custGeom>
              <a:avLst/>
              <a:gdLst/>
              <a:ahLst/>
              <a:cxnLst/>
              <a:rect l="l" t="t" r="r" b="b"/>
              <a:pathLst>
                <a:path w="1680" h="1322" extrusionOk="0">
                  <a:moveTo>
                    <a:pt x="989" y="0"/>
                  </a:moveTo>
                  <a:cubicBezTo>
                    <a:pt x="881" y="0"/>
                    <a:pt x="810" y="72"/>
                    <a:pt x="810" y="179"/>
                  </a:cubicBezTo>
                  <a:cubicBezTo>
                    <a:pt x="786" y="298"/>
                    <a:pt x="786" y="417"/>
                    <a:pt x="774" y="548"/>
                  </a:cubicBezTo>
                  <a:cubicBezTo>
                    <a:pt x="584" y="548"/>
                    <a:pt x="393" y="536"/>
                    <a:pt x="179" y="500"/>
                  </a:cubicBezTo>
                  <a:cubicBezTo>
                    <a:pt x="175" y="500"/>
                    <a:pt x="170" y="499"/>
                    <a:pt x="166" y="499"/>
                  </a:cubicBezTo>
                  <a:cubicBezTo>
                    <a:pt x="86" y="499"/>
                    <a:pt x="0" y="600"/>
                    <a:pt x="0" y="679"/>
                  </a:cubicBezTo>
                  <a:cubicBezTo>
                    <a:pt x="0" y="786"/>
                    <a:pt x="84" y="846"/>
                    <a:pt x="179" y="858"/>
                  </a:cubicBezTo>
                  <a:cubicBezTo>
                    <a:pt x="369" y="881"/>
                    <a:pt x="548" y="893"/>
                    <a:pt x="750" y="905"/>
                  </a:cubicBezTo>
                  <a:cubicBezTo>
                    <a:pt x="750" y="977"/>
                    <a:pt x="727" y="1072"/>
                    <a:pt x="727" y="1143"/>
                  </a:cubicBezTo>
                  <a:cubicBezTo>
                    <a:pt x="727" y="1239"/>
                    <a:pt x="822" y="1322"/>
                    <a:pt x="905" y="1322"/>
                  </a:cubicBezTo>
                  <a:cubicBezTo>
                    <a:pt x="1012" y="1322"/>
                    <a:pt x="1084" y="1250"/>
                    <a:pt x="1084" y="1143"/>
                  </a:cubicBezTo>
                  <a:cubicBezTo>
                    <a:pt x="1084" y="1072"/>
                    <a:pt x="1108" y="1000"/>
                    <a:pt x="1108" y="905"/>
                  </a:cubicBezTo>
                  <a:cubicBezTo>
                    <a:pt x="1239" y="905"/>
                    <a:pt x="1370" y="905"/>
                    <a:pt x="1501" y="893"/>
                  </a:cubicBezTo>
                  <a:cubicBezTo>
                    <a:pt x="1596" y="893"/>
                    <a:pt x="1679" y="822"/>
                    <a:pt x="1679" y="715"/>
                  </a:cubicBezTo>
                  <a:cubicBezTo>
                    <a:pt x="1679" y="631"/>
                    <a:pt x="1608" y="536"/>
                    <a:pt x="1501" y="536"/>
                  </a:cubicBezTo>
                  <a:cubicBezTo>
                    <a:pt x="1382" y="548"/>
                    <a:pt x="1251" y="548"/>
                    <a:pt x="1131" y="548"/>
                  </a:cubicBezTo>
                  <a:cubicBezTo>
                    <a:pt x="1143" y="429"/>
                    <a:pt x="1143" y="298"/>
                    <a:pt x="1167" y="179"/>
                  </a:cubicBezTo>
                  <a:cubicBezTo>
                    <a:pt x="1179" y="96"/>
                    <a:pt x="1072" y="0"/>
                    <a:pt x="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4980675" y="1238350"/>
              <a:ext cx="756375" cy="437750"/>
            </a:xfrm>
            <a:custGeom>
              <a:avLst/>
              <a:gdLst/>
              <a:ahLst/>
              <a:cxnLst/>
              <a:rect l="l" t="t" r="r" b="b"/>
              <a:pathLst>
                <a:path w="30255" h="17510" extrusionOk="0">
                  <a:moveTo>
                    <a:pt x="15038" y="5097"/>
                  </a:moveTo>
                  <a:lnTo>
                    <a:pt x="15038" y="15515"/>
                  </a:lnTo>
                  <a:lnTo>
                    <a:pt x="7954" y="15515"/>
                  </a:lnTo>
                  <a:lnTo>
                    <a:pt x="7954" y="15480"/>
                  </a:lnTo>
                  <a:cubicBezTo>
                    <a:pt x="8335" y="12467"/>
                    <a:pt x="9835" y="9669"/>
                    <a:pt x="11966" y="7503"/>
                  </a:cubicBezTo>
                  <a:cubicBezTo>
                    <a:pt x="12883" y="6574"/>
                    <a:pt x="13907" y="5764"/>
                    <a:pt x="15038" y="5097"/>
                  </a:cubicBezTo>
                  <a:close/>
                  <a:moveTo>
                    <a:pt x="21991" y="2966"/>
                  </a:moveTo>
                  <a:lnTo>
                    <a:pt x="21991" y="12777"/>
                  </a:lnTo>
                  <a:lnTo>
                    <a:pt x="21991" y="15515"/>
                  </a:lnTo>
                  <a:lnTo>
                    <a:pt x="19848" y="15515"/>
                  </a:lnTo>
                  <a:lnTo>
                    <a:pt x="19848" y="14313"/>
                  </a:lnTo>
                  <a:cubicBezTo>
                    <a:pt x="19848" y="14218"/>
                    <a:pt x="19777" y="14134"/>
                    <a:pt x="19669" y="14134"/>
                  </a:cubicBezTo>
                  <a:cubicBezTo>
                    <a:pt x="19586" y="14134"/>
                    <a:pt x="19491" y="14206"/>
                    <a:pt x="19491" y="14313"/>
                  </a:cubicBezTo>
                  <a:lnTo>
                    <a:pt x="19491" y="15515"/>
                  </a:lnTo>
                  <a:lnTo>
                    <a:pt x="17693" y="15515"/>
                  </a:lnTo>
                  <a:lnTo>
                    <a:pt x="17693" y="14384"/>
                  </a:lnTo>
                  <a:cubicBezTo>
                    <a:pt x="17693" y="14289"/>
                    <a:pt x="17622" y="14206"/>
                    <a:pt x="17514" y="14206"/>
                  </a:cubicBezTo>
                  <a:cubicBezTo>
                    <a:pt x="17419" y="14206"/>
                    <a:pt x="17336" y="14277"/>
                    <a:pt x="17336" y="14384"/>
                  </a:cubicBezTo>
                  <a:lnTo>
                    <a:pt x="17336" y="15515"/>
                  </a:lnTo>
                  <a:lnTo>
                    <a:pt x="15419" y="15515"/>
                  </a:lnTo>
                  <a:lnTo>
                    <a:pt x="15419" y="4990"/>
                  </a:lnTo>
                  <a:cubicBezTo>
                    <a:pt x="15419" y="4966"/>
                    <a:pt x="15395" y="4931"/>
                    <a:pt x="15383" y="4907"/>
                  </a:cubicBezTo>
                  <a:cubicBezTo>
                    <a:pt x="15443" y="4871"/>
                    <a:pt x="15514" y="4824"/>
                    <a:pt x="15574" y="4800"/>
                  </a:cubicBezTo>
                  <a:cubicBezTo>
                    <a:pt x="16145" y="4490"/>
                    <a:pt x="16729" y="4228"/>
                    <a:pt x="17324" y="4002"/>
                  </a:cubicBezTo>
                  <a:lnTo>
                    <a:pt x="17324" y="4931"/>
                  </a:lnTo>
                  <a:cubicBezTo>
                    <a:pt x="17324" y="5014"/>
                    <a:pt x="17407" y="5109"/>
                    <a:pt x="17502" y="5109"/>
                  </a:cubicBezTo>
                  <a:cubicBezTo>
                    <a:pt x="17586" y="5109"/>
                    <a:pt x="17681" y="5038"/>
                    <a:pt x="17681" y="4931"/>
                  </a:cubicBezTo>
                  <a:lnTo>
                    <a:pt x="17681" y="3883"/>
                  </a:lnTo>
                  <a:lnTo>
                    <a:pt x="17681" y="3871"/>
                  </a:lnTo>
                  <a:cubicBezTo>
                    <a:pt x="18276" y="3669"/>
                    <a:pt x="18872" y="3502"/>
                    <a:pt x="19491" y="3347"/>
                  </a:cubicBezTo>
                  <a:lnTo>
                    <a:pt x="19491" y="3347"/>
                  </a:lnTo>
                  <a:cubicBezTo>
                    <a:pt x="19491" y="3371"/>
                    <a:pt x="19479" y="3383"/>
                    <a:pt x="19479" y="3407"/>
                  </a:cubicBezTo>
                  <a:lnTo>
                    <a:pt x="19479" y="4300"/>
                  </a:lnTo>
                  <a:cubicBezTo>
                    <a:pt x="19479" y="4395"/>
                    <a:pt x="19550" y="4478"/>
                    <a:pt x="19658" y="4478"/>
                  </a:cubicBezTo>
                  <a:cubicBezTo>
                    <a:pt x="19741" y="4478"/>
                    <a:pt x="19836" y="4407"/>
                    <a:pt x="19836" y="4300"/>
                  </a:cubicBezTo>
                  <a:lnTo>
                    <a:pt x="19836" y="3407"/>
                  </a:lnTo>
                  <a:cubicBezTo>
                    <a:pt x="19836" y="3371"/>
                    <a:pt x="19824" y="3323"/>
                    <a:pt x="19788" y="3300"/>
                  </a:cubicBezTo>
                  <a:cubicBezTo>
                    <a:pt x="20003" y="3252"/>
                    <a:pt x="20205" y="3204"/>
                    <a:pt x="20431" y="3181"/>
                  </a:cubicBezTo>
                  <a:cubicBezTo>
                    <a:pt x="20955" y="3085"/>
                    <a:pt x="21467" y="3014"/>
                    <a:pt x="21991" y="2966"/>
                  </a:cubicBezTo>
                  <a:close/>
                  <a:moveTo>
                    <a:pt x="6425" y="0"/>
                  </a:moveTo>
                  <a:cubicBezTo>
                    <a:pt x="6372" y="0"/>
                    <a:pt x="6318" y="18"/>
                    <a:pt x="6287" y="49"/>
                  </a:cubicBezTo>
                  <a:cubicBezTo>
                    <a:pt x="6275" y="61"/>
                    <a:pt x="6275" y="85"/>
                    <a:pt x="6275" y="85"/>
                  </a:cubicBezTo>
                  <a:cubicBezTo>
                    <a:pt x="6251" y="85"/>
                    <a:pt x="6203" y="97"/>
                    <a:pt x="6168" y="121"/>
                  </a:cubicBezTo>
                  <a:cubicBezTo>
                    <a:pt x="5870" y="394"/>
                    <a:pt x="5572" y="645"/>
                    <a:pt x="5275" y="918"/>
                  </a:cubicBezTo>
                  <a:cubicBezTo>
                    <a:pt x="5203" y="978"/>
                    <a:pt x="5203" y="1109"/>
                    <a:pt x="5275" y="1168"/>
                  </a:cubicBezTo>
                  <a:cubicBezTo>
                    <a:pt x="5315" y="1203"/>
                    <a:pt x="5357" y="1218"/>
                    <a:pt x="5400" y="1218"/>
                  </a:cubicBezTo>
                  <a:cubicBezTo>
                    <a:pt x="5446" y="1218"/>
                    <a:pt x="5493" y="1200"/>
                    <a:pt x="5537" y="1168"/>
                  </a:cubicBezTo>
                  <a:cubicBezTo>
                    <a:pt x="5751" y="978"/>
                    <a:pt x="5965" y="775"/>
                    <a:pt x="6192" y="585"/>
                  </a:cubicBezTo>
                  <a:lnTo>
                    <a:pt x="6192" y="9336"/>
                  </a:lnTo>
                  <a:cubicBezTo>
                    <a:pt x="6166" y="9319"/>
                    <a:pt x="6147" y="9302"/>
                    <a:pt x="6121" y="9302"/>
                  </a:cubicBezTo>
                  <a:cubicBezTo>
                    <a:pt x="6110" y="9302"/>
                    <a:pt x="6098" y="9305"/>
                    <a:pt x="6084" y="9312"/>
                  </a:cubicBezTo>
                  <a:cubicBezTo>
                    <a:pt x="6065" y="9313"/>
                    <a:pt x="6045" y="9313"/>
                    <a:pt x="6025" y="9313"/>
                  </a:cubicBezTo>
                  <a:cubicBezTo>
                    <a:pt x="4711" y="9313"/>
                    <a:pt x="3777" y="8142"/>
                    <a:pt x="3155" y="7133"/>
                  </a:cubicBezTo>
                  <a:cubicBezTo>
                    <a:pt x="2405" y="5919"/>
                    <a:pt x="1881" y="4562"/>
                    <a:pt x="1631" y="3145"/>
                  </a:cubicBezTo>
                  <a:cubicBezTo>
                    <a:pt x="1500" y="2407"/>
                    <a:pt x="1441" y="1657"/>
                    <a:pt x="1453" y="918"/>
                  </a:cubicBezTo>
                  <a:lnTo>
                    <a:pt x="1453" y="918"/>
                  </a:lnTo>
                  <a:cubicBezTo>
                    <a:pt x="1810" y="1133"/>
                    <a:pt x="2167" y="1359"/>
                    <a:pt x="2524" y="1597"/>
                  </a:cubicBezTo>
                  <a:cubicBezTo>
                    <a:pt x="2547" y="1612"/>
                    <a:pt x="2574" y="1619"/>
                    <a:pt x="2602" y="1619"/>
                  </a:cubicBezTo>
                  <a:cubicBezTo>
                    <a:pt x="2664" y="1619"/>
                    <a:pt x="2730" y="1587"/>
                    <a:pt x="2763" y="1537"/>
                  </a:cubicBezTo>
                  <a:cubicBezTo>
                    <a:pt x="2810" y="1454"/>
                    <a:pt x="2774" y="1347"/>
                    <a:pt x="2703" y="1299"/>
                  </a:cubicBezTo>
                  <a:cubicBezTo>
                    <a:pt x="2298" y="1049"/>
                    <a:pt x="1881" y="775"/>
                    <a:pt x="1489" y="525"/>
                  </a:cubicBezTo>
                  <a:cubicBezTo>
                    <a:pt x="1459" y="514"/>
                    <a:pt x="1429" y="508"/>
                    <a:pt x="1399" y="508"/>
                  </a:cubicBezTo>
                  <a:cubicBezTo>
                    <a:pt x="1370" y="508"/>
                    <a:pt x="1340" y="514"/>
                    <a:pt x="1310" y="525"/>
                  </a:cubicBezTo>
                  <a:cubicBezTo>
                    <a:pt x="1310" y="478"/>
                    <a:pt x="1286" y="454"/>
                    <a:pt x="1262" y="418"/>
                  </a:cubicBezTo>
                  <a:cubicBezTo>
                    <a:pt x="1225" y="387"/>
                    <a:pt x="1178" y="369"/>
                    <a:pt x="1131" y="369"/>
                  </a:cubicBezTo>
                  <a:cubicBezTo>
                    <a:pt x="1089" y="369"/>
                    <a:pt x="1046" y="384"/>
                    <a:pt x="1012" y="418"/>
                  </a:cubicBezTo>
                  <a:lnTo>
                    <a:pt x="72" y="1311"/>
                  </a:lnTo>
                  <a:cubicBezTo>
                    <a:pt x="0" y="1371"/>
                    <a:pt x="0" y="1514"/>
                    <a:pt x="72" y="1573"/>
                  </a:cubicBezTo>
                  <a:cubicBezTo>
                    <a:pt x="81" y="1582"/>
                    <a:pt x="103" y="1588"/>
                    <a:pt x="130" y="1588"/>
                  </a:cubicBezTo>
                  <a:cubicBezTo>
                    <a:pt x="173" y="1588"/>
                    <a:pt x="230" y="1574"/>
                    <a:pt x="274" y="1537"/>
                  </a:cubicBezTo>
                  <a:cubicBezTo>
                    <a:pt x="536" y="1299"/>
                    <a:pt x="798" y="1049"/>
                    <a:pt x="1048" y="811"/>
                  </a:cubicBezTo>
                  <a:lnTo>
                    <a:pt x="1048" y="811"/>
                  </a:lnTo>
                  <a:cubicBezTo>
                    <a:pt x="1024" y="2311"/>
                    <a:pt x="1274" y="3812"/>
                    <a:pt x="1798" y="5217"/>
                  </a:cubicBezTo>
                  <a:cubicBezTo>
                    <a:pt x="2286" y="6538"/>
                    <a:pt x="2989" y="7943"/>
                    <a:pt x="4072" y="8872"/>
                  </a:cubicBezTo>
                  <a:cubicBezTo>
                    <a:pt x="4602" y="9332"/>
                    <a:pt x="5266" y="9671"/>
                    <a:pt x="5977" y="9671"/>
                  </a:cubicBezTo>
                  <a:cubicBezTo>
                    <a:pt x="6001" y="9671"/>
                    <a:pt x="6025" y="9670"/>
                    <a:pt x="6049" y="9669"/>
                  </a:cubicBezTo>
                  <a:cubicBezTo>
                    <a:pt x="6096" y="9669"/>
                    <a:pt x="6132" y="9646"/>
                    <a:pt x="6156" y="9622"/>
                  </a:cubicBezTo>
                  <a:lnTo>
                    <a:pt x="6156" y="13610"/>
                  </a:lnTo>
                  <a:lnTo>
                    <a:pt x="6156" y="15527"/>
                  </a:lnTo>
                  <a:lnTo>
                    <a:pt x="3763" y="15527"/>
                  </a:lnTo>
                  <a:cubicBezTo>
                    <a:pt x="3536" y="15527"/>
                    <a:pt x="3536" y="15884"/>
                    <a:pt x="3763" y="15884"/>
                  </a:cubicBezTo>
                  <a:lnTo>
                    <a:pt x="6156" y="15884"/>
                  </a:lnTo>
                  <a:lnTo>
                    <a:pt x="6156" y="17349"/>
                  </a:lnTo>
                  <a:cubicBezTo>
                    <a:pt x="6156" y="17456"/>
                    <a:pt x="6245" y="17510"/>
                    <a:pt x="6334" y="17510"/>
                  </a:cubicBezTo>
                  <a:cubicBezTo>
                    <a:pt x="6424" y="17510"/>
                    <a:pt x="6513" y="17456"/>
                    <a:pt x="6513" y="17349"/>
                  </a:cubicBezTo>
                  <a:lnTo>
                    <a:pt x="6513" y="15884"/>
                  </a:lnTo>
                  <a:lnTo>
                    <a:pt x="29778" y="15884"/>
                  </a:lnTo>
                  <a:cubicBezTo>
                    <a:pt x="29718" y="15992"/>
                    <a:pt x="29671" y="16075"/>
                    <a:pt x="29611" y="16182"/>
                  </a:cubicBezTo>
                  <a:cubicBezTo>
                    <a:pt x="29564" y="16254"/>
                    <a:pt x="29528" y="16313"/>
                    <a:pt x="29480" y="16396"/>
                  </a:cubicBezTo>
                  <a:cubicBezTo>
                    <a:pt x="29444" y="16420"/>
                    <a:pt x="29433" y="16468"/>
                    <a:pt x="29409" y="16492"/>
                  </a:cubicBezTo>
                  <a:lnTo>
                    <a:pt x="29361" y="16539"/>
                  </a:lnTo>
                  <a:lnTo>
                    <a:pt x="29361" y="16551"/>
                  </a:lnTo>
                  <a:lnTo>
                    <a:pt x="29349" y="16575"/>
                  </a:lnTo>
                  <a:cubicBezTo>
                    <a:pt x="29313" y="16611"/>
                    <a:pt x="29290" y="16646"/>
                    <a:pt x="29290" y="16694"/>
                  </a:cubicBezTo>
                  <a:cubicBezTo>
                    <a:pt x="29290" y="16730"/>
                    <a:pt x="29302" y="16777"/>
                    <a:pt x="29349" y="16813"/>
                  </a:cubicBezTo>
                  <a:cubicBezTo>
                    <a:pt x="29380" y="16844"/>
                    <a:pt x="29431" y="16862"/>
                    <a:pt x="29481" y="16862"/>
                  </a:cubicBezTo>
                  <a:cubicBezTo>
                    <a:pt x="29526" y="16862"/>
                    <a:pt x="29571" y="16847"/>
                    <a:pt x="29599" y="16813"/>
                  </a:cubicBezTo>
                  <a:cubicBezTo>
                    <a:pt x="29825" y="16527"/>
                    <a:pt x="30004" y="16242"/>
                    <a:pt x="30159" y="15920"/>
                  </a:cubicBezTo>
                  <a:cubicBezTo>
                    <a:pt x="30195" y="15873"/>
                    <a:pt x="30195" y="15813"/>
                    <a:pt x="30159" y="15754"/>
                  </a:cubicBezTo>
                  <a:lnTo>
                    <a:pt x="30206" y="15706"/>
                  </a:lnTo>
                  <a:cubicBezTo>
                    <a:pt x="30254" y="15623"/>
                    <a:pt x="30218" y="15527"/>
                    <a:pt x="30147" y="15468"/>
                  </a:cubicBezTo>
                  <a:cubicBezTo>
                    <a:pt x="29861" y="15265"/>
                    <a:pt x="29587" y="15039"/>
                    <a:pt x="29313" y="14825"/>
                  </a:cubicBezTo>
                  <a:cubicBezTo>
                    <a:pt x="29291" y="14806"/>
                    <a:pt x="29262" y="14798"/>
                    <a:pt x="29233" y="14798"/>
                  </a:cubicBezTo>
                  <a:cubicBezTo>
                    <a:pt x="29169" y="14798"/>
                    <a:pt x="29100" y="14836"/>
                    <a:pt x="29075" y="14884"/>
                  </a:cubicBezTo>
                  <a:cubicBezTo>
                    <a:pt x="29028" y="14980"/>
                    <a:pt x="29063" y="15063"/>
                    <a:pt x="29135" y="15122"/>
                  </a:cubicBezTo>
                  <a:cubicBezTo>
                    <a:pt x="29302" y="15265"/>
                    <a:pt x="29480" y="15396"/>
                    <a:pt x="29647" y="15515"/>
                  </a:cubicBezTo>
                  <a:lnTo>
                    <a:pt x="22336" y="15515"/>
                  </a:lnTo>
                  <a:lnTo>
                    <a:pt x="22336" y="5776"/>
                  </a:lnTo>
                  <a:lnTo>
                    <a:pt x="22336" y="2954"/>
                  </a:lnTo>
                  <a:cubicBezTo>
                    <a:pt x="23104" y="2895"/>
                    <a:pt x="23869" y="2868"/>
                    <a:pt x="24634" y="2868"/>
                  </a:cubicBezTo>
                  <a:cubicBezTo>
                    <a:pt x="25399" y="2868"/>
                    <a:pt x="26164" y="2895"/>
                    <a:pt x="26932" y="2942"/>
                  </a:cubicBezTo>
                  <a:cubicBezTo>
                    <a:pt x="27004" y="2942"/>
                    <a:pt x="27051" y="2907"/>
                    <a:pt x="27087" y="2847"/>
                  </a:cubicBezTo>
                  <a:cubicBezTo>
                    <a:pt x="27099" y="2859"/>
                    <a:pt x="27111" y="2883"/>
                    <a:pt x="27123" y="2883"/>
                  </a:cubicBezTo>
                  <a:cubicBezTo>
                    <a:pt x="27099" y="2907"/>
                    <a:pt x="27051" y="2954"/>
                    <a:pt x="27039" y="2978"/>
                  </a:cubicBezTo>
                  <a:cubicBezTo>
                    <a:pt x="26992" y="3026"/>
                    <a:pt x="26932" y="3073"/>
                    <a:pt x="26885" y="3133"/>
                  </a:cubicBezTo>
                  <a:cubicBezTo>
                    <a:pt x="26789" y="3216"/>
                    <a:pt x="26682" y="3323"/>
                    <a:pt x="26587" y="3419"/>
                  </a:cubicBezTo>
                  <a:cubicBezTo>
                    <a:pt x="26385" y="3609"/>
                    <a:pt x="26194" y="3788"/>
                    <a:pt x="25980" y="3978"/>
                  </a:cubicBezTo>
                  <a:cubicBezTo>
                    <a:pt x="25851" y="4107"/>
                    <a:pt x="25978" y="4278"/>
                    <a:pt x="26114" y="4278"/>
                  </a:cubicBezTo>
                  <a:cubicBezTo>
                    <a:pt x="26154" y="4278"/>
                    <a:pt x="26195" y="4264"/>
                    <a:pt x="26230" y="4228"/>
                  </a:cubicBezTo>
                  <a:cubicBezTo>
                    <a:pt x="26468" y="4014"/>
                    <a:pt x="26694" y="3800"/>
                    <a:pt x="26932" y="3573"/>
                  </a:cubicBezTo>
                  <a:cubicBezTo>
                    <a:pt x="27051" y="3454"/>
                    <a:pt x="27170" y="3359"/>
                    <a:pt x="27289" y="3240"/>
                  </a:cubicBezTo>
                  <a:cubicBezTo>
                    <a:pt x="27397" y="3133"/>
                    <a:pt x="27516" y="3026"/>
                    <a:pt x="27516" y="2883"/>
                  </a:cubicBezTo>
                  <a:cubicBezTo>
                    <a:pt x="27516" y="2728"/>
                    <a:pt x="27397" y="2621"/>
                    <a:pt x="27289" y="2550"/>
                  </a:cubicBezTo>
                  <a:cubicBezTo>
                    <a:pt x="27170" y="2466"/>
                    <a:pt x="27051" y="2371"/>
                    <a:pt x="26920" y="2288"/>
                  </a:cubicBezTo>
                  <a:cubicBezTo>
                    <a:pt x="26670" y="2109"/>
                    <a:pt x="26396" y="1954"/>
                    <a:pt x="26111" y="1823"/>
                  </a:cubicBezTo>
                  <a:cubicBezTo>
                    <a:pt x="26082" y="1808"/>
                    <a:pt x="26053" y="1801"/>
                    <a:pt x="26026" y="1801"/>
                  </a:cubicBezTo>
                  <a:cubicBezTo>
                    <a:pt x="25865" y="1801"/>
                    <a:pt x="25759" y="2041"/>
                    <a:pt x="25932" y="2133"/>
                  </a:cubicBezTo>
                  <a:cubicBezTo>
                    <a:pt x="26170" y="2252"/>
                    <a:pt x="26396" y="2383"/>
                    <a:pt x="26623" y="2526"/>
                  </a:cubicBezTo>
                  <a:cubicBezTo>
                    <a:pt x="26646" y="2538"/>
                    <a:pt x="26670" y="2550"/>
                    <a:pt x="26694" y="2561"/>
                  </a:cubicBezTo>
                  <a:cubicBezTo>
                    <a:pt x="26019" y="2526"/>
                    <a:pt x="25341" y="2506"/>
                    <a:pt x="24662" y="2506"/>
                  </a:cubicBezTo>
                  <a:cubicBezTo>
                    <a:pt x="21640" y="2506"/>
                    <a:pt x="18613" y="2913"/>
                    <a:pt x="15871" y="4264"/>
                  </a:cubicBezTo>
                  <a:cubicBezTo>
                    <a:pt x="13097" y="5633"/>
                    <a:pt x="10728" y="7884"/>
                    <a:pt x="9240" y="10598"/>
                  </a:cubicBezTo>
                  <a:cubicBezTo>
                    <a:pt x="8406" y="12122"/>
                    <a:pt x="7858" y="13777"/>
                    <a:pt x="7632" y="15503"/>
                  </a:cubicBezTo>
                  <a:lnTo>
                    <a:pt x="7632" y="15527"/>
                  </a:lnTo>
                  <a:lnTo>
                    <a:pt x="6525" y="15527"/>
                  </a:lnTo>
                  <a:lnTo>
                    <a:pt x="6525" y="4002"/>
                  </a:lnTo>
                  <a:lnTo>
                    <a:pt x="6525" y="621"/>
                  </a:lnTo>
                  <a:cubicBezTo>
                    <a:pt x="6739" y="871"/>
                    <a:pt x="6930" y="1133"/>
                    <a:pt x="7144" y="1395"/>
                  </a:cubicBezTo>
                  <a:cubicBezTo>
                    <a:pt x="7172" y="1429"/>
                    <a:pt x="7217" y="1444"/>
                    <a:pt x="7263" y="1444"/>
                  </a:cubicBezTo>
                  <a:cubicBezTo>
                    <a:pt x="7312" y="1444"/>
                    <a:pt x="7363" y="1426"/>
                    <a:pt x="7394" y="1395"/>
                  </a:cubicBezTo>
                  <a:cubicBezTo>
                    <a:pt x="7466" y="1311"/>
                    <a:pt x="7454" y="1216"/>
                    <a:pt x="7394" y="1133"/>
                  </a:cubicBezTo>
                  <a:cubicBezTo>
                    <a:pt x="7108" y="775"/>
                    <a:pt x="6823" y="406"/>
                    <a:pt x="6549" y="49"/>
                  </a:cubicBezTo>
                  <a:cubicBezTo>
                    <a:pt x="6520" y="15"/>
                    <a:pt x="6473" y="0"/>
                    <a:pt x="6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5011025" y="1489125"/>
              <a:ext cx="76525" cy="42800"/>
            </a:xfrm>
            <a:custGeom>
              <a:avLst/>
              <a:gdLst/>
              <a:ahLst/>
              <a:cxnLst/>
              <a:rect l="l" t="t" r="r" b="b"/>
              <a:pathLst>
                <a:path w="3061" h="1712" extrusionOk="0">
                  <a:moveTo>
                    <a:pt x="856" y="370"/>
                  </a:moveTo>
                  <a:cubicBezTo>
                    <a:pt x="924" y="370"/>
                    <a:pt x="994" y="393"/>
                    <a:pt x="1048" y="448"/>
                  </a:cubicBezTo>
                  <a:cubicBezTo>
                    <a:pt x="1060" y="484"/>
                    <a:pt x="1072" y="496"/>
                    <a:pt x="1084" y="531"/>
                  </a:cubicBezTo>
                  <a:lnTo>
                    <a:pt x="1025" y="472"/>
                  </a:lnTo>
                  <a:cubicBezTo>
                    <a:pt x="996" y="431"/>
                    <a:pt x="957" y="414"/>
                    <a:pt x="916" y="414"/>
                  </a:cubicBezTo>
                  <a:cubicBezTo>
                    <a:pt x="840" y="414"/>
                    <a:pt x="758" y="473"/>
                    <a:pt x="727" y="543"/>
                  </a:cubicBezTo>
                  <a:cubicBezTo>
                    <a:pt x="667" y="686"/>
                    <a:pt x="548" y="841"/>
                    <a:pt x="394" y="912"/>
                  </a:cubicBezTo>
                  <a:cubicBezTo>
                    <a:pt x="429" y="686"/>
                    <a:pt x="525" y="472"/>
                    <a:pt x="751" y="389"/>
                  </a:cubicBezTo>
                  <a:cubicBezTo>
                    <a:pt x="784" y="376"/>
                    <a:pt x="819" y="370"/>
                    <a:pt x="856" y="370"/>
                  </a:cubicBezTo>
                  <a:close/>
                  <a:moveTo>
                    <a:pt x="892" y="1"/>
                  </a:moveTo>
                  <a:cubicBezTo>
                    <a:pt x="861" y="1"/>
                    <a:pt x="830" y="3"/>
                    <a:pt x="798" y="8"/>
                  </a:cubicBezTo>
                  <a:cubicBezTo>
                    <a:pt x="239" y="67"/>
                    <a:pt x="25" y="650"/>
                    <a:pt x="1" y="1139"/>
                  </a:cubicBezTo>
                  <a:cubicBezTo>
                    <a:pt x="1" y="1218"/>
                    <a:pt x="76" y="1318"/>
                    <a:pt x="165" y="1318"/>
                  </a:cubicBezTo>
                  <a:cubicBezTo>
                    <a:pt x="170" y="1318"/>
                    <a:pt x="174" y="1318"/>
                    <a:pt x="179" y="1317"/>
                  </a:cubicBezTo>
                  <a:cubicBezTo>
                    <a:pt x="489" y="1282"/>
                    <a:pt x="775" y="1115"/>
                    <a:pt x="953" y="865"/>
                  </a:cubicBezTo>
                  <a:cubicBezTo>
                    <a:pt x="1441" y="1377"/>
                    <a:pt x="2132" y="1686"/>
                    <a:pt x="2846" y="1710"/>
                  </a:cubicBezTo>
                  <a:cubicBezTo>
                    <a:pt x="2853" y="1711"/>
                    <a:pt x="2860" y="1711"/>
                    <a:pt x="2866" y="1711"/>
                  </a:cubicBezTo>
                  <a:cubicBezTo>
                    <a:pt x="3060" y="1711"/>
                    <a:pt x="3054" y="1376"/>
                    <a:pt x="2846" y="1353"/>
                  </a:cubicBezTo>
                  <a:cubicBezTo>
                    <a:pt x="2322" y="1329"/>
                    <a:pt x="1810" y="1139"/>
                    <a:pt x="1418" y="805"/>
                  </a:cubicBezTo>
                  <a:cubicBezTo>
                    <a:pt x="1489" y="662"/>
                    <a:pt x="1477" y="448"/>
                    <a:pt x="1382" y="293"/>
                  </a:cubicBezTo>
                  <a:cubicBezTo>
                    <a:pt x="1278" y="106"/>
                    <a:pt x="1101" y="1"/>
                    <a:pt x="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4900600" y="1569950"/>
              <a:ext cx="115525" cy="133825"/>
            </a:xfrm>
            <a:custGeom>
              <a:avLst/>
              <a:gdLst/>
              <a:ahLst/>
              <a:cxnLst/>
              <a:rect l="l" t="t" r="r" b="b"/>
              <a:pathLst>
                <a:path w="4621" h="5353" extrusionOk="0">
                  <a:moveTo>
                    <a:pt x="1772" y="346"/>
                  </a:moveTo>
                  <a:cubicBezTo>
                    <a:pt x="2287" y="346"/>
                    <a:pt x="2823" y="589"/>
                    <a:pt x="3191" y="906"/>
                  </a:cubicBezTo>
                  <a:cubicBezTo>
                    <a:pt x="3882" y="1525"/>
                    <a:pt x="4203" y="2442"/>
                    <a:pt x="4025" y="3347"/>
                  </a:cubicBezTo>
                  <a:cubicBezTo>
                    <a:pt x="3857" y="4121"/>
                    <a:pt x="3287" y="5000"/>
                    <a:pt x="2435" y="5000"/>
                  </a:cubicBezTo>
                  <a:cubicBezTo>
                    <a:pt x="2383" y="5000"/>
                    <a:pt x="2329" y="4997"/>
                    <a:pt x="2275" y="4990"/>
                  </a:cubicBezTo>
                  <a:cubicBezTo>
                    <a:pt x="1405" y="4883"/>
                    <a:pt x="786" y="4085"/>
                    <a:pt x="572" y="3311"/>
                  </a:cubicBezTo>
                  <a:cubicBezTo>
                    <a:pt x="310" y="2382"/>
                    <a:pt x="536" y="1347"/>
                    <a:pt x="1144" y="596"/>
                  </a:cubicBezTo>
                  <a:cubicBezTo>
                    <a:pt x="1179" y="549"/>
                    <a:pt x="1191" y="513"/>
                    <a:pt x="1191" y="465"/>
                  </a:cubicBezTo>
                  <a:cubicBezTo>
                    <a:pt x="1374" y="382"/>
                    <a:pt x="1571" y="346"/>
                    <a:pt x="1772" y="346"/>
                  </a:cubicBezTo>
                  <a:close/>
                  <a:moveTo>
                    <a:pt x="1770" y="0"/>
                  </a:moveTo>
                  <a:cubicBezTo>
                    <a:pt x="1363" y="0"/>
                    <a:pt x="965" y="124"/>
                    <a:pt x="632" y="418"/>
                  </a:cubicBezTo>
                  <a:cubicBezTo>
                    <a:pt x="536" y="513"/>
                    <a:pt x="572" y="632"/>
                    <a:pt x="667" y="692"/>
                  </a:cubicBezTo>
                  <a:cubicBezTo>
                    <a:pt x="179" y="1430"/>
                    <a:pt x="1" y="2335"/>
                    <a:pt x="179" y="3204"/>
                  </a:cubicBezTo>
                  <a:cubicBezTo>
                    <a:pt x="370" y="4156"/>
                    <a:pt x="1036" y="5097"/>
                    <a:pt x="2036" y="5311"/>
                  </a:cubicBezTo>
                  <a:cubicBezTo>
                    <a:pt x="2162" y="5339"/>
                    <a:pt x="2285" y="5352"/>
                    <a:pt x="2404" y="5352"/>
                  </a:cubicBezTo>
                  <a:cubicBezTo>
                    <a:pt x="3299" y="5352"/>
                    <a:pt x="3992" y="4604"/>
                    <a:pt x="4287" y="3763"/>
                  </a:cubicBezTo>
                  <a:cubicBezTo>
                    <a:pt x="4620" y="2740"/>
                    <a:pt x="4370" y="1608"/>
                    <a:pt x="3632" y="835"/>
                  </a:cubicBezTo>
                  <a:cubicBezTo>
                    <a:pt x="3162" y="350"/>
                    <a:pt x="2454" y="0"/>
                    <a:pt x="1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22"/>
          <p:cNvSpPr/>
          <p:nvPr/>
        </p:nvSpPr>
        <p:spPr>
          <a:xfrm flipH="1">
            <a:off x="5844855" y="0"/>
            <a:ext cx="3299145" cy="1473734"/>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txBox="1">
            <a:spLocks noGrp="1"/>
          </p:cNvSpPr>
          <p:nvPr>
            <p:ph type="title" hasCustomPrompt="1"/>
          </p:nvPr>
        </p:nvSpPr>
        <p:spPr>
          <a:xfrm>
            <a:off x="5175300" y="2884675"/>
            <a:ext cx="2322600" cy="4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517" name="Google Shape;517;p22"/>
          <p:cNvSpPr txBox="1">
            <a:spLocks noGrp="1"/>
          </p:cNvSpPr>
          <p:nvPr>
            <p:ph type="subTitle" idx="1"/>
          </p:nvPr>
        </p:nvSpPr>
        <p:spPr>
          <a:xfrm>
            <a:off x="5175300" y="3285858"/>
            <a:ext cx="23190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ru-RU"/>
              <a:t>Образец подзаголовка</a:t>
            </a:r>
            <a:endParaRPr/>
          </a:p>
        </p:txBody>
      </p:sp>
      <p:sp>
        <p:nvSpPr>
          <p:cNvPr id="518" name="Google Shape;518;p22"/>
          <p:cNvSpPr txBox="1">
            <a:spLocks noGrp="1"/>
          </p:cNvSpPr>
          <p:nvPr>
            <p:ph type="title" idx="2" hasCustomPrompt="1"/>
          </p:nvPr>
        </p:nvSpPr>
        <p:spPr>
          <a:xfrm>
            <a:off x="3410700" y="1075325"/>
            <a:ext cx="2322600" cy="4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519" name="Google Shape;519;p22"/>
          <p:cNvSpPr txBox="1">
            <a:spLocks noGrp="1"/>
          </p:cNvSpPr>
          <p:nvPr>
            <p:ph type="subTitle" idx="3"/>
          </p:nvPr>
        </p:nvSpPr>
        <p:spPr>
          <a:xfrm>
            <a:off x="3410700" y="1476508"/>
            <a:ext cx="23190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ru-RU"/>
              <a:t>Образец подзаголовка</a:t>
            </a:r>
            <a:endParaRPr/>
          </a:p>
        </p:txBody>
      </p:sp>
      <p:sp>
        <p:nvSpPr>
          <p:cNvPr id="520" name="Google Shape;520;p22"/>
          <p:cNvSpPr txBox="1">
            <a:spLocks noGrp="1"/>
          </p:cNvSpPr>
          <p:nvPr>
            <p:ph type="title" idx="4" hasCustomPrompt="1"/>
          </p:nvPr>
        </p:nvSpPr>
        <p:spPr>
          <a:xfrm>
            <a:off x="1647900" y="2884675"/>
            <a:ext cx="2322600" cy="4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521" name="Google Shape;521;p22"/>
          <p:cNvSpPr txBox="1">
            <a:spLocks noGrp="1"/>
          </p:cNvSpPr>
          <p:nvPr>
            <p:ph type="subTitle" idx="5"/>
          </p:nvPr>
        </p:nvSpPr>
        <p:spPr>
          <a:xfrm>
            <a:off x="1647900" y="3285858"/>
            <a:ext cx="23190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ru-RU"/>
              <a:t>Образец подзаголовка</a:t>
            </a:r>
            <a:endParaRPr/>
          </a:p>
        </p:txBody>
      </p:sp>
    </p:spTree>
    <p:extLst>
      <p:ext uri="{BB962C8B-B14F-4D97-AF65-F5344CB8AC3E}">
        <p14:creationId xmlns:p14="http://schemas.microsoft.com/office/powerpoint/2010/main" val="193288016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22"/>
        <p:cNvGrpSpPr/>
        <p:nvPr/>
      </p:nvGrpSpPr>
      <p:grpSpPr>
        <a:xfrm>
          <a:off x="0" y="0"/>
          <a:ext cx="0" cy="0"/>
          <a:chOff x="0" y="0"/>
          <a:chExt cx="0" cy="0"/>
        </a:xfrm>
      </p:grpSpPr>
      <p:sp>
        <p:nvSpPr>
          <p:cNvPr id="523" name="Google Shape;523;p23"/>
          <p:cNvSpPr/>
          <p:nvPr/>
        </p:nvSpPr>
        <p:spPr>
          <a:xfrm flipH="1">
            <a:off x="72" y="3965007"/>
            <a:ext cx="2672903" cy="1178467"/>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flipH="1">
            <a:off x="7379193" y="0"/>
            <a:ext cx="1764807" cy="788327"/>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grpSp>
        <p:nvGrpSpPr>
          <p:cNvPr id="526" name="Google Shape;526;p23"/>
          <p:cNvGrpSpPr/>
          <p:nvPr/>
        </p:nvGrpSpPr>
        <p:grpSpPr>
          <a:xfrm>
            <a:off x="7117786" y="4371607"/>
            <a:ext cx="1764842" cy="544392"/>
            <a:chOff x="3058400" y="3147475"/>
            <a:chExt cx="1281750" cy="395375"/>
          </a:xfrm>
        </p:grpSpPr>
        <p:sp>
          <p:nvSpPr>
            <p:cNvPr id="527" name="Google Shape;527;p23"/>
            <p:cNvSpPr/>
            <p:nvPr/>
          </p:nvSpPr>
          <p:spPr>
            <a:xfrm>
              <a:off x="3131325" y="3422125"/>
              <a:ext cx="916800" cy="120725"/>
            </a:xfrm>
            <a:custGeom>
              <a:avLst/>
              <a:gdLst/>
              <a:ahLst/>
              <a:cxnLst/>
              <a:rect l="l" t="t" r="r" b="b"/>
              <a:pathLst>
                <a:path w="36672" h="4829" extrusionOk="0">
                  <a:moveTo>
                    <a:pt x="11538" y="566"/>
                  </a:moveTo>
                  <a:lnTo>
                    <a:pt x="11538" y="4352"/>
                  </a:lnTo>
                  <a:lnTo>
                    <a:pt x="644" y="4352"/>
                  </a:lnTo>
                  <a:lnTo>
                    <a:pt x="644" y="566"/>
                  </a:lnTo>
                  <a:close/>
                  <a:moveTo>
                    <a:pt x="12574" y="566"/>
                  </a:moveTo>
                  <a:lnTo>
                    <a:pt x="12574" y="4352"/>
                  </a:lnTo>
                  <a:lnTo>
                    <a:pt x="11907" y="4352"/>
                  </a:lnTo>
                  <a:lnTo>
                    <a:pt x="11907" y="566"/>
                  </a:lnTo>
                  <a:close/>
                  <a:moveTo>
                    <a:pt x="36029" y="566"/>
                  </a:moveTo>
                  <a:lnTo>
                    <a:pt x="36029" y="4352"/>
                  </a:lnTo>
                  <a:lnTo>
                    <a:pt x="12931" y="4352"/>
                  </a:lnTo>
                  <a:lnTo>
                    <a:pt x="12931" y="566"/>
                  </a:lnTo>
                  <a:lnTo>
                    <a:pt x="22623" y="566"/>
                  </a:lnTo>
                  <a:lnTo>
                    <a:pt x="22623" y="3959"/>
                  </a:lnTo>
                  <a:cubicBezTo>
                    <a:pt x="22623" y="4073"/>
                    <a:pt x="22712" y="4129"/>
                    <a:pt x="22801" y="4129"/>
                  </a:cubicBezTo>
                  <a:cubicBezTo>
                    <a:pt x="22891" y="4129"/>
                    <a:pt x="22980" y="4073"/>
                    <a:pt x="22980" y="3959"/>
                  </a:cubicBezTo>
                  <a:lnTo>
                    <a:pt x="22980" y="566"/>
                  </a:lnTo>
                  <a:lnTo>
                    <a:pt x="23551" y="566"/>
                  </a:lnTo>
                  <a:lnTo>
                    <a:pt x="23551" y="3959"/>
                  </a:lnTo>
                  <a:cubicBezTo>
                    <a:pt x="23551" y="4073"/>
                    <a:pt x="23641" y="4129"/>
                    <a:pt x="23730" y="4129"/>
                  </a:cubicBezTo>
                  <a:cubicBezTo>
                    <a:pt x="23819" y="4129"/>
                    <a:pt x="23909" y="4073"/>
                    <a:pt x="23909" y="3959"/>
                  </a:cubicBezTo>
                  <a:lnTo>
                    <a:pt x="23909" y="566"/>
                  </a:lnTo>
                  <a:close/>
                  <a:moveTo>
                    <a:pt x="36208" y="1"/>
                  </a:moveTo>
                  <a:cubicBezTo>
                    <a:pt x="36118" y="1"/>
                    <a:pt x="36029" y="54"/>
                    <a:pt x="36029" y="161"/>
                  </a:cubicBezTo>
                  <a:lnTo>
                    <a:pt x="36029" y="209"/>
                  </a:lnTo>
                  <a:lnTo>
                    <a:pt x="11859" y="209"/>
                  </a:lnTo>
                  <a:cubicBezTo>
                    <a:pt x="11830" y="149"/>
                    <a:pt x="11764" y="120"/>
                    <a:pt x="11699" y="120"/>
                  </a:cubicBezTo>
                  <a:cubicBezTo>
                    <a:pt x="11633" y="120"/>
                    <a:pt x="11568" y="149"/>
                    <a:pt x="11538" y="209"/>
                  </a:cubicBezTo>
                  <a:lnTo>
                    <a:pt x="227" y="209"/>
                  </a:lnTo>
                  <a:cubicBezTo>
                    <a:pt x="1" y="209"/>
                    <a:pt x="1" y="566"/>
                    <a:pt x="227" y="566"/>
                  </a:cubicBezTo>
                  <a:lnTo>
                    <a:pt x="275" y="566"/>
                  </a:lnTo>
                  <a:lnTo>
                    <a:pt x="275" y="4638"/>
                  </a:lnTo>
                  <a:cubicBezTo>
                    <a:pt x="275" y="4760"/>
                    <a:pt x="363" y="4816"/>
                    <a:pt x="450" y="4816"/>
                  </a:cubicBezTo>
                  <a:cubicBezTo>
                    <a:pt x="516" y="4816"/>
                    <a:pt x="582" y="4783"/>
                    <a:pt x="608" y="4721"/>
                  </a:cubicBezTo>
                  <a:lnTo>
                    <a:pt x="12562" y="4721"/>
                  </a:lnTo>
                  <a:cubicBezTo>
                    <a:pt x="12592" y="4793"/>
                    <a:pt x="12663" y="4829"/>
                    <a:pt x="12733" y="4829"/>
                  </a:cubicBezTo>
                  <a:cubicBezTo>
                    <a:pt x="12803" y="4829"/>
                    <a:pt x="12871" y="4793"/>
                    <a:pt x="12895" y="4721"/>
                  </a:cubicBezTo>
                  <a:lnTo>
                    <a:pt x="36017" y="4721"/>
                  </a:lnTo>
                  <a:cubicBezTo>
                    <a:pt x="36047" y="4787"/>
                    <a:pt x="36112" y="4820"/>
                    <a:pt x="36179" y="4820"/>
                  </a:cubicBezTo>
                  <a:cubicBezTo>
                    <a:pt x="36246" y="4820"/>
                    <a:pt x="36315" y="4787"/>
                    <a:pt x="36351" y="4721"/>
                  </a:cubicBezTo>
                  <a:lnTo>
                    <a:pt x="36410" y="4721"/>
                  </a:lnTo>
                  <a:cubicBezTo>
                    <a:pt x="36672" y="4710"/>
                    <a:pt x="36672" y="4352"/>
                    <a:pt x="36434" y="4352"/>
                  </a:cubicBezTo>
                  <a:lnTo>
                    <a:pt x="36386" y="4352"/>
                  </a:lnTo>
                  <a:lnTo>
                    <a:pt x="36386" y="161"/>
                  </a:lnTo>
                  <a:cubicBezTo>
                    <a:pt x="36386" y="54"/>
                    <a:pt x="36297" y="1"/>
                    <a:pt x="36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4098150" y="3316175"/>
              <a:ext cx="22925" cy="84475"/>
            </a:xfrm>
            <a:custGeom>
              <a:avLst/>
              <a:gdLst/>
              <a:ahLst/>
              <a:cxnLst/>
              <a:rect l="l" t="t" r="r" b="b"/>
              <a:pathLst>
                <a:path w="917" h="3379" extrusionOk="0">
                  <a:moveTo>
                    <a:pt x="733" y="1"/>
                  </a:moveTo>
                  <a:cubicBezTo>
                    <a:pt x="662" y="1"/>
                    <a:pt x="592" y="42"/>
                    <a:pt x="571" y="137"/>
                  </a:cubicBezTo>
                  <a:cubicBezTo>
                    <a:pt x="440" y="708"/>
                    <a:pt x="261" y="1292"/>
                    <a:pt x="59" y="1840"/>
                  </a:cubicBezTo>
                  <a:cubicBezTo>
                    <a:pt x="1" y="1977"/>
                    <a:pt x="106" y="2067"/>
                    <a:pt x="217" y="2067"/>
                  </a:cubicBezTo>
                  <a:cubicBezTo>
                    <a:pt x="287" y="2067"/>
                    <a:pt x="360" y="2030"/>
                    <a:pt x="392" y="1947"/>
                  </a:cubicBezTo>
                  <a:cubicBezTo>
                    <a:pt x="452" y="1780"/>
                    <a:pt x="511" y="1637"/>
                    <a:pt x="559" y="1470"/>
                  </a:cubicBezTo>
                  <a:lnTo>
                    <a:pt x="559" y="3209"/>
                  </a:lnTo>
                  <a:cubicBezTo>
                    <a:pt x="559" y="3322"/>
                    <a:pt x="648" y="3378"/>
                    <a:pt x="737" y="3378"/>
                  </a:cubicBezTo>
                  <a:cubicBezTo>
                    <a:pt x="827" y="3378"/>
                    <a:pt x="916" y="3322"/>
                    <a:pt x="916" y="3209"/>
                  </a:cubicBezTo>
                  <a:lnTo>
                    <a:pt x="916" y="173"/>
                  </a:lnTo>
                  <a:cubicBezTo>
                    <a:pt x="916" y="66"/>
                    <a:pt x="823"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4136225" y="3311050"/>
              <a:ext cx="31575" cy="77700"/>
            </a:xfrm>
            <a:custGeom>
              <a:avLst/>
              <a:gdLst/>
              <a:ahLst/>
              <a:cxnLst/>
              <a:rect l="l" t="t" r="r" b="b"/>
              <a:pathLst>
                <a:path w="1263" h="3108" extrusionOk="0">
                  <a:moveTo>
                    <a:pt x="584" y="425"/>
                  </a:moveTo>
                  <a:cubicBezTo>
                    <a:pt x="810" y="651"/>
                    <a:pt x="869" y="1021"/>
                    <a:pt x="881" y="1318"/>
                  </a:cubicBezTo>
                  <a:cubicBezTo>
                    <a:pt x="893" y="1556"/>
                    <a:pt x="881" y="1806"/>
                    <a:pt x="834" y="2045"/>
                  </a:cubicBezTo>
                  <a:lnTo>
                    <a:pt x="750" y="2449"/>
                  </a:lnTo>
                  <a:cubicBezTo>
                    <a:pt x="715" y="2545"/>
                    <a:pt x="703" y="2628"/>
                    <a:pt x="643" y="2687"/>
                  </a:cubicBezTo>
                  <a:cubicBezTo>
                    <a:pt x="606" y="2732"/>
                    <a:pt x="575" y="2750"/>
                    <a:pt x="549" y="2750"/>
                  </a:cubicBezTo>
                  <a:cubicBezTo>
                    <a:pt x="450" y="2750"/>
                    <a:pt x="424" y="2484"/>
                    <a:pt x="405" y="2390"/>
                  </a:cubicBezTo>
                  <a:cubicBezTo>
                    <a:pt x="381" y="2164"/>
                    <a:pt x="357" y="1925"/>
                    <a:pt x="357" y="1711"/>
                  </a:cubicBezTo>
                  <a:cubicBezTo>
                    <a:pt x="357" y="1271"/>
                    <a:pt x="453" y="842"/>
                    <a:pt x="584" y="425"/>
                  </a:cubicBezTo>
                  <a:close/>
                  <a:moveTo>
                    <a:pt x="575" y="0"/>
                  </a:moveTo>
                  <a:cubicBezTo>
                    <a:pt x="532" y="0"/>
                    <a:pt x="490" y="19"/>
                    <a:pt x="453" y="56"/>
                  </a:cubicBezTo>
                  <a:cubicBezTo>
                    <a:pt x="393" y="56"/>
                    <a:pt x="334" y="92"/>
                    <a:pt x="298" y="175"/>
                  </a:cubicBezTo>
                  <a:cubicBezTo>
                    <a:pt x="131" y="628"/>
                    <a:pt x="36" y="1104"/>
                    <a:pt x="12" y="1580"/>
                  </a:cubicBezTo>
                  <a:cubicBezTo>
                    <a:pt x="0" y="1842"/>
                    <a:pt x="12" y="2080"/>
                    <a:pt x="48" y="2330"/>
                  </a:cubicBezTo>
                  <a:cubicBezTo>
                    <a:pt x="72" y="2521"/>
                    <a:pt x="72" y="2771"/>
                    <a:pt x="191" y="2937"/>
                  </a:cubicBezTo>
                  <a:cubicBezTo>
                    <a:pt x="275" y="3052"/>
                    <a:pt x="393" y="3108"/>
                    <a:pt x="518" y="3108"/>
                  </a:cubicBezTo>
                  <a:cubicBezTo>
                    <a:pt x="587" y="3108"/>
                    <a:pt x="658" y="3091"/>
                    <a:pt x="727" y="3057"/>
                  </a:cubicBezTo>
                  <a:cubicBezTo>
                    <a:pt x="929" y="2973"/>
                    <a:pt x="1012" y="2783"/>
                    <a:pt x="1072" y="2580"/>
                  </a:cubicBezTo>
                  <a:cubicBezTo>
                    <a:pt x="1215" y="2116"/>
                    <a:pt x="1262" y="1616"/>
                    <a:pt x="1227" y="1140"/>
                  </a:cubicBezTo>
                  <a:cubicBezTo>
                    <a:pt x="1179" y="711"/>
                    <a:pt x="1024" y="282"/>
                    <a:pt x="655" y="20"/>
                  </a:cubicBezTo>
                  <a:cubicBezTo>
                    <a:pt x="628" y="7"/>
                    <a:pt x="602" y="0"/>
                    <a:pt x="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4174925" y="3304300"/>
              <a:ext cx="36925" cy="76425"/>
            </a:xfrm>
            <a:custGeom>
              <a:avLst/>
              <a:gdLst/>
              <a:ahLst/>
              <a:cxnLst/>
              <a:rect l="l" t="t" r="r" b="b"/>
              <a:pathLst>
                <a:path w="1477" h="3057" extrusionOk="0">
                  <a:moveTo>
                    <a:pt x="529" y="1"/>
                  </a:moveTo>
                  <a:cubicBezTo>
                    <a:pt x="371" y="1"/>
                    <a:pt x="215" y="53"/>
                    <a:pt x="83" y="171"/>
                  </a:cubicBezTo>
                  <a:cubicBezTo>
                    <a:pt x="0" y="255"/>
                    <a:pt x="24" y="410"/>
                    <a:pt x="107" y="457"/>
                  </a:cubicBezTo>
                  <a:cubicBezTo>
                    <a:pt x="179" y="493"/>
                    <a:pt x="238" y="517"/>
                    <a:pt x="322" y="564"/>
                  </a:cubicBezTo>
                  <a:cubicBezTo>
                    <a:pt x="348" y="578"/>
                    <a:pt x="374" y="583"/>
                    <a:pt x="399" y="583"/>
                  </a:cubicBezTo>
                  <a:cubicBezTo>
                    <a:pt x="508" y="583"/>
                    <a:pt x="593" y="471"/>
                    <a:pt x="583" y="374"/>
                  </a:cubicBezTo>
                  <a:lnTo>
                    <a:pt x="583" y="374"/>
                  </a:lnTo>
                  <a:cubicBezTo>
                    <a:pt x="643" y="386"/>
                    <a:pt x="691" y="398"/>
                    <a:pt x="750" y="433"/>
                  </a:cubicBezTo>
                  <a:cubicBezTo>
                    <a:pt x="929" y="517"/>
                    <a:pt x="1000" y="695"/>
                    <a:pt x="1036" y="886"/>
                  </a:cubicBezTo>
                  <a:cubicBezTo>
                    <a:pt x="1119" y="1302"/>
                    <a:pt x="1000" y="1803"/>
                    <a:pt x="857" y="2184"/>
                  </a:cubicBezTo>
                  <a:cubicBezTo>
                    <a:pt x="810" y="2303"/>
                    <a:pt x="762" y="2410"/>
                    <a:pt x="703" y="2517"/>
                  </a:cubicBezTo>
                  <a:cubicBezTo>
                    <a:pt x="679" y="2576"/>
                    <a:pt x="631" y="2696"/>
                    <a:pt x="560" y="2707"/>
                  </a:cubicBezTo>
                  <a:cubicBezTo>
                    <a:pt x="553" y="2708"/>
                    <a:pt x="547" y="2709"/>
                    <a:pt x="541" y="2709"/>
                  </a:cubicBezTo>
                  <a:cubicBezTo>
                    <a:pt x="379" y="2709"/>
                    <a:pt x="357" y="2417"/>
                    <a:pt x="357" y="2303"/>
                  </a:cubicBezTo>
                  <a:cubicBezTo>
                    <a:pt x="357" y="1814"/>
                    <a:pt x="476" y="1326"/>
                    <a:pt x="655" y="862"/>
                  </a:cubicBezTo>
                  <a:cubicBezTo>
                    <a:pt x="706" y="725"/>
                    <a:pt x="598" y="640"/>
                    <a:pt x="490" y="640"/>
                  </a:cubicBezTo>
                  <a:cubicBezTo>
                    <a:pt x="420" y="640"/>
                    <a:pt x="350" y="675"/>
                    <a:pt x="322" y="755"/>
                  </a:cubicBezTo>
                  <a:cubicBezTo>
                    <a:pt x="143" y="1231"/>
                    <a:pt x="24" y="1755"/>
                    <a:pt x="0" y="2255"/>
                  </a:cubicBezTo>
                  <a:cubicBezTo>
                    <a:pt x="0" y="2481"/>
                    <a:pt x="24" y="2731"/>
                    <a:pt x="202" y="2898"/>
                  </a:cubicBezTo>
                  <a:cubicBezTo>
                    <a:pt x="293" y="2996"/>
                    <a:pt x="418" y="3056"/>
                    <a:pt x="542" y="3056"/>
                  </a:cubicBezTo>
                  <a:cubicBezTo>
                    <a:pt x="614" y="3056"/>
                    <a:pt x="685" y="3037"/>
                    <a:pt x="750" y="2993"/>
                  </a:cubicBezTo>
                  <a:cubicBezTo>
                    <a:pt x="941" y="2874"/>
                    <a:pt x="1036" y="2636"/>
                    <a:pt x="1119" y="2422"/>
                  </a:cubicBezTo>
                  <a:cubicBezTo>
                    <a:pt x="1215" y="2195"/>
                    <a:pt x="1298" y="1957"/>
                    <a:pt x="1345" y="1707"/>
                  </a:cubicBezTo>
                  <a:cubicBezTo>
                    <a:pt x="1429" y="1279"/>
                    <a:pt x="1476" y="755"/>
                    <a:pt x="1226" y="386"/>
                  </a:cubicBezTo>
                  <a:cubicBezTo>
                    <a:pt x="1069" y="153"/>
                    <a:pt x="797"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4230575" y="3342300"/>
              <a:ext cx="46750" cy="31800"/>
            </a:xfrm>
            <a:custGeom>
              <a:avLst/>
              <a:gdLst/>
              <a:ahLst/>
              <a:cxnLst/>
              <a:rect l="l" t="t" r="r" b="b"/>
              <a:pathLst>
                <a:path w="1870" h="1272" extrusionOk="0">
                  <a:moveTo>
                    <a:pt x="1044" y="1"/>
                  </a:moveTo>
                  <a:cubicBezTo>
                    <a:pt x="906" y="1"/>
                    <a:pt x="771" y="72"/>
                    <a:pt x="679" y="163"/>
                  </a:cubicBezTo>
                  <a:cubicBezTo>
                    <a:pt x="608" y="235"/>
                    <a:pt x="560" y="306"/>
                    <a:pt x="513" y="414"/>
                  </a:cubicBezTo>
                  <a:cubicBezTo>
                    <a:pt x="441" y="354"/>
                    <a:pt x="370" y="342"/>
                    <a:pt x="274" y="342"/>
                  </a:cubicBezTo>
                  <a:cubicBezTo>
                    <a:pt x="251" y="342"/>
                    <a:pt x="215" y="354"/>
                    <a:pt x="191" y="366"/>
                  </a:cubicBezTo>
                  <a:cubicBezTo>
                    <a:pt x="120" y="378"/>
                    <a:pt x="60" y="425"/>
                    <a:pt x="36" y="497"/>
                  </a:cubicBezTo>
                  <a:cubicBezTo>
                    <a:pt x="1" y="735"/>
                    <a:pt x="24" y="949"/>
                    <a:pt x="132" y="1176"/>
                  </a:cubicBezTo>
                  <a:cubicBezTo>
                    <a:pt x="158" y="1233"/>
                    <a:pt x="212" y="1257"/>
                    <a:pt x="268" y="1257"/>
                  </a:cubicBezTo>
                  <a:cubicBezTo>
                    <a:pt x="365" y="1257"/>
                    <a:pt x="468" y="1185"/>
                    <a:pt x="453" y="1080"/>
                  </a:cubicBezTo>
                  <a:lnTo>
                    <a:pt x="453" y="818"/>
                  </a:lnTo>
                  <a:cubicBezTo>
                    <a:pt x="493" y="859"/>
                    <a:pt x="549" y="880"/>
                    <a:pt x="603" y="880"/>
                  </a:cubicBezTo>
                  <a:cubicBezTo>
                    <a:pt x="676" y="880"/>
                    <a:pt x="747" y="841"/>
                    <a:pt x="774" y="759"/>
                  </a:cubicBezTo>
                  <a:cubicBezTo>
                    <a:pt x="798" y="652"/>
                    <a:pt x="834" y="521"/>
                    <a:pt x="917" y="425"/>
                  </a:cubicBezTo>
                  <a:cubicBezTo>
                    <a:pt x="953" y="402"/>
                    <a:pt x="977" y="378"/>
                    <a:pt x="1024" y="366"/>
                  </a:cubicBezTo>
                  <a:lnTo>
                    <a:pt x="1072" y="366"/>
                  </a:lnTo>
                  <a:cubicBezTo>
                    <a:pt x="1072" y="366"/>
                    <a:pt x="1084" y="366"/>
                    <a:pt x="1096" y="378"/>
                  </a:cubicBezTo>
                  <a:cubicBezTo>
                    <a:pt x="1144" y="414"/>
                    <a:pt x="1155" y="473"/>
                    <a:pt x="1191" y="521"/>
                  </a:cubicBezTo>
                  <a:cubicBezTo>
                    <a:pt x="1227" y="592"/>
                    <a:pt x="1263" y="664"/>
                    <a:pt x="1310" y="735"/>
                  </a:cubicBezTo>
                  <a:lnTo>
                    <a:pt x="1525" y="1187"/>
                  </a:lnTo>
                  <a:cubicBezTo>
                    <a:pt x="1556" y="1242"/>
                    <a:pt x="1618" y="1271"/>
                    <a:pt x="1677" y="1271"/>
                  </a:cubicBezTo>
                  <a:cubicBezTo>
                    <a:pt x="1708" y="1271"/>
                    <a:pt x="1738" y="1263"/>
                    <a:pt x="1763" y="1247"/>
                  </a:cubicBezTo>
                  <a:cubicBezTo>
                    <a:pt x="1858" y="1199"/>
                    <a:pt x="1870" y="1080"/>
                    <a:pt x="1822" y="1009"/>
                  </a:cubicBezTo>
                  <a:cubicBezTo>
                    <a:pt x="1739" y="830"/>
                    <a:pt x="1632" y="640"/>
                    <a:pt x="1536" y="461"/>
                  </a:cubicBezTo>
                  <a:cubicBezTo>
                    <a:pt x="1453" y="271"/>
                    <a:pt x="1382" y="104"/>
                    <a:pt x="1167" y="21"/>
                  </a:cubicBezTo>
                  <a:cubicBezTo>
                    <a:pt x="1127" y="7"/>
                    <a:pt x="1085" y="1"/>
                    <a:pt x="10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3"/>
            <p:cNvSpPr/>
            <p:nvPr/>
          </p:nvSpPr>
          <p:spPr>
            <a:xfrm>
              <a:off x="4269875" y="3280925"/>
              <a:ext cx="42875" cy="36750"/>
            </a:xfrm>
            <a:custGeom>
              <a:avLst/>
              <a:gdLst/>
              <a:ahLst/>
              <a:cxnLst/>
              <a:rect l="l" t="t" r="r" b="b"/>
              <a:pathLst>
                <a:path w="1715" h="1470" extrusionOk="0">
                  <a:moveTo>
                    <a:pt x="1119" y="1"/>
                  </a:moveTo>
                  <a:cubicBezTo>
                    <a:pt x="1044" y="1"/>
                    <a:pt x="991" y="54"/>
                    <a:pt x="953" y="130"/>
                  </a:cubicBezTo>
                  <a:cubicBezTo>
                    <a:pt x="929" y="237"/>
                    <a:pt x="893" y="309"/>
                    <a:pt x="846" y="392"/>
                  </a:cubicBezTo>
                  <a:lnTo>
                    <a:pt x="846" y="404"/>
                  </a:lnTo>
                  <a:cubicBezTo>
                    <a:pt x="655" y="321"/>
                    <a:pt x="441" y="225"/>
                    <a:pt x="250" y="154"/>
                  </a:cubicBezTo>
                  <a:cubicBezTo>
                    <a:pt x="238" y="150"/>
                    <a:pt x="224" y="149"/>
                    <a:pt x="211" y="149"/>
                  </a:cubicBezTo>
                  <a:cubicBezTo>
                    <a:pt x="136" y="149"/>
                    <a:pt x="56" y="202"/>
                    <a:pt x="36" y="273"/>
                  </a:cubicBezTo>
                  <a:cubicBezTo>
                    <a:pt x="0" y="380"/>
                    <a:pt x="60" y="463"/>
                    <a:pt x="143" y="499"/>
                  </a:cubicBezTo>
                  <a:cubicBezTo>
                    <a:pt x="334" y="559"/>
                    <a:pt x="512" y="630"/>
                    <a:pt x="679" y="725"/>
                  </a:cubicBezTo>
                  <a:cubicBezTo>
                    <a:pt x="643" y="797"/>
                    <a:pt x="607" y="856"/>
                    <a:pt x="560" y="928"/>
                  </a:cubicBezTo>
                  <a:lnTo>
                    <a:pt x="476" y="1059"/>
                  </a:lnTo>
                  <a:cubicBezTo>
                    <a:pt x="465" y="1083"/>
                    <a:pt x="441" y="1106"/>
                    <a:pt x="429" y="1118"/>
                  </a:cubicBezTo>
                  <a:lnTo>
                    <a:pt x="405" y="1154"/>
                  </a:lnTo>
                  <a:lnTo>
                    <a:pt x="393" y="1166"/>
                  </a:lnTo>
                  <a:cubicBezTo>
                    <a:pt x="334" y="1237"/>
                    <a:pt x="310" y="1345"/>
                    <a:pt x="393" y="1416"/>
                  </a:cubicBezTo>
                  <a:cubicBezTo>
                    <a:pt x="425" y="1448"/>
                    <a:pt x="478" y="1470"/>
                    <a:pt x="530" y="1470"/>
                  </a:cubicBezTo>
                  <a:cubicBezTo>
                    <a:pt x="573" y="1470"/>
                    <a:pt x="616" y="1454"/>
                    <a:pt x="643" y="1416"/>
                  </a:cubicBezTo>
                  <a:cubicBezTo>
                    <a:pt x="774" y="1261"/>
                    <a:pt x="893" y="1083"/>
                    <a:pt x="1000" y="904"/>
                  </a:cubicBezTo>
                  <a:cubicBezTo>
                    <a:pt x="1143" y="952"/>
                    <a:pt x="1298" y="1035"/>
                    <a:pt x="1429" y="1130"/>
                  </a:cubicBezTo>
                  <a:cubicBezTo>
                    <a:pt x="1452" y="1149"/>
                    <a:pt x="1479" y="1157"/>
                    <a:pt x="1507" y="1157"/>
                  </a:cubicBezTo>
                  <a:cubicBezTo>
                    <a:pt x="1569" y="1157"/>
                    <a:pt x="1635" y="1119"/>
                    <a:pt x="1667" y="1071"/>
                  </a:cubicBezTo>
                  <a:cubicBezTo>
                    <a:pt x="1715" y="975"/>
                    <a:pt x="1679" y="868"/>
                    <a:pt x="1608" y="833"/>
                  </a:cubicBezTo>
                  <a:cubicBezTo>
                    <a:pt x="1453" y="737"/>
                    <a:pt x="1310" y="642"/>
                    <a:pt x="1155" y="571"/>
                  </a:cubicBezTo>
                  <a:cubicBezTo>
                    <a:pt x="1203" y="463"/>
                    <a:pt x="1262" y="344"/>
                    <a:pt x="1298" y="237"/>
                  </a:cubicBezTo>
                  <a:cubicBezTo>
                    <a:pt x="1322" y="142"/>
                    <a:pt x="1262" y="35"/>
                    <a:pt x="1179" y="11"/>
                  </a:cubicBezTo>
                  <a:cubicBezTo>
                    <a:pt x="1157" y="4"/>
                    <a:pt x="1137" y="1"/>
                    <a:pt x="1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3"/>
            <p:cNvSpPr/>
            <p:nvPr/>
          </p:nvSpPr>
          <p:spPr>
            <a:xfrm>
              <a:off x="4302900" y="3222850"/>
              <a:ext cx="37250" cy="42600"/>
            </a:xfrm>
            <a:custGeom>
              <a:avLst/>
              <a:gdLst/>
              <a:ahLst/>
              <a:cxnLst/>
              <a:rect l="l" t="t" r="r" b="b"/>
              <a:pathLst>
                <a:path w="1490" h="1704" extrusionOk="0">
                  <a:moveTo>
                    <a:pt x="465" y="1"/>
                  </a:moveTo>
                  <a:cubicBezTo>
                    <a:pt x="436" y="1"/>
                    <a:pt x="408" y="8"/>
                    <a:pt x="382" y="24"/>
                  </a:cubicBezTo>
                  <a:cubicBezTo>
                    <a:pt x="287" y="72"/>
                    <a:pt x="203" y="119"/>
                    <a:pt x="108" y="167"/>
                  </a:cubicBezTo>
                  <a:cubicBezTo>
                    <a:pt x="25" y="215"/>
                    <a:pt x="1" y="334"/>
                    <a:pt x="48" y="417"/>
                  </a:cubicBezTo>
                  <a:cubicBezTo>
                    <a:pt x="78" y="468"/>
                    <a:pt x="134" y="493"/>
                    <a:pt x="190" y="493"/>
                  </a:cubicBezTo>
                  <a:cubicBezTo>
                    <a:pt x="224" y="493"/>
                    <a:pt x="259" y="483"/>
                    <a:pt x="287" y="465"/>
                  </a:cubicBezTo>
                  <a:cubicBezTo>
                    <a:pt x="298" y="453"/>
                    <a:pt x="334" y="453"/>
                    <a:pt x="346" y="441"/>
                  </a:cubicBezTo>
                  <a:lnTo>
                    <a:pt x="346" y="441"/>
                  </a:lnTo>
                  <a:cubicBezTo>
                    <a:pt x="406" y="786"/>
                    <a:pt x="382" y="1120"/>
                    <a:pt x="239" y="1453"/>
                  </a:cubicBezTo>
                  <a:cubicBezTo>
                    <a:pt x="215" y="1536"/>
                    <a:pt x="287" y="1655"/>
                    <a:pt x="358" y="1679"/>
                  </a:cubicBezTo>
                  <a:cubicBezTo>
                    <a:pt x="480" y="1696"/>
                    <a:pt x="601" y="1704"/>
                    <a:pt x="720" y="1704"/>
                  </a:cubicBezTo>
                  <a:cubicBezTo>
                    <a:pt x="936" y="1704"/>
                    <a:pt x="1146" y="1678"/>
                    <a:pt x="1346" y="1632"/>
                  </a:cubicBezTo>
                  <a:cubicBezTo>
                    <a:pt x="1430" y="1608"/>
                    <a:pt x="1489" y="1501"/>
                    <a:pt x="1465" y="1405"/>
                  </a:cubicBezTo>
                  <a:cubicBezTo>
                    <a:pt x="1435" y="1335"/>
                    <a:pt x="1370" y="1281"/>
                    <a:pt x="1286" y="1281"/>
                  </a:cubicBezTo>
                  <a:cubicBezTo>
                    <a:pt x="1271" y="1281"/>
                    <a:pt x="1255" y="1283"/>
                    <a:pt x="1239" y="1286"/>
                  </a:cubicBezTo>
                  <a:cubicBezTo>
                    <a:pt x="1090" y="1323"/>
                    <a:pt x="942" y="1353"/>
                    <a:pt x="787" y="1353"/>
                  </a:cubicBezTo>
                  <a:cubicBezTo>
                    <a:pt x="744" y="1353"/>
                    <a:pt x="700" y="1351"/>
                    <a:pt x="656" y="1346"/>
                  </a:cubicBezTo>
                  <a:cubicBezTo>
                    <a:pt x="775" y="953"/>
                    <a:pt x="763" y="512"/>
                    <a:pt x="644" y="131"/>
                  </a:cubicBezTo>
                  <a:cubicBezTo>
                    <a:pt x="618" y="53"/>
                    <a:pt x="541" y="1"/>
                    <a:pt x="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4101100" y="3440725"/>
              <a:ext cx="192900" cy="8950"/>
            </a:xfrm>
            <a:custGeom>
              <a:avLst/>
              <a:gdLst/>
              <a:ahLst/>
              <a:cxnLst/>
              <a:rect l="l" t="t" r="r" b="b"/>
              <a:pathLst>
                <a:path w="7716" h="358" extrusionOk="0">
                  <a:moveTo>
                    <a:pt x="238" y="1"/>
                  </a:moveTo>
                  <a:cubicBezTo>
                    <a:pt x="0" y="13"/>
                    <a:pt x="0" y="358"/>
                    <a:pt x="238" y="358"/>
                  </a:cubicBezTo>
                  <a:lnTo>
                    <a:pt x="7489" y="358"/>
                  </a:lnTo>
                  <a:cubicBezTo>
                    <a:pt x="7716" y="358"/>
                    <a:pt x="7716" y="1"/>
                    <a:pt x="7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4101400" y="3472275"/>
              <a:ext cx="91100" cy="8950"/>
            </a:xfrm>
            <a:custGeom>
              <a:avLst/>
              <a:gdLst/>
              <a:ahLst/>
              <a:cxnLst/>
              <a:rect l="l" t="t" r="r" b="b"/>
              <a:pathLst>
                <a:path w="3644" h="358" extrusionOk="0">
                  <a:moveTo>
                    <a:pt x="226" y="1"/>
                  </a:moveTo>
                  <a:cubicBezTo>
                    <a:pt x="0" y="1"/>
                    <a:pt x="0" y="358"/>
                    <a:pt x="226" y="358"/>
                  </a:cubicBezTo>
                  <a:lnTo>
                    <a:pt x="3417" y="358"/>
                  </a:lnTo>
                  <a:cubicBezTo>
                    <a:pt x="3644" y="346"/>
                    <a:pt x="3644" y="1"/>
                    <a:pt x="3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3"/>
            <p:cNvSpPr/>
            <p:nvPr/>
          </p:nvSpPr>
          <p:spPr>
            <a:xfrm>
              <a:off x="3210200" y="3460075"/>
              <a:ext cx="44675" cy="50675"/>
            </a:xfrm>
            <a:custGeom>
              <a:avLst/>
              <a:gdLst/>
              <a:ahLst/>
              <a:cxnLst/>
              <a:rect l="l" t="t" r="r" b="b"/>
              <a:pathLst>
                <a:path w="1787" h="2027" extrusionOk="0">
                  <a:moveTo>
                    <a:pt x="1057" y="1"/>
                  </a:moveTo>
                  <a:cubicBezTo>
                    <a:pt x="1014" y="1"/>
                    <a:pt x="971" y="5"/>
                    <a:pt x="930" y="13"/>
                  </a:cubicBezTo>
                  <a:cubicBezTo>
                    <a:pt x="656" y="60"/>
                    <a:pt x="453" y="275"/>
                    <a:pt x="346" y="501"/>
                  </a:cubicBezTo>
                  <a:cubicBezTo>
                    <a:pt x="120" y="965"/>
                    <a:pt x="1" y="1727"/>
                    <a:pt x="596" y="1953"/>
                  </a:cubicBezTo>
                  <a:cubicBezTo>
                    <a:pt x="727" y="2005"/>
                    <a:pt x="867" y="2027"/>
                    <a:pt x="1007" y="2027"/>
                  </a:cubicBezTo>
                  <a:cubicBezTo>
                    <a:pt x="1226" y="2027"/>
                    <a:pt x="1448" y="1973"/>
                    <a:pt x="1644" y="1894"/>
                  </a:cubicBezTo>
                  <a:cubicBezTo>
                    <a:pt x="1727" y="1858"/>
                    <a:pt x="1787" y="1775"/>
                    <a:pt x="1763" y="1668"/>
                  </a:cubicBezTo>
                  <a:cubicBezTo>
                    <a:pt x="1732" y="1606"/>
                    <a:pt x="1648" y="1544"/>
                    <a:pt x="1571" y="1544"/>
                  </a:cubicBezTo>
                  <a:cubicBezTo>
                    <a:pt x="1560" y="1544"/>
                    <a:pt x="1548" y="1545"/>
                    <a:pt x="1537" y="1548"/>
                  </a:cubicBezTo>
                  <a:cubicBezTo>
                    <a:pt x="1365" y="1625"/>
                    <a:pt x="1179" y="1663"/>
                    <a:pt x="989" y="1663"/>
                  </a:cubicBezTo>
                  <a:cubicBezTo>
                    <a:pt x="942" y="1663"/>
                    <a:pt x="894" y="1660"/>
                    <a:pt x="846" y="1656"/>
                  </a:cubicBezTo>
                  <a:cubicBezTo>
                    <a:pt x="763" y="1644"/>
                    <a:pt x="656" y="1608"/>
                    <a:pt x="596" y="1548"/>
                  </a:cubicBezTo>
                  <a:cubicBezTo>
                    <a:pt x="549" y="1501"/>
                    <a:pt x="525" y="1429"/>
                    <a:pt x="513" y="1346"/>
                  </a:cubicBezTo>
                  <a:cubicBezTo>
                    <a:pt x="477" y="1179"/>
                    <a:pt x="537" y="989"/>
                    <a:pt x="596" y="810"/>
                  </a:cubicBezTo>
                  <a:cubicBezTo>
                    <a:pt x="656" y="644"/>
                    <a:pt x="763" y="453"/>
                    <a:pt x="906" y="394"/>
                  </a:cubicBezTo>
                  <a:cubicBezTo>
                    <a:pt x="930" y="370"/>
                    <a:pt x="1001" y="358"/>
                    <a:pt x="1013" y="358"/>
                  </a:cubicBezTo>
                  <a:lnTo>
                    <a:pt x="1120" y="358"/>
                  </a:lnTo>
                  <a:cubicBezTo>
                    <a:pt x="1156" y="370"/>
                    <a:pt x="1180" y="370"/>
                    <a:pt x="1227" y="405"/>
                  </a:cubicBezTo>
                  <a:cubicBezTo>
                    <a:pt x="1251" y="417"/>
                    <a:pt x="1263" y="441"/>
                    <a:pt x="1287" y="477"/>
                  </a:cubicBezTo>
                  <a:cubicBezTo>
                    <a:pt x="1317" y="541"/>
                    <a:pt x="1370" y="568"/>
                    <a:pt x="1425" y="568"/>
                  </a:cubicBezTo>
                  <a:cubicBezTo>
                    <a:pt x="1543" y="568"/>
                    <a:pt x="1669" y="444"/>
                    <a:pt x="1596" y="298"/>
                  </a:cubicBezTo>
                  <a:cubicBezTo>
                    <a:pt x="1487" y="100"/>
                    <a:pt x="127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3"/>
            <p:cNvSpPr/>
            <p:nvPr/>
          </p:nvSpPr>
          <p:spPr>
            <a:xfrm>
              <a:off x="3276600" y="3455050"/>
              <a:ext cx="51200" cy="50000"/>
            </a:xfrm>
            <a:custGeom>
              <a:avLst/>
              <a:gdLst/>
              <a:ahLst/>
              <a:cxnLst/>
              <a:rect l="l" t="t" r="r" b="b"/>
              <a:pathLst>
                <a:path w="2048" h="2000" extrusionOk="0">
                  <a:moveTo>
                    <a:pt x="518" y="1"/>
                  </a:moveTo>
                  <a:cubicBezTo>
                    <a:pt x="445" y="1"/>
                    <a:pt x="367" y="54"/>
                    <a:pt x="357" y="130"/>
                  </a:cubicBezTo>
                  <a:cubicBezTo>
                    <a:pt x="321" y="321"/>
                    <a:pt x="298" y="535"/>
                    <a:pt x="262" y="737"/>
                  </a:cubicBezTo>
                  <a:lnTo>
                    <a:pt x="214" y="737"/>
                  </a:lnTo>
                  <a:cubicBezTo>
                    <a:pt x="0" y="737"/>
                    <a:pt x="0" y="1095"/>
                    <a:pt x="214" y="1095"/>
                  </a:cubicBezTo>
                  <a:cubicBezTo>
                    <a:pt x="191" y="1333"/>
                    <a:pt x="179" y="1583"/>
                    <a:pt x="155" y="1821"/>
                  </a:cubicBezTo>
                  <a:cubicBezTo>
                    <a:pt x="155" y="1916"/>
                    <a:pt x="250" y="1999"/>
                    <a:pt x="333" y="1999"/>
                  </a:cubicBezTo>
                  <a:cubicBezTo>
                    <a:pt x="441" y="1999"/>
                    <a:pt x="512" y="1928"/>
                    <a:pt x="512" y="1821"/>
                  </a:cubicBezTo>
                  <a:cubicBezTo>
                    <a:pt x="536" y="1583"/>
                    <a:pt x="548" y="1333"/>
                    <a:pt x="572" y="1095"/>
                  </a:cubicBezTo>
                  <a:lnTo>
                    <a:pt x="1631" y="1095"/>
                  </a:lnTo>
                  <a:lnTo>
                    <a:pt x="1631" y="1821"/>
                  </a:lnTo>
                  <a:cubicBezTo>
                    <a:pt x="1631" y="1934"/>
                    <a:pt x="1720" y="1991"/>
                    <a:pt x="1810" y="1991"/>
                  </a:cubicBezTo>
                  <a:cubicBezTo>
                    <a:pt x="1899" y="1991"/>
                    <a:pt x="1988" y="1934"/>
                    <a:pt x="1988" y="1821"/>
                  </a:cubicBezTo>
                  <a:lnTo>
                    <a:pt x="1988" y="1047"/>
                  </a:lnTo>
                  <a:cubicBezTo>
                    <a:pt x="2048" y="976"/>
                    <a:pt x="2048" y="857"/>
                    <a:pt x="1988" y="797"/>
                  </a:cubicBezTo>
                  <a:lnTo>
                    <a:pt x="1988" y="356"/>
                  </a:lnTo>
                  <a:cubicBezTo>
                    <a:pt x="1988" y="243"/>
                    <a:pt x="1899" y="187"/>
                    <a:pt x="1810" y="187"/>
                  </a:cubicBezTo>
                  <a:cubicBezTo>
                    <a:pt x="1720" y="187"/>
                    <a:pt x="1631" y="243"/>
                    <a:pt x="1631" y="356"/>
                  </a:cubicBezTo>
                  <a:lnTo>
                    <a:pt x="1631" y="737"/>
                  </a:lnTo>
                  <a:lnTo>
                    <a:pt x="619" y="737"/>
                  </a:lnTo>
                  <a:cubicBezTo>
                    <a:pt x="631" y="571"/>
                    <a:pt x="667" y="392"/>
                    <a:pt x="691" y="237"/>
                  </a:cubicBezTo>
                  <a:cubicBezTo>
                    <a:pt x="714" y="142"/>
                    <a:pt x="667" y="35"/>
                    <a:pt x="572" y="11"/>
                  </a:cubicBezTo>
                  <a:cubicBezTo>
                    <a:pt x="555" y="4"/>
                    <a:pt x="537" y="1"/>
                    <a:pt x="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a:off x="3554900" y="3455550"/>
              <a:ext cx="55975" cy="52625"/>
            </a:xfrm>
            <a:custGeom>
              <a:avLst/>
              <a:gdLst/>
              <a:ahLst/>
              <a:cxnLst/>
              <a:rect l="l" t="t" r="r" b="b"/>
              <a:pathLst>
                <a:path w="2239" h="2105" extrusionOk="0">
                  <a:moveTo>
                    <a:pt x="1929" y="0"/>
                  </a:moveTo>
                  <a:cubicBezTo>
                    <a:pt x="1840" y="0"/>
                    <a:pt x="1751" y="57"/>
                    <a:pt x="1751" y="170"/>
                  </a:cubicBezTo>
                  <a:lnTo>
                    <a:pt x="1751" y="837"/>
                  </a:lnTo>
                  <a:lnTo>
                    <a:pt x="453" y="837"/>
                  </a:lnTo>
                  <a:cubicBezTo>
                    <a:pt x="417" y="837"/>
                    <a:pt x="381" y="848"/>
                    <a:pt x="358" y="884"/>
                  </a:cubicBezTo>
                  <a:lnTo>
                    <a:pt x="358" y="229"/>
                  </a:lnTo>
                  <a:cubicBezTo>
                    <a:pt x="358" y="116"/>
                    <a:pt x="268" y="60"/>
                    <a:pt x="179" y="60"/>
                  </a:cubicBezTo>
                  <a:cubicBezTo>
                    <a:pt x="90" y="60"/>
                    <a:pt x="0" y="116"/>
                    <a:pt x="0" y="229"/>
                  </a:cubicBezTo>
                  <a:lnTo>
                    <a:pt x="0" y="1944"/>
                  </a:lnTo>
                  <a:cubicBezTo>
                    <a:pt x="0" y="2051"/>
                    <a:pt x="90" y="2105"/>
                    <a:pt x="179" y="2105"/>
                  </a:cubicBezTo>
                  <a:cubicBezTo>
                    <a:pt x="268" y="2105"/>
                    <a:pt x="358" y="2051"/>
                    <a:pt x="358" y="1944"/>
                  </a:cubicBezTo>
                  <a:lnTo>
                    <a:pt x="358" y="1158"/>
                  </a:lnTo>
                  <a:cubicBezTo>
                    <a:pt x="381" y="1182"/>
                    <a:pt x="417" y="1206"/>
                    <a:pt x="453" y="1206"/>
                  </a:cubicBezTo>
                  <a:lnTo>
                    <a:pt x="1751" y="1206"/>
                  </a:lnTo>
                  <a:lnTo>
                    <a:pt x="1751" y="1932"/>
                  </a:lnTo>
                  <a:cubicBezTo>
                    <a:pt x="1751" y="2045"/>
                    <a:pt x="1840" y="2102"/>
                    <a:pt x="1929" y="2102"/>
                  </a:cubicBezTo>
                  <a:cubicBezTo>
                    <a:pt x="2018" y="2102"/>
                    <a:pt x="2108" y="2045"/>
                    <a:pt x="2108" y="1932"/>
                  </a:cubicBezTo>
                  <a:lnTo>
                    <a:pt x="2108" y="1194"/>
                  </a:lnTo>
                  <a:cubicBezTo>
                    <a:pt x="2239" y="1122"/>
                    <a:pt x="2239" y="896"/>
                    <a:pt x="2108" y="848"/>
                  </a:cubicBezTo>
                  <a:lnTo>
                    <a:pt x="2108" y="170"/>
                  </a:lnTo>
                  <a:cubicBezTo>
                    <a:pt x="2108" y="57"/>
                    <a:pt x="2018" y="0"/>
                    <a:pt x="1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3"/>
            <p:cNvSpPr/>
            <p:nvPr/>
          </p:nvSpPr>
          <p:spPr>
            <a:xfrm>
              <a:off x="3807300" y="3458525"/>
              <a:ext cx="47350" cy="51150"/>
            </a:xfrm>
            <a:custGeom>
              <a:avLst/>
              <a:gdLst/>
              <a:ahLst/>
              <a:cxnLst/>
              <a:rect l="l" t="t" r="r" b="b"/>
              <a:pathLst>
                <a:path w="1894" h="2046" extrusionOk="0">
                  <a:moveTo>
                    <a:pt x="179" y="0"/>
                  </a:moveTo>
                  <a:cubicBezTo>
                    <a:pt x="90" y="0"/>
                    <a:pt x="1" y="57"/>
                    <a:pt x="1" y="170"/>
                  </a:cubicBezTo>
                  <a:lnTo>
                    <a:pt x="1" y="1884"/>
                  </a:lnTo>
                  <a:cubicBezTo>
                    <a:pt x="1" y="1991"/>
                    <a:pt x="90" y="2045"/>
                    <a:pt x="179" y="2045"/>
                  </a:cubicBezTo>
                  <a:cubicBezTo>
                    <a:pt x="269" y="2045"/>
                    <a:pt x="358" y="1991"/>
                    <a:pt x="358" y="1884"/>
                  </a:cubicBezTo>
                  <a:lnTo>
                    <a:pt x="358" y="1075"/>
                  </a:lnTo>
                  <a:cubicBezTo>
                    <a:pt x="382" y="1075"/>
                    <a:pt x="394" y="1087"/>
                    <a:pt x="406" y="1087"/>
                  </a:cubicBezTo>
                  <a:lnTo>
                    <a:pt x="1537" y="1087"/>
                  </a:lnTo>
                  <a:lnTo>
                    <a:pt x="1537" y="1765"/>
                  </a:lnTo>
                  <a:cubicBezTo>
                    <a:pt x="1537" y="1872"/>
                    <a:pt x="1626" y="1926"/>
                    <a:pt x="1715" y="1926"/>
                  </a:cubicBezTo>
                  <a:cubicBezTo>
                    <a:pt x="1805" y="1926"/>
                    <a:pt x="1894" y="1872"/>
                    <a:pt x="1894" y="1765"/>
                  </a:cubicBezTo>
                  <a:lnTo>
                    <a:pt x="1894" y="229"/>
                  </a:lnTo>
                  <a:cubicBezTo>
                    <a:pt x="1894" y="109"/>
                    <a:pt x="1802" y="49"/>
                    <a:pt x="1712" y="49"/>
                  </a:cubicBezTo>
                  <a:cubicBezTo>
                    <a:pt x="1624" y="49"/>
                    <a:pt x="1537" y="106"/>
                    <a:pt x="1537" y="217"/>
                  </a:cubicBezTo>
                  <a:lnTo>
                    <a:pt x="1537" y="718"/>
                  </a:lnTo>
                  <a:lnTo>
                    <a:pt x="406" y="718"/>
                  </a:lnTo>
                  <a:cubicBezTo>
                    <a:pt x="394" y="718"/>
                    <a:pt x="382" y="718"/>
                    <a:pt x="358" y="729"/>
                  </a:cubicBezTo>
                  <a:lnTo>
                    <a:pt x="358" y="170"/>
                  </a:lnTo>
                  <a:cubicBezTo>
                    <a:pt x="358" y="57"/>
                    <a:pt x="269" y="0"/>
                    <a:pt x="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3"/>
            <p:cNvSpPr/>
            <p:nvPr/>
          </p:nvSpPr>
          <p:spPr>
            <a:xfrm>
              <a:off x="3881725" y="34794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a:off x="3872500" y="3470000"/>
              <a:ext cx="31575" cy="43700"/>
            </a:xfrm>
            <a:custGeom>
              <a:avLst/>
              <a:gdLst/>
              <a:ahLst/>
              <a:cxnLst/>
              <a:rect l="l" t="t" r="r" b="b"/>
              <a:pathLst>
                <a:path w="1263" h="1748" extrusionOk="0">
                  <a:moveTo>
                    <a:pt x="369" y="378"/>
                  </a:moveTo>
                  <a:cubicBezTo>
                    <a:pt x="361" y="378"/>
                    <a:pt x="359" y="383"/>
                    <a:pt x="361" y="383"/>
                  </a:cubicBezTo>
                  <a:cubicBezTo>
                    <a:pt x="363" y="383"/>
                    <a:pt x="365" y="382"/>
                    <a:pt x="369" y="378"/>
                  </a:cubicBezTo>
                  <a:close/>
                  <a:moveTo>
                    <a:pt x="366" y="0"/>
                  </a:moveTo>
                  <a:cubicBezTo>
                    <a:pt x="202" y="0"/>
                    <a:pt x="43" y="86"/>
                    <a:pt x="12" y="259"/>
                  </a:cubicBezTo>
                  <a:cubicBezTo>
                    <a:pt x="0" y="354"/>
                    <a:pt x="48" y="449"/>
                    <a:pt x="131" y="485"/>
                  </a:cubicBezTo>
                  <a:cubicBezTo>
                    <a:pt x="144" y="488"/>
                    <a:pt x="157" y="490"/>
                    <a:pt x="170" y="490"/>
                  </a:cubicBezTo>
                  <a:cubicBezTo>
                    <a:pt x="245" y="490"/>
                    <a:pt x="327" y="436"/>
                    <a:pt x="358" y="366"/>
                  </a:cubicBezTo>
                  <a:lnTo>
                    <a:pt x="393" y="366"/>
                  </a:lnTo>
                  <a:cubicBezTo>
                    <a:pt x="393" y="366"/>
                    <a:pt x="405" y="378"/>
                    <a:pt x="393" y="378"/>
                  </a:cubicBezTo>
                  <a:lnTo>
                    <a:pt x="405" y="389"/>
                  </a:lnTo>
                  <a:lnTo>
                    <a:pt x="405" y="413"/>
                  </a:lnTo>
                  <a:cubicBezTo>
                    <a:pt x="405" y="425"/>
                    <a:pt x="417" y="437"/>
                    <a:pt x="417" y="449"/>
                  </a:cubicBezTo>
                  <a:lnTo>
                    <a:pt x="417" y="473"/>
                  </a:lnTo>
                  <a:lnTo>
                    <a:pt x="417" y="509"/>
                  </a:lnTo>
                  <a:lnTo>
                    <a:pt x="417" y="616"/>
                  </a:lnTo>
                  <a:cubicBezTo>
                    <a:pt x="393" y="890"/>
                    <a:pt x="286" y="1163"/>
                    <a:pt x="131" y="1390"/>
                  </a:cubicBezTo>
                  <a:cubicBezTo>
                    <a:pt x="60" y="1509"/>
                    <a:pt x="167" y="1640"/>
                    <a:pt x="286" y="1663"/>
                  </a:cubicBezTo>
                  <a:cubicBezTo>
                    <a:pt x="548" y="1687"/>
                    <a:pt x="810" y="1723"/>
                    <a:pt x="1072" y="1747"/>
                  </a:cubicBezTo>
                  <a:cubicBezTo>
                    <a:pt x="1077" y="1747"/>
                    <a:pt x="1083" y="1748"/>
                    <a:pt x="1088" y="1748"/>
                  </a:cubicBezTo>
                  <a:cubicBezTo>
                    <a:pt x="1176" y="1748"/>
                    <a:pt x="1250" y="1658"/>
                    <a:pt x="1250" y="1568"/>
                  </a:cubicBezTo>
                  <a:cubicBezTo>
                    <a:pt x="1262" y="1485"/>
                    <a:pt x="1191" y="1425"/>
                    <a:pt x="1084" y="1401"/>
                  </a:cubicBezTo>
                  <a:cubicBezTo>
                    <a:pt x="929" y="1390"/>
                    <a:pt x="750" y="1378"/>
                    <a:pt x="584" y="1342"/>
                  </a:cubicBezTo>
                  <a:cubicBezTo>
                    <a:pt x="631" y="1247"/>
                    <a:pt x="667" y="1140"/>
                    <a:pt x="703" y="1021"/>
                  </a:cubicBezTo>
                  <a:cubicBezTo>
                    <a:pt x="762" y="842"/>
                    <a:pt x="810" y="628"/>
                    <a:pt x="774" y="437"/>
                  </a:cubicBezTo>
                  <a:cubicBezTo>
                    <a:pt x="762" y="247"/>
                    <a:pt x="655" y="56"/>
                    <a:pt x="453" y="8"/>
                  </a:cubicBezTo>
                  <a:cubicBezTo>
                    <a:pt x="424" y="3"/>
                    <a:pt x="395"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a:off x="3881725" y="3479425"/>
              <a:ext cx="25" cy="25"/>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3"/>
            <p:cNvSpPr/>
            <p:nvPr/>
          </p:nvSpPr>
          <p:spPr>
            <a:xfrm>
              <a:off x="3680200" y="3162175"/>
              <a:ext cx="54200" cy="68150"/>
            </a:xfrm>
            <a:custGeom>
              <a:avLst/>
              <a:gdLst/>
              <a:ahLst/>
              <a:cxnLst/>
              <a:rect l="l" t="t" r="r" b="b"/>
              <a:pathLst>
                <a:path w="2168" h="2726" extrusionOk="0">
                  <a:moveTo>
                    <a:pt x="1951" y="0"/>
                  </a:moveTo>
                  <a:cubicBezTo>
                    <a:pt x="1880" y="0"/>
                    <a:pt x="1811" y="39"/>
                    <a:pt x="1787" y="129"/>
                  </a:cubicBezTo>
                  <a:cubicBezTo>
                    <a:pt x="1668" y="594"/>
                    <a:pt x="1608" y="1070"/>
                    <a:pt x="1561" y="1558"/>
                  </a:cubicBezTo>
                  <a:cubicBezTo>
                    <a:pt x="1370" y="1070"/>
                    <a:pt x="1132" y="594"/>
                    <a:pt x="834" y="141"/>
                  </a:cubicBezTo>
                  <a:cubicBezTo>
                    <a:pt x="794" y="86"/>
                    <a:pt x="736" y="60"/>
                    <a:pt x="679" y="60"/>
                  </a:cubicBezTo>
                  <a:cubicBezTo>
                    <a:pt x="603" y="60"/>
                    <a:pt x="528" y="107"/>
                    <a:pt x="501" y="189"/>
                  </a:cubicBezTo>
                  <a:cubicBezTo>
                    <a:pt x="251" y="963"/>
                    <a:pt x="72" y="1749"/>
                    <a:pt x="1" y="2570"/>
                  </a:cubicBezTo>
                  <a:cubicBezTo>
                    <a:pt x="1" y="2630"/>
                    <a:pt x="108" y="2725"/>
                    <a:pt x="191" y="2725"/>
                  </a:cubicBezTo>
                  <a:cubicBezTo>
                    <a:pt x="299" y="2725"/>
                    <a:pt x="358" y="2630"/>
                    <a:pt x="370" y="2546"/>
                  </a:cubicBezTo>
                  <a:cubicBezTo>
                    <a:pt x="430" y="1904"/>
                    <a:pt x="560" y="1261"/>
                    <a:pt x="739" y="653"/>
                  </a:cubicBezTo>
                  <a:cubicBezTo>
                    <a:pt x="1072" y="1213"/>
                    <a:pt x="1322" y="1820"/>
                    <a:pt x="1501" y="2463"/>
                  </a:cubicBezTo>
                  <a:cubicBezTo>
                    <a:pt x="1528" y="2550"/>
                    <a:pt x="1602" y="2589"/>
                    <a:pt x="1674" y="2589"/>
                  </a:cubicBezTo>
                  <a:cubicBezTo>
                    <a:pt x="1761" y="2589"/>
                    <a:pt x="1846" y="2531"/>
                    <a:pt x="1846" y="2427"/>
                  </a:cubicBezTo>
                  <a:cubicBezTo>
                    <a:pt x="1906" y="1677"/>
                    <a:pt x="1954" y="951"/>
                    <a:pt x="2132" y="225"/>
                  </a:cubicBezTo>
                  <a:cubicBezTo>
                    <a:pt x="2168" y="89"/>
                    <a:pt x="2057" y="0"/>
                    <a:pt x="1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3"/>
            <p:cNvSpPr/>
            <p:nvPr/>
          </p:nvSpPr>
          <p:spPr>
            <a:xfrm>
              <a:off x="3745700" y="3180900"/>
              <a:ext cx="30975" cy="41550"/>
            </a:xfrm>
            <a:custGeom>
              <a:avLst/>
              <a:gdLst/>
              <a:ahLst/>
              <a:cxnLst/>
              <a:rect l="l" t="t" r="r" b="b"/>
              <a:pathLst>
                <a:path w="1239" h="1662" extrusionOk="0">
                  <a:moveTo>
                    <a:pt x="607" y="357"/>
                  </a:moveTo>
                  <a:lnTo>
                    <a:pt x="619" y="381"/>
                  </a:lnTo>
                  <a:lnTo>
                    <a:pt x="667" y="416"/>
                  </a:lnTo>
                  <a:cubicBezTo>
                    <a:pt x="667" y="440"/>
                    <a:pt x="679" y="440"/>
                    <a:pt x="679" y="452"/>
                  </a:cubicBezTo>
                  <a:lnTo>
                    <a:pt x="703" y="464"/>
                  </a:lnTo>
                  <a:cubicBezTo>
                    <a:pt x="727" y="500"/>
                    <a:pt x="738" y="523"/>
                    <a:pt x="762" y="571"/>
                  </a:cubicBezTo>
                  <a:cubicBezTo>
                    <a:pt x="762" y="571"/>
                    <a:pt x="774" y="607"/>
                    <a:pt x="774" y="619"/>
                  </a:cubicBezTo>
                  <a:cubicBezTo>
                    <a:pt x="786" y="631"/>
                    <a:pt x="786" y="654"/>
                    <a:pt x="786" y="678"/>
                  </a:cubicBezTo>
                  <a:cubicBezTo>
                    <a:pt x="798" y="714"/>
                    <a:pt x="798" y="750"/>
                    <a:pt x="822" y="797"/>
                  </a:cubicBezTo>
                  <a:lnTo>
                    <a:pt x="822" y="821"/>
                  </a:lnTo>
                  <a:lnTo>
                    <a:pt x="822" y="904"/>
                  </a:lnTo>
                  <a:lnTo>
                    <a:pt x="822" y="928"/>
                  </a:lnTo>
                  <a:lnTo>
                    <a:pt x="822" y="940"/>
                  </a:lnTo>
                  <a:lnTo>
                    <a:pt x="822" y="964"/>
                  </a:lnTo>
                  <a:lnTo>
                    <a:pt x="822" y="988"/>
                  </a:lnTo>
                  <a:cubicBezTo>
                    <a:pt x="822" y="1000"/>
                    <a:pt x="798" y="1035"/>
                    <a:pt x="798" y="1047"/>
                  </a:cubicBezTo>
                  <a:cubicBezTo>
                    <a:pt x="798" y="1056"/>
                    <a:pt x="785" y="1091"/>
                    <a:pt x="783" y="1099"/>
                  </a:cubicBezTo>
                  <a:lnTo>
                    <a:pt x="783" y="1099"/>
                  </a:lnTo>
                  <a:cubicBezTo>
                    <a:pt x="774" y="1113"/>
                    <a:pt x="773" y="1144"/>
                    <a:pt x="762" y="1155"/>
                  </a:cubicBezTo>
                  <a:cubicBezTo>
                    <a:pt x="762" y="1155"/>
                    <a:pt x="738" y="1178"/>
                    <a:pt x="727" y="1178"/>
                  </a:cubicBezTo>
                  <a:cubicBezTo>
                    <a:pt x="715" y="1202"/>
                    <a:pt x="703" y="1214"/>
                    <a:pt x="703" y="1226"/>
                  </a:cubicBezTo>
                  <a:cubicBezTo>
                    <a:pt x="679" y="1226"/>
                    <a:pt x="679" y="1238"/>
                    <a:pt x="667" y="1238"/>
                  </a:cubicBezTo>
                  <a:lnTo>
                    <a:pt x="655" y="1238"/>
                  </a:lnTo>
                  <a:cubicBezTo>
                    <a:pt x="631" y="1262"/>
                    <a:pt x="619" y="1274"/>
                    <a:pt x="596" y="1274"/>
                  </a:cubicBezTo>
                  <a:cubicBezTo>
                    <a:pt x="572" y="1274"/>
                    <a:pt x="572" y="1285"/>
                    <a:pt x="560" y="1285"/>
                  </a:cubicBezTo>
                  <a:cubicBezTo>
                    <a:pt x="548" y="1285"/>
                    <a:pt x="524" y="1297"/>
                    <a:pt x="500" y="1297"/>
                  </a:cubicBezTo>
                  <a:lnTo>
                    <a:pt x="393" y="1297"/>
                  </a:lnTo>
                  <a:lnTo>
                    <a:pt x="381" y="1285"/>
                  </a:lnTo>
                  <a:cubicBezTo>
                    <a:pt x="369" y="1274"/>
                    <a:pt x="369" y="1274"/>
                    <a:pt x="357" y="1238"/>
                  </a:cubicBezTo>
                  <a:cubicBezTo>
                    <a:pt x="334" y="1214"/>
                    <a:pt x="322" y="1166"/>
                    <a:pt x="322" y="1107"/>
                  </a:cubicBezTo>
                  <a:lnTo>
                    <a:pt x="322" y="1095"/>
                  </a:lnTo>
                  <a:lnTo>
                    <a:pt x="322" y="1047"/>
                  </a:lnTo>
                  <a:lnTo>
                    <a:pt x="322" y="964"/>
                  </a:lnTo>
                  <a:cubicBezTo>
                    <a:pt x="369" y="750"/>
                    <a:pt x="465" y="523"/>
                    <a:pt x="596" y="357"/>
                  </a:cubicBezTo>
                  <a:close/>
                  <a:moveTo>
                    <a:pt x="659" y="1"/>
                  </a:moveTo>
                  <a:cubicBezTo>
                    <a:pt x="604" y="1"/>
                    <a:pt x="548" y="27"/>
                    <a:pt x="524" y="59"/>
                  </a:cubicBezTo>
                  <a:cubicBezTo>
                    <a:pt x="510" y="56"/>
                    <a:pt x="496" y="55"/>
                    <a:pt x="482" y="55"/>
                  </a:cubicBezTo>
                  <a:cubicBezTo>
                    <a:pt x="437" y="55"/>
                    <a:pt x="394" y="70"/>
                    <a:pt x="357" y="107"/>
                  </a:cubicBezTo>
                  <a:cubicBezTo>
                    <a:pt x="167" y="333"/>
                    <a:pt x="48" y="619"/>
                    <a:pt x="24" y="916"/>
                  </a:cubicBezTo>
                  <a:cubicBezTo>
                    <a:pt x="0" y="1202"/>
                    <a:pt x="60" y="1547"/>
                    <a:pt x="369" y="1643"/>
                  </a:cubicBezTo>
                  <a:cubicBezTo>
                    <a:pt x="414" y="1655"/>
                    <a:pt x="459" y="1661"/>
                    <a:pt x="505" y="1661"/>
                  </a:cubicBezTo>
                  <a:cubicBezTo>
                    <a:pt x="717" y="1661"/>
                    <a:pt x="933" y="1533"/>
                    <a:pt x="1060" y="1357"/>
                  </a:cubicBezTo>
                  <a:cubicBezTo>
                    <a:pt x="1203" y="1166"/>
                    <a:pt x="1239" y="904"/>
                    <a:pt x="1191" y="654"/>
                  </a:cubicBezTo>
                  <a:cubicBezTo>
                    <a:pt x="1143" y="393"/>
                    <a:pt x="965" y="154"/>
                    <a:pt x="738" y="23"/>
                  </a:cubicBezTo>
                  <a:cubicBezTo>
                    <a:pt x="715" y="8"/>
                    <a:pt x="687" y="1"/>
                    <a:pt x="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3779925" y="3147650"/>
              <a:ext cx="22050" cy="35325"/>
            </a:xfrm>
            <a:custGeom>
              <a:avLst/>
              <a:gdLst/>
              <a:ahLst/>
              <a:cxnLst/>
              <a:rect l="l" t="t" r="r" b="b"/>
              <a:pathLst>
                <a:path w="882" h="1413" extrusionOk="0">
                  <a:moveTo>
                    <a:pt x="270" y="0"/>
                  </a:moveTo>
                  <a:cubicBezTo>
                    <a:pt x="221" y="0"/>
                    <a:pt x="170" y="14"/>
                    <a:pt x="120" y="44"/>
                  </a:cubicBezTo>
                  <a:cubicBezTo>
                    <a:pt x="36" y="79"/>
                    <a:pt x="0" y="199"/>
                    <a:pt x="60" y="282"/>
                  </a:cubicBezTo>
                  <a:cubicBezTo>
                    <a:pt x="87" y="335"/>
                    <a:pt x="140" y="362"/>
                    <a:pt x="201" y="362"/>
                  </a:cubicBezTo>
                  <a:cubicBezTo>
                    <a:pt x="221" y="362"/>
                    <a:pt x="242" y="359"/>
                    <a:pt x="262" y="353"/>
                  </a:cubicBezTo>
                  <a:lnTo>
                    <a:pt x="262" y="365"/>
                  </a:lnTo>
                  <a:lnTo>
                    <a:pt x="262" y="401"/>
                  </a:lnTo>
                  <a:cubicBezTo>
                    <a:pt x="262" y="399"/>
                    <a:pt x="262" y="398"/>
                    <a:pt x="261" y="398"/>
                  </a:cubicBezTo>
                  <a:cubicBezTo>
                    <a:pt x="258" y="398"/>
                    <a:pt x="251" y="415"/>
                    <a:pt x="251" y="425"/>
                  </a:cubicBezTo>
                  <a:cubicBezTo>
                    <a:pt x="227" y="484"/>
                    <a:pt x="179" y="544"/>
                    <a:pt x="143" y="615"/>
                  </a:cubicBezTo>
                  <a:cubicBezTo>
                    <a:pt x="108" y="710"/>
                    <a:pt x="72" y="794"/>
                    <a:pt x="72" y="889"/>
                  </a:cubicBezTo>
                  <a:cubicBezTo>
                    <a:pt x="60" y="1068"/>
                    <a:pt x="143" y="1258"/>
                    <a:pt x="298" y="1353"/>
                  </a:cubicBezTo>
                  <a:cubicBezTo>
                    <a:pt x="368" y="1393"/>
                    <a:pt x="441" y="1412"/>
                    <a:pt x="514" y="1412"/>
                  </a:cubicBezTo>
                  <a:cubicBezTo>
                    <a:pt x="616" y="1412"/>
                    <a:pt x="715" y="1375"/>
                    <a:pt x="798" y="1306"/>
                  </a:cubicBezTo>
                  <a:cubicBezTo>
                    <a:pt x="882" y="1246"/>
                    <a:pt x="882" y="1115"/>
                    <a:pt x="798" y="1056"/>
                  </a:cubicBezTo>
                  <a:cubicBezTo>
                    <a:pt x="765" y="1018"/>
                    <a:pt x="725" y="1002"/>
                    <a:pt x="684" y="1002"/>
                  </a:cubicBezTo>
                  <a:cubicBezTo>
                    <a:pt x="636" y="1002"/>
                    <a:pt x="587" y="1024"/>
                    <a:pt x="548" y="1056"/>
                  </a:cubicBezTo>
                  <a:lnTo>
                    <a:pt x="489" y="1056"/>
                  </a:lnTo>
                  <a:cubicBezTo>
                    <a:pt x="477" y="1056"/>
                    <a:pt x="477" y="1032"/>
                    <a:pt x="477" y="1032"/>
                  </a:cubicBezTo>
                  <a:lnTo>
                    <a:pt x="453" y="1020"/>
                  </a:lnTo>
                  <a:cubicBezTo>
                    <a:pt x="453" y="1008"/>
                    <a:pt x="441" y="1008"/>
                    <a:pt x="441" y="996"/>
                  </a:cubicBezTo>
                  <a:cubicBezTo>
                    <a:pt x="441" y="972"/>
                    <a:pt x="441" y="972"/>
                    <a:pt x="429" y="961"/>
                  </a:cubicBezTo>
                  <a:lnTo>
                    <a:pt x="429" y="949"/>
                  </a:lnTo>
                  <a:lnTo>
                    <a:pt x="429" y="901"/>
                  </a:lnTo>
                  <a:lnTo>
                    <a:pt x="429" y="889"/>
                  </a:lnTo>
                  <a:cubicBezTo>
                    <a:pt x="429" y="877"/>
                    <a:pt x="429" y="853"/>
                    <a:pt x="441" y="841"/>
                  </a:cubicBezTo>
                  <a:cubicBezTo>
                    <a:pt x="441" y="841"/>
                    <a:pt x="441" y="830"/>
                    <a:pt x="453" y="818"/>
                  </a:cubicBezTo>
                  <a:cubicBezTo>
                    <a:pt x="477" y="782"/>
                    <a:pt x="489" y="758"/>
                    <a:pt x="501" y="710"/>
                  </a:cubicBezTo>
                  <a:cubicBezTo>
                    <a:pt x="596" y="544"/>
                    <a:pt x="667" y="377"/>
                    <a:pt x="572" y="199"/>
                  </a:cubicBezTo>
                  <a:cubicBezTo>
                    <a:pt x="512" y="87"/>
                    <a:pt x="397"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3793925" y="3174025"/>
              <a:ext cx="25" cy="25"/>
            </a:xfrm>
            <a:custGeom>
              <a:avLst/>
              <a:gdLst/>
              <a:ahLst/>
              <a:cxnLst/>
              <a:rect l="l" t="t" r="r" b="b"/>
              <a:pathLst>
                <a:path w="1" h="1" extrusionOk="0">
                  <a:moveTo>
                    <a:pt x="0"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3"/>
            <p:cNvSpPr/>
            <p:nvPr/>
          </p:nvSpPr>
          <p:spPr>
            <a:xfrm>
              <a:off x="3829050" y="3170750"/>
              <a:ext cx="40200" cy="45100"/>
            </a:xfrm>
            <a:custGeom>
              <a:avLst/>
              <a:gdLst/>
              <a:ahLst/>
              <a:cxnLst/>
              <a:rect l="l" t="t" r="r" b="b"/>
              <a:pathLst>
                <a:path w="1608" h="1804" extrusionOk="0">
                  <a:moveTo>
                    <a:pt x="650" y="1"/>
                  </a:moveTo>
                  <a:cubicBezTo>
                    <a:pt x="564" y="1"/>
                    <a:pt x="482" y="57"/>
                    <a:pt x="488" y="167"/>
                  </a:cubicBezTo>
                  <a:cubicBezTo>
                    <a:pt x="488" y="370"/>
                    <a:pt x="476" y="548"/>
                    <a:pt x="464" y="739"/>
                  </a:cubicBezTo>
                  <a:cubicBezTo>
                    <a:pt x="381" y="727"/>
                    <a:pt x="321" y="703"/>
                    <a:pt x="250" y="691"/>
                  </a:cubicBezTo>
                  <a:cubicBezTo>
                    <a:pt x="242" y="690"/>
                    <a:pt x="233" y="690"/>
                    <a:pt x="224" y="690"/>
                  </a:cubicBezTo>
                  <a:cubicBezTo>
                    <a:pt x="146" y="690"/>
                    <a:pt x="56" y="736"/>
                    <a:pt x="24" y="810"/>
                  </a:cubicBezTo>
                  <a:cubicBezTo>
                    <a:pt x="0" y="906"/>
                    <a:pt x="60" y="1001"/>
                    <a:pt x="143" y="1037"/>
                  </a:cubicBezTo>
                  <a:cubicBezTo>
                    <a:pt x="214" y="1049"/>
                    <a:pt x="310" y="1060"/>
                    <a:pt x="381" y="1084"/>
                  </a:cubicBezTo>
                  <a:cubicBezTo>
                    <a:pt x="357" y="1239"/>
                    <a:pt x="310" y="1406"/>
                    <a:pt x="250" y="1572"/>
                  </a:cubicBezTo>
                  <a:cubicBezTo>
                    <a:pt x="214" y="1656"/>
                    <a:pt x="286" y="1763"/>
                    <a:pt x="369" y="1799"/>
                  </a:cubicBezTo>
                  <a:cubicBezTo>
                    <a:pt x="385" y="1802"/>
                    <a:pt x="401" y="1804"/>
                    <a:pt x="416" y="1804"/>
                  </a:cubicBezTo>
                  <a:cubicBezTo>
                    <a:pt x="500" y="1804"/>
                    <a:pt x="565" y="1750"/>
                    <a:pt x="595" y="1680"/>
                  </a:cubicBezTo>
                  <a:cubicBezTo>
                    <a:pt x="655" y="1513"/>
                    <a:pt x="702" y="1334"/>
                    <a:pt x="726" y="1168"/>
                  </a:cubicBezTo>
                  <a:cubicBezTo>
                    <a:pt x="929" y="1215"/>
                    <a:pt x="1143" y="1239"/>
                    <a:pt x="1357" y="1287"/>
                  </a:cubicBezTo>
                  <a:cubicBezTo>
                    <a:pt x="1368" y="1288"/>
                    <a:pt x="1378" y="1289"/>
                    <a:pt x="1389" y="1289"/>
                  </a:cubicBezTo>
                  <a:cubicBezTo>
                    <a:pt x="1466" y="1289"/>
                    <a:pt x="1551" y="1251"/>
                    <a:pt x="1572" y="1168"/>
                  </a:cubicBezTo>
                  <a:cubicBezTo>
                    <a:pt x="1607" y="1084"/>
                    <a:pt x="1548" y="977"/>
                    <a:pt x="1453" y="941"/>
                  </a:cubicBezTo>
                  <a:cubicBezTo>
                    <a:pt x="1238" y="906"/>
                    <a:pt x="1024" y="858"/>
                    <a:pt x="798" y="822"/>
                  </a:cubicBezTo>
                  <a:cubicBezTo>
                    <a:pt x="833" y="620"/>
                    <a:pt x="845" y="418"/>
                    <a:pt x="833" y="191"/>
                  </a:cubicBezTo>
                  <a:cubicBezTo>
                    <a:pt x="833" y="63"/>
                    <a:pt x="740" y="1"/>
                    <a:pt x="6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a:off x="3898100" y="3147475"/>
              <a:ext cx="57475" cy="68100"/>
            </a:xfrm>
            <a:custGeom>
              <a:avLst/>
              <a:gdLst/>
              <a:ahLst/>
              <a:cxnLst/>
              <a:rect l="l" t="t" r="r" b="b"/>
              <a:pathLst>
                <a:path w="2299" h="2724" extrusionOk="0">
                  <a:moveTo>
                    <a:pt x="243" y="0"/>
                  </a:moveTo>
                  <a:cubicBezTo>
                    <a:pt x="155" y="0"/>
                    <a:pt x="72" y="57"/>
                    <a:pt x="84" y="170"/>
                  </a:cubicBezTo>
                  <a:cubicBezTo>
                    <a:pt x="131" y="944"/>
                    <a:pt x="119" y="1718"/>
                    <a:pt x="24" y="2492"/>
                  </a:cubicBezTo>
                  <a:cubicBezTo>
                    <a:pt x="0" y="2575"/>
                    <a:pt x="48" y="2682"/>
                    <a:pt x="131" y="2718"/>
                  </a:cubicBezTo>
                  <a:cubicBezTo>
                    <a:pt x="146" y="2721"/>
                    <a:pt x="161" y="2723"/>
                    <a:pt x="176" y="2723"/>
                  </a:cubicBezTo>
                  <a:cubicBezTo>
                    <a:pt x="260" y="2723"/>
                    <a:pt x="347" y="2669"/>
                    <a:pt x="357" y="2599"/>
                  </a:cubicBezTo>
                  <a:cubicBezTo>
                    <a:pt x="417" y="2158"/>
                    <a:pt x="453" y="1718"/>
                    <a:pt x="465" y="1265"/>
                  </a:cubicBezTo>
                  <a:lnTo>
                    <a:pt x="1941" y="1265"/>
                  </a:lnTo>
                  <a:lnTo>
                    <a:pt x="1941" y="2480"/>
                  </a:lnTo>
                  <a:cubicBezTo>
                    <a:pt x="1941" y="2600"/>
                    <a:pt x="2033" y="2660"/>
                    <a:pt x="2123" y="2660"/>
                  </a:cubicBezTo>
                  <a:cubicBezTo>
                    <a:pt x="2211" y="2660"/>
                    <a:pt x="2298" y="2603"/>
                    <a:pt x="2298" y="2492"/>
                  </a:cubicBezTo>
                  <a:lnTo>
                    <a:pt x="2298" y="182"/>
                  </a:lnTo>
                  <a:cubicBezTo>
                    <a:pt x="2298" y="69"/>
                    <a:pt x="2209" y="12"/>
                    <a:pt x="2120" y="12"/>
                  </a:cubicBezTo>
                  <a:cubicBezTo>
                    <a:pt x="2030" y="12"/>
                    <a:pt x="1941" y="69"/>
                    <a:pt x="1941" y="182"/>
                  </a:cubicBezTo>
                  <a:lnTo>
                    <a:pt x="1941" y="932"/>
                  </a:lnTo>
                  <a:lnTo>
                    <a:pt x="465" y="932"/>
                  </a:lnTo>
                  <a:cubicBezTo>
                    <a:pt x="465" y="670"/>
                    <a:pt x="453" y="420"/>
                    <a:pt x="429" y="170"/>
                  </a:cubicBezTo>
                  <a:cubicBezTo>
                    <a:pt x="423" y="57"/>
                    <a:pt x="331"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3966550" y="3184175"/>
              <a:ext cx="34250" cy="40225"/>
            </a:xfrm>
            <a:custGeom>
              <a:avLst/>
              <a:gdLst/>
              <a:ahLst/>
              <a:cxnLst/>
              <a:rect l="l" t="t" r="r" b="b"/>
              <a:pathLst>
                <a:path w="1370" h="1609" extrusionOk="0">
                  <a:moveTo>
                    <a:pt x="617" y="1"/>
                  </a:moveTo>
                  <a:cubicBezTo>
                    <a:pt x="567" y="1"/>
                    <a:pt x="515" y="7"/>
                    <a:pt x="465" y="11"/>
                  </a:cubicBezTo>
                  <a:cubicBezTo>
                    <a:pt x="358" y="23"/>
                    <a:pt x="239" y="35"/>
                    <a:pt x="144" y="59"/>
                  </a:cubicBezTo>
                  <a:cubicBezTo>
                    <a:pt x="48" y="71"/>
                    <a:pt x="1" y="190"/>
                    <a:pt x="25" y="273"/>
                  </a:cubicBezTo>
                  <a:cubicBezTo>
                    <a:pt x="44" y="360"/>
                    <a:pt x="109" y="400"/>
                    <a:pt x="183" y="400"/>
                  </a:cubicBezTo>
                  <a:cubicBezTo>
                    <a:pt x="201" y="400"/>
                    <a:pt x="220" y="397"/>
                    <a:pt x="239" y="392"/>
                  </a:cubicBezTo>
                  <a:lnTo>
                    <a:pt x="513" y="357"/>
                  </a:lnTo>
                  <a:lnTo>
                    <a:pt x="513" y="357"/>
                  </a:lnTo>
                  <a:cubicBezTo>
                    <a:pt x="453" y="535"/>
                    <a:pt x="382" y="714"/>
                    <a:pt x="286" y="893"/>
                  </a:cubicBezTo>
                  <a:cubicBezTo>
                    <a:pt x="239" y="1012"/>
                    <a:pt x="203" y="1131"/>
                    <a:pt x="263" y="1250"/>
                  </a:cubicBezTo>
                  <a:cubicBezTo>
                    <a:pt x="322" y="1345"/>
                    <a:pt x="417" y="1381"/>
                    <a:pt x="513" y="1428"/>
                  </a:cubicBezTo>
                  <a:cubicBezTo>
                    <a:pt x="703" y="1500"/>
                    <a:pt x="917" y="1559"/>
                    <a:pt x="1120" y="1607"/>
                  </a:cubicBezTo>
                  <a:cubicBezTo>
                    <a:pt x="1130" y="1608"/>
                    <a:pt x="1139" y="1609"/>
                    <a:pt x="1149" y="1609"/>
                  </a:cubicBezTo>
                  <a:cubicBezTo>
                    <a:pt x="1234" y="1609"/>
                    <a:pt x="1314" y="1563"/>
                    <a:pt x="1346" y="1488"/>
                  </a:cubicBezTo>
                  <a:cubicBezTo>
                    <a:pt x="1370" y="1393"/>
                    <a:pt x="1310" y="1274"/>
                    <a:pt x="1227" y="1262"/>
                  </a:cubicBezTo>
                  <a:cubicBezTo>
                    <a:pt x="1014" y="1214"/>
                    <a:pt x="800" y="1167"/>
                    <a:pt x="598" y="1084"/>
                  </a:cubicBezTo>
                  <a:lnTo>
                    <a:pt x="598" y="1084"/>
                  </a:lnTo>
                  <a:cubicBezTo>
                    <a:pt x="604" y="1078"/>
                    <a:pt x="620" y="1045"/>
                    <a:pt x="620" y="1035"/>
                  </a:cubicBezTo>
                  <a:cubicBezTo>
                    <a:pt x="656" y="928"/>
                    <a:pt x="703" y="809"/>
                    <a:pt x="751" y="714"/>
                  </a:cubicBezTo>
                  <a:cubicBezTo>
                    <a:pt x="822" y="535"/>
                    <a:pt x="977" y="262"/>
                    <a:pt x="822" y="83"/>
                  </a:cubicBezTo>
                  <a:cubicBezTo>
                    <a:pt x="771" y="17"/>
                    <a:pt x="697" y="1"/>
                    <a:pt x="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3250400" y="3317350"/>
              <a:ext cx="277125" cy="59850"/>
            </a:xfrm>
            <a:custGeom>
              <a:avLst/>
              <a:gdLst/>
              <a:ahLst/>
              <a:cxnLst/>
              <a:rect l="l" t="t" r="r" b="b"/>
              <a:pathLst>
                <a:path w="11085" h="2394" extrusionOk="0">
                  <a:moveTo>
                    <a:pt x="9833" y="1"/>
                  </a:moveTo>
                  <a:cubicBezTo>
                    <a:pt x="9702" y="1"/>
                    <a:pt x="9572" y="185"/>
                    <a:pt x="9692" y="304"/>
                  </a:cubicBezTo>
                  <a:cubicBezTo>
                    <a:pt x="9835" y="471"/>
                    <a:pt x="10002" y="626"/>
                    <a:pt x="10168" y="769"/>
                  </a:cubicBezTo>
                  <a:lnTo>
                    <a:pt x="226" y="769"/>
                  </a:lnTo>
                  <a:cubicBezTo>
                    <a:pt x="0" y="769"/>
                    <a:pt x="0" y="1126"/>
                    <a:pt x="226" y="1126"/>
                  </a:cubicBezTo>
                  <a:lnTo>
                    <a:pt x="10597" y="1126"/>
                  </a:lnTo>
                  <a:cubicBezTo>
                    <a:pt x="10609" y="1138"/>
                    <a:pt x="10644" y="1161"/>
                    <a:pt x="10656" y="1173"/>
                  </a:cubicBezTo>
                  <a:cubicBezTo>
                    <a:pt x="10490" y="1495"/>
                    <a:pt x="10335" y="1816"/>
                    <a:pt x="10156" y="2126"/>
                  </a:cubicBezTo>
                  <a:cubicBezTo>
                    <a:pt x="10082" y="2265"/>
                    <a:pt x="10201" y="2394"/>
                    <a:pt x="10321" y="2394"/>
                  </a:cubicBezTo>
                  <a:cubicBezTo>
                    <a:pt x="10375" y="2394"/>
                    <a:pt x="10429" y="2367"/>
                    <a:pt x="10466" y="2304"/>
                  </a:cubicBezTo>
                  <a:cubicBezTo>
                    <a:pt x="10656" y="1947"/>
                    <a:pt x="10847" y="1578"/>
                    <a:pt x="11049" y="1221"/>
                  </a:cubicBezTo>
                  <a:cubicBezTo>
                    <a:pt x="11085" y="1138"/>
                    <a:pt x="11061" y="1054"/>
                    <a:pt x="11002" y="995"/>
                  </a:cubicBezTo>
                  <a:cubicBezTo>
                    <a:pt x="11014" y="888"/>
                    <a:pt x="10966" y="769"/>
                    <a:pt x="10835" y="769"/>
                  </a:cubicBezTo>
                  <a:lnTo>
                    <a:pt x="10716" y="769"/>
                  </a:lnTo>
                  <a:cubicBezTo>
                    <a:pt x="10454" y="542"/>
                    <a:pt x="10180" y="304"/>
                    <a:pt x="9942" y="54"/>
                  </a:cubicBezTo>
                  <a:cubicBezTo>
                    <a:pt x="9910" y="16"/>
                    <a:pt x="9871" y="1"/>
                    <a:pt x="9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3"/>
            <p:cNvSpPr/>
            <p:nvPr/>
          </p:nvSpPr>
          <p:spPr>
            <a:xfrm>
              <a:off x="3681400" y="3315050"/>
              <a:ext cx="231000" cy="43000"/>
            </a:xfrm>
            <a:custGeom>
              <a:avLst/>
              <a:gdLst/>
              <a:ahLst/>
              <a:cxnLst/>
              <a:rect l="l" t="t" r="r" b="b"/>
              <a:pathLst>
                <a:path w="9240" h="1720" extrusionOk="0">
                  <a:moveTo>
                    <a:pt x="8130" y="0"/>
                  </a:moveTo>
                  <a:cubicBezTo>
                    <a:pt x="8065" y="0"/>
                    <a:pt x="8002" y="38"/>
                    <a:pt x="7978" y="87"/>
                  </a:cubicBezTo>
                  <a:cubicBezTo>
                    <a:pt x="7918" y="182"/>
                    <a:pt x="7954" y="277"/>
                    <a:pt x="8037" y="325"/>
                  </a:cubicBezTo>
                  <a:cubicBezTo>
                    <a:pt x="8109" y="384"/>
                    <a:pt x="8192" y="444"/>
                    <a:pt x="8275" y="503"/>
                  </a:cubicBezTo>
                  <a:lnTo>
                    <a:pt x="215" y="503"/>
                  </a:lnTo>
                  <a:cubicBezTo>
                    <a:pt x="1" y="503"/>
                    <a:pt x="1" y="861"/>
                    <a:pt x="215" y="861"/>
                  </a:cubicBezTo>
                  <a:lnTo>
                    <a:pt x="8704" y="861"/>
                  </a:lnTo>
                  <a:cubicBezTo>
                    <a:pt x="8728" y="872"/>
                    <a:pt x="8752" y="908"/>
                    <a:pt x="8775" y="920"/>
                  </a:cubicBezTo>
                  <a:cubicBezTo>
                    <a:pt x="8585" y="1099"/>
                    <a:pt x="8418" y="1265"/>
                    <a:pt x="8240" y="1408"/>
                  </a:cubicBezTo>
                  <a:cubicBezTo>
                    <a:pt x="8168" y="1468"/>
                    <a:pt x="8180" y="1611"/>
                    <a:pt x="8240" y="1670"/>
                  </a:cubicBezTo>
                  <a:cubicBezTo>
                    <a:pt x="8274" y="1704"/>
                    <a:pt x="8316" y="1719"/>
                    <a:pt x="8359" y="1719"/>
                  </a:cubicBezTo>
                  <a:cubicBezTo>
                    <a:pt x="8405" y="1719"/>
                    <a:pt x="8452" y="1701"/>
                    <a:pt x="8490" y="1670"/>
                  </a:cubicBezTo>
                  <a:cubicBezTo>
                    <a:pt x="8716" y="1468"/>
                    <a:pt x="8942" y="1265"/>
                    <a:pt x="9168" y="1075"/>
                  </a:cubicBezTo>
                  <a:cubicBezTo>
                    <a:pt x="9240" y="1015"/>
                    <a:pt x="9228" y="872"/>
                    <a:pt x="9168" y="813"/>
                  </a:cubicBezTo>
                  <a:cubicBezTo>
                    <a:pt x="8871" y="539"/>
                    <a:pt x="8549" y="265"/>
                    <a:pt x="8216" y="27"/>
                  </a:cubicBezTo>
                  <a:cubicBezTo>
                    <a:pt x="8189" y="8"/>
                    <a:pt x="8159" y="0"/>
                    <a:pt x="8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3"/>
            <p:cNvSpPr/>
            <p:nvPr/>
          </p:nvSpPr>
          <p:spPr>
            <a:xfrm>
              <a:off x="3058400" y="3287375"/>
              <a:ext cx="47650" cy="110300"/>
            </a:xfrm>
            <a:custGeom>
              <a:avLst/>
              <a:gdLst/>
              <a:ahLst/>
              <a:cxnLst/>
              <a:rect l="l" t="t" r="r" b="b"/>
              <a:pathLst>
                <a:path w="1906" h="4412" extrusionOk="0">
                  <a:moveTo>
                    <a:pt x="1711" y="0"/>
                  </a:moveTo>
                  <a:cubicBezTo>
                    <a:pt x="1623" y="0"/>
                    <a:pt x="1537" y="57"/>
                    <a:pt x="1537" y="170"/>
                  </a:cubicBezTo>
                  <a:cubicBezTo>
                    <a:pt x="1549" y="1051"/>
                    <a:pt x="1537" y="1908"/>
                    <a:pt x="1525" y="2789"/>
                  </a:cubicBezTo>
                  <a:cubicBezTo>
                    <a:pt x="1203" y="2158"/>
                    <a:pt x="1060" y="1444"/>
                    <a:pt x="537" y="944"/>
                  </a:cubicBezTo>
                  <a:cubicBezTo>
                    <a:pt x="497" y="908"/>
                    <a:pt x="452" y="892"/>
                    <a:pt x="408" y="892"/>
                  </a:cubicBezTo>
                  <a:cubicBezTo>
                    <a:pt x="319" y="892"/>
                    <a:pt x="239" y="959"/>
                    <a:pt x="239" y="1063"/>
                  </a:cubicBezTo>
                  <a:cubicBezTo>
                    <a:pt x="227" y="2122"/>
                    <a:pt x="144" y="3194"/>
                    <a:pt x="13" y="4242"/>
                  </a:cubicBezTo>
                  <a:cubicBezTo>
                    <a:pt x="1" y="4355"/>
                    <a:pt x="84" y="4411"/>
                    <a:pt x="173" y="4411"/>
                  </a:cubicBezTo>
                  <a:cubicBezTo>
                    <a:pt x="263" y="4411"/>
                    <a:pt x="358" y="4355"/>
                    <a:pt x="370" y="4242"/>
                  </a:cubicBezTo>
                  <a:cubicBezTo>
                    <a:pt x="489" y="3349"/>
                    <a:pt x="548" y="2444"/>
                    <a:pt x="584" y="1539"/>
                  </a:cubicBezTo>
                  <a:cubicBezTo>
                    <a:pt x="977" y="2134"/>
                    <a:pt x="1096" y="2920"/>
                    <a:pt x="1572" y="3492"/>
                  </a:cubicBezTo>
                  <a:cubicBezTo>
                    <a:pt x="1605" y="3528"/>
                    <a:pt x="1645" y="3543"/>
                    <a:pt x="1686" y="3543"/>
                  </a:cubicBezTo>
                  <a:cubicBezTo>
                    <a:pt x="1778" y="3543"/>
                    <a:pt x="1870" y="3464"/>
                    <a:pt x="1870" y="3373"/>
                  </a:cubicBezTo>
                  <a:cubicBezTo>
                    <a:pt x="1906" y="2301"/>
                    <a:pt x="1906" y="1229"/>
                    <a:pt x="1894" y="170"/>
                  </a:cubicBezTo>
                  <a:cubicBezTo>
                    <a:pt x="1888" y="57"/>
                    <a:pt x="1799" y="0"/>
                    <a:pt x="17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3134300" y="3361550"/>
              <a:ext cx="550" cy="250"/>
            </a:xfrm>
            <a:custGeom>
              <a:avLst/>
              <a:gdLst/>
              <a:ahLst/>
              <a:cxnLst/>
              <a:rect l="l" t="t" r="r" b="b"/>
              <a:pathLst>
                <a:path w="22" h="10" extrusionOk="0">
                  <a:moveTo>
                    <a:pt x="1" y="1"/>
                  </a:moveTo>
                  <a:lnTo>
                    <a:pt x="1" y="1"/>
                  </a:lnTo>
                  <a:cubicBezTo>
                    <a:pt x="7" y="7"/>
                    <a:pt x="16" y="10"/>
                    <a:pt x="19" y="10"/>
                  </a:cubicBezTo>
                  <a:cubicBezTo>
                    <a:pt x="22" y="10"/>
                    <a:pt x="19" y="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3130900" y="3358825"/>
              <a:ext cx="150" cy="375"/>
            </a:xfrm>
            <a:custGeom>
              <a:avLst/>
              <a:gdLst/>
              <a:ahLst/>
              <a:cxnLst/>
              <a:rect l="l" t="t" r="r" b="b"/>
              <a:pathLst>
                <a:path w="6" h="15" extrusionOk="0">
                  <a:moveTo>
                    <a:pt x="1" y="1"/>
                  </a:moveTo>
                  <a:cubicBezTo>
                    <a:pt x="0" y="1"/>
                    <a:pt x="1" y="4"/>
                    <a:pt x="6" y="14"/>
                  </a:cubicBezTo>
                  <a:cubicBezTo>
                    <a:pt x="6" y="8"/>
                    <a:pt x="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a:off x="3140250" y="3361850"/>
              <a:ext cx="325" cy="25"/>
            </a:xfrm>
            <a:custGeom>
              <a:avLst/>
              <a:gdLst/>
              <a:ahLst/>
              <a:cxnLst/>
              <a:rect l="l" t="t" r="r" b="b"/>
              <a:pathLst>
                <a:path w="13" h="1" extrusionOk="0">
                  <a:moveTo>
                    <a:pt x="13" y="1"/>
                  </a:moveTo>
                  <a:lnTo>
                    <a:pt x="13" y="1"/>
                  </a:lnTo>
                  <a:lnTo>
                    <a:pt x="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3136700" y="3345775"/>
              <a:ext cx="300" cy="25"/>
            </a:xfrm>
            <a:custGeom>
              <a:avLst/>
              <a:gdLst/>
              <a:ahLst/>
              <a:cxnLst/>
              <a:rect l="l" t="t" r="r" b="b"/>
              <a:pathLst>
                <a:path w="12" h="1" extrusionOk="0">
                  <a:moveTo>
                    <a:pt x="0" y="1"/>
                  </a:moveTo>
                  <a:lnTo>
                    <a:pt x="0" y="1"/>
                  </a:lnTo>
                  <a:lnTo>
                    <a:pt x="0" y="1"/>
                  </a:lnTo>
                  <a:cubicBezTo>
                    <a:pt x="12" y="1"/>
                    <a:pt x="1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a:off x="3119125" y="3336475"/>
              <a:ext cx="34250" cy="34625"/>
            </a:xfrm>
            <a:custGeom>
              <a:avLst/>
              <a:gdLst/>
              <a:ahLst/>
              <a:cxnLst/>
              <a:rect l="l" t="t" r="r" b="b"/>
              <a:pathLst>
                <a:path w="1370" h="1385" extrusionOk="0">
                  <a:moveTo>
                    <a:pt x="834" y="480"/>
                  </a:moveTo>
                  <a:cubicBezTo>
                    <a:pt x="834" y="480"/>
                    <a:pt x="834" y="492"/>
                    <a:pt x="846" y="492"/>
                  </a:cubicBezTo>
                  <a:lnTo>
                    <a:pt x="834" y="480"/>
                  </a:lnTo>
                  <a:close/>
                  <a:moveTo>
                    <a:pt x="715" y="373"/>
                  </a:moveTo>
                  <a:cubicBezTo>
                    <a:pt x="727" y="373"/>
                    <a:pt x="727" y="385"/>
                    <a:pt x="739" y="385"/>
                  </a:cubicBezTo>
                  <a:lnTo>
                    <a:pt x="775" y="408"/>
                  </a:lnTo>
                  <a:lnTo>
                    <a:pt x="822" y="444"/>
                  </a:lnTo>
                  <a:lnTo>
                    <a:pt x="834" y="468"/>
                  </a:lnTo>
                  <a:lnTo>
                    <a:pt x="846" y="480"/>
                  </a:lnTo>
                  <a:cubicBezTo>
                    <a:pt x="858" y="492"/>
                    <a:pt x="882" y="527"/>
                    <a:pt x="894" y="539"/>
                  </a:cubicBezTo>
                  <a:cubicBezTo>
                    <a:pt x="905" y="551"/>
                    <a:pt x="917" y="563"/>
                    <a:pt x="917" y="599"/>
                  </a:cubicBezTo>
                  <a:lnTo>
                    <a:pt x="917" y="611"/>
                  </a:lnTo>
                  <a:cubicBezTo>
                    <a:pt x="917" y="623"/>
                    <a:pt x="941" y="647"/>
                    <a:pt x="941" y="658"/>
                  </a:cubicBezTo>
                  <a:cubicBezTo>
                    <a:pt x="941" y="670"/>
                    <a:pt x="953" y="706"/>
                    <a:pt x="953" y="718"/>
                  </a:cubicBezTo>
                  <a:cubicBezTo>
                    <a:pt x="953" y="730"/>
                    <a:pt x="953" y="742"/>
                    <a:pt x="965" y="766"/>
                  </a:cubicBezTo>
                  <a:lnTo>
                    <a:pt x="965" y="777"/>
                  </a:lnTo>
                  <a:lnTo>
                    <a:pt x="965" y="849"/>
                  </a:lnTo>
                  <a:lnTo>
                    <a:pt x="965" y="861"/>
                  </a:lnTo>
                  <a:lnTo>
                    <a:pt x="965" y="885"/>
                  </a:lnTo>
                  <a:lnTo>
                    <a:pt x="965" y="897"/>
                  </a:lnTo>
                  <a:cubicBezTo>
                    <a:pt x="965" y="908"/>
                    <a:pt x="965" y="908"/>
                    <a:pt x="953" y="920"/>
                  </a:cubicBezTo>
                  <a:cubicBezTo>
                    <a:pt x="953" y="944"/>
                    <a:pt x="941" y="944"/>
                    <a:pt x="941" y="956"/>
                  </a:cubicBezTo>
                  <a:lnTo>
                    <a:pt x="905" y="980"/>
                  </a:lnTo>
                  <a:lnTo>
                    <a:pt x="894" y="980"/>
                  </a:lnTo>
                  <a:cubicBezTo>
                    <a:pt x="894" y="980"/>
                    <a:pt x="882" y="1004"/>
                    <a:pt x="858" y="1004"/>
                  </a:cubicBezTo>
                  <a:lnTo>
                    <a:pt x="846" y="1004"/>
                  </a:lnTo>
                  <a:cubicBezTo>
                    <a:pt x="834" y="1004"/>
                    <a:pt x="834" y="1004"/>
                    <a:pt x="822" y="1016"/>
                  </a:cubicBezTo>
                  <a:lnTo>
                    <a:pt x="763" y="1016"/>
                  </a:lnTo>
                  <a:cubicBezTo>
                    <a:pt x="739" y="1028"/>
                    <a:pt x="727" y="1028"/>
                    <a:pt x="715" y="1028"/>
                  </a:cubicBezTo>
                  <a:lnTo>
                    <a:pt x="679" y="1028"/>
                  </a:lnTo>
                  <a:cubicBezTo>
                    <a:pt x="667" y="1028"/>
                    <a:pt x="655" y="1016"/>
                    <a:pt x="644" y="1016"/>
                  </a:cubicBezTo>
                  <a:cubicBezTo>
                    <a:pt x="620" y="1016"/>
                    <a:pt x="620" y="1004"/>
                    <a:pt x="608" y="1004"/>
                  </a:cubicBezTo>
                  <a:cubicBezTo>
                    <a:pt x="596" y="1004"/>
                    <a:pt x="584" y="992"/>
                    <a:pt x="560" y="992"/>
                  </a:cubicBezTo>
                  <a:cubicBezTo>
                    <a:pt x="548" y="992"/>
                    <a:pt x="548" y="968"/>
                    <a:pt x="536" y="968"/>
                  </a:cubicBezTo>
                  <a:lnTo>
                    <a:pt x="524" y="968"/>
                  </a:lnTo>
                  <a:lnTo>
                    <a:pt x="489" y="944"/>
                  </a:lnTo>
                  <a:lnTo>
                    <a:pt x="477" y="920"/>
                  </a:lnTo>
                  <a:cubicBezTo>
                    <a:pt x="477" y="908"/>
                    <a:pt x="453" y="897"/>
                    <a:pt x="441" y="885"/>
                  </a:cubicBezTo>
                  <a:cubicBezTo>
                    <a:pt x="441" y="861"/>
                    <a:pt x="429" y="861"/>
                    <a:pt x="429" y="849"/>
                  </a:cubicBezTo>
                  <a:lnTo>
                    <a:pt x="429" y="837"/>
                  </a:lnTo>
                  <a:cubicBezTo>
                    <a:pt x="417" y="801"/>
                    <a:pt x="417" y="789"/>
                    <a:pt x="417" y="766"/>
                  </a:cubicBezTo>
                  <a:lnTo>
                    <a:pt x="417" y="730"/>
                  </a:lnTo>
                  <a:lnTo>
                    <a:pt x="417" y="647"/>
                  </a:lnTo>
                  <a:lnTo>
                    <a:pt x="417" y="611"/>
                  </a:lnTo>
                  <a:lnTo>
                    <a:pt x="417" y="587"/>
                  </a:lnTo>
                  <a:lnTo>
                    <a:pt x="417" y="563"/>
                  </a:lnTo>
                  <a:cubicBezTo>
                    <a:pt x="417" y="551"/>
                    <a:pt x="429" y="527"/>
                    <a:pt x="429" y="527"/>
                  </a:cubicBezTo>
                  <a:cubicBezTo>
                    <a:pt x="429" y="504"/>
                    <a:pt x="429" y="492"/>
                    <a:pt x="441" y="492"/>
                  </a:cubicBezTo>
                  <a:cubicBezTo>
                    <a:pt x="441" y="480"/>
                    <a:pt x="441" y="480"/>
                    <a:pt x="453" y="468"/>
                  </a:cubicBezTo>
                  <a:lnTo>
                    <a:pt x="453" y="480"/>
                  </a:lnTo>
                  <a:cubicBezTo>
                    <a:pt x="453" y="468"/>
                    <a:pt x="489" y="420"/>
                    <a:pt x="489" y="420"/>
                  </a:cubicBezTo>
                  <a:cubicBezTo>
                    <a:pt x="489" y="408"/>
                    <a:pt x="501" y="408"/>
                    <a:pt x="501" y="385"/>
                  </a:cubicBezTo>
                  <a:cubicBezTo>
                    <a:pt x="522" y="395"/>
                    <a:pt x="543" y="401"/>
                    <a:pt x="566" y="401"/>
                  </a:cubicBezTo>
                  <a:cubicBezTo>
                    <a:pt x="594" y="401"/>
                    <a:pt x="623" y="392"/>
                    <a:pt x="655" y="373"/>
                  </a:cubicBezTo>
                  <a:close/>
                  <a:moveTo>
                    <a:pt x="654" y="1"/>
                  </a:moveTo>
                  <a:cubicBezTo>
                    <a:pt x="585" y="1"/>
                    <a:pt x="513" y="16"/>
                    <a:pt x="441" y="51"/>
                  </a:cubicBezTo>
                  <a:cubicBezTo>
                    <a:pt x="429" y="51"/>
                    <a:pt x="429" y="63"/>
                    <a:pt x="417" y="75"/>
                  </a:cubicBezTo>
                  <a:cubicBezTo>
                    <a:pt x="399" y="71"/>
                    <a:pt x="379" y="69"/>
                    <a:pt x="360" y="69"/>
                  </a:cubicBezTo>
                  <a:cubicBezTo>
                    <a:pt x="316" y="69"/>
                    <a:pt x="272" y="82"/>
                    <a:pt x="239" y="123"/>
                  </a:cubicBezTo>
                  <a:cubicBezTo>
                    <a:pt x="60" y="337"/>
                    <a:pt x="1" y="599"/>
                    <a:pt x="60" y="873"/>
                  </a:cubicBezTo>
                  <a:cubicBezTo>
                    <a:pt x="120" y="1111"/>
                    <a:pt x="298" y="1289"/>
                    <a:pt x="536" y="1349"/>
                  </a:cubicBezTo>
                  <a:cubicBezTo>
                    <a:pt x="610" y="1372"/>
                    <a:pt x="687" y="1384"/>
                    <a:pt x="762" y="1384"/>
                  </a:cubicBezTo>
                  <a:cubicBezTo>
                    <a:pt x="915" y="1384"/>
                    <a:pt x="1059" y="1334"/>
                    <a:pt x="1156" y="1230"/>
                  </a:cubicBezTo>
                  <a:cubicBezTo>
                    <a:pt x="1370" y="1004"/>
                    <a:pt x="1322" y="670"/>
                    <a:pt x="1203" y="408"/>
                  </a:cubicBezTo>
                  <a:cubicBezTo>
                    <a:pt x="1102" y="187"/>
                    <a:pt x="893"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a:off x="3164975" y="3292425"/>
              <a:ext cx="29175" cy="35525"/>
            </a:xfrm>
            <a:custGeom>
              <a:avLst/>
              <a:gdLst/>
              <a:ahLst/>
              <a:cxnLst/>
              <a:rect l="l" t="t" r="r" b="b"/>
              <a:pathLst>
                <a:path w="1167" h="1421" extrusionOk="0">
                  <a:moveTo>
                    <a:pt x="582" y="0"/>
                  </a:moveTo>
                  <a:cubicBezTo>
                    <a:pt x="523" y="0"/>
                    <a:pt x="463" y="27"/>
                    <a:pt x="441" y="87"/>
                  </a:cubicBezTo>
                  <a:cubicBezTo>
                    <a:pt x="381" y="218"/>
                    <a:pt x="322" y="337"/>
                    <a:pt x="274" y="468"/>
                  </a:cubicBezTo>
                  <a:cubicBezTo>
                    <a:pt x="262" y="456"/>
                    <a:pt x="238" y="456"/>
                    <a:pt x="214" y="456"/>
                  </a:cubicBezTo>
                  <a:cubicBezTo>
                    <a:pt x="179" y="456"/>
                    <a:pt x="131" y="468"/>
                    <a:pt x="95" y="515"/>
                  </a:cubicBezTo>
                  <a:cubicBezTo>
                    <a:pt x="36" y="575"/>
                    <a:pt x="24" y="706"/>
                    <a:pt x="95" y="765"/>
                  </a:cubicBezTo>
                  <a:cubicBezTo>
                    <a:pt x="119" y="789"/>
                    <a:pt x="143" y="801"/>
                    <a:pt x="155" y="813"/>
                  </a:cubicBezTo>
                  <a:cubicBezTo>
                    <a:pt x="119" y="944"/>
                    <a:pt x="60" y="1063"/>
                    <a:pt x="24" y="1206"/>
                  </a:cubicBezTo>
                  <a:cubicBezTo>
                    <a:pt x="0" y="1277"/>
                    <a:pt x="60" y="1396"/>
                    <a:pt x="143" y="1408"/>
                  </a:cubicBezTo>
                  <a:cubicBezTo>
                    <a:pt x="154" y="1410"/>
                    <a:pt x="165" y="1410"/>
                    <a:pt x="175" y="1410"/>
                  </a:cubicBezTo>
                  <a:cubicBezTo>
                    <a:pt x="267" y="1410"/>
                    <a:pt x="337" y="1364"/>
                    <a:pt x="369" y="1289"/>
                  </a:cubicBezTo>
                  <a:cubicBezTo>
                    <a:pt x="393" y="1206"/>
                    <a:pt x="429" y="1123"/>
                    <a:pt x="453" y="1039"/>
                  </a:cubicBezTo>
                  <a:cubicBezTo>
                    <a:pt x="595" y="1146"/>
                    <a:pt x="726" y="1266"/>
                    <a:pt x="857" y="1361"/>
                  </a:cubicBezTo>
                  <a:cubicBezTo>
                    <a:pt x="905" y="1396"/>
                    <a:pt x="929" y="1420"/>
                    <a:pt x="976" y="1420"/>
                  </a:cubicBezTo>
                  <a:cubicBezTo>
                    <a:pt x="1024" y="1420"/>
                    <a:pt x="1072" y="1408"/>
                    <a:pt x="1096" y="1361"/>
                  </a:cubicBezTo>
                  <a:cubicBezTo>
                    <a:pt x="1155" y="1301"/>
                    <a:pt x="1167" y="1170"/>
                    <a:pt x="1096" y="1111"/>
                  </a:cubicBezTo>
                  <a:cubicBezTo>
                    <a:pt x="917" y="980"/>
                    <a:pt x="738" y="825"/>
                    <a:pt x="560" y="694"/>
                  </a:cubicBezTo>
                  <a:cubicBezTo>
                    <a:pt x="619" y="551"/>
                    <a:pt x="679" y="396"/>
                    <a:pt x="738" y="265"/>
                  </a:cubicBezTo>
                  <a:cubicBezTo>
                    <a:pt x="786" y="170"/>
                    <a:pt x="774" y="75"/>
                    <a:pt x="679" y="27"/>
                  </a:cubicBezTo>
                  <a:cubicBezTo>
                    <a:pt x="652" y="10"/>
                    <a:pt x="617"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3534050" y="3231550"/>
              <a:ext cx="52125" cy="35850"/>
            </a:xfrm>
            <a:custGeom>
              <a:avLst/>
              <a:gdLst/>
              <a:ahLst/>
              <a:cxnLst/>
              <a:rect l="l" t="t" r="r" b="b"/>
              <a:pathLst>
                <a:path w="2085" h="1434" extrusionOk="0">
                  <a:moveTo>
                    <a:pt x="645" y="359"/>
                  </a:moveTo>
                  <a:cubicBezTo>
                    <a:pt x="658" y="359"/>
                    <a:pt x="669" y="362"/>
                    <a:pt x="680" y="367"/>
                  </a:cubicBezTo>
                  <a:cubicBezTo>
                    <a:pt x="691" y="367"/>
                    <a:pt x="715" y="379"/>
                    <a:pt x="715" y="402"/>
                  </a:cubicBezTo>
                  <a:lnTo>
                    <a:pt x="668" y="629"/>
                  </a:lnTo>
                  <a:cubicBezTo>
                    <a:pt x="656" y="736"/>
                    <a:pt x="632" y="855"/>
                    <a:pt x="596" y="938"/>
                  </a:cubicBezTo>
                  <a:cubicBezTo>
                    <a:pt x="561" y="998"/>
                    <a:pt x="501" y="1057"/>
                    <a:pt x="441" y="1081"/>
                  </a:cubicBezTo>
                  <a:lnTo>
                    <a:pt x="394" y="1081"/>
                  </a:lnTo>
                  <a:cubicBezTo>
                    <a:pt x="382" y="1057"/>
                    <a:pt x="370" y="1034"/>
                    <a:pt x="370" y="998"/>
                  </a:cubicBezTo>
                  <a:cubicBezTo>
                    <a:pt x="370" y="903"/>
                    <a:pt x="382" y="795"/>
                    <a:pt x="394" y="700"/>
                  </a:cubicBezTo>
                  <a:cubicBezTo>
                    <a:pt x="418" y="605"/>
                    <a:pt x="441" y="498"/>
                    <a:pt x="513" y="426"/>
                  </a:cubicBezTo>
                  <a:cubicBezTo>
                    <a:pt x="550" y="389"/>
                    <a:pt x="602" y="359"/>
                    <a:pt x="645" y="359"/>
                  </a:cubicBezTo>
                  <a:close/>
                  <a:moveTo>
                    <a:pt x="617" y="0"/>
                  </a:moveTo>
                  <a:cubicBezTo>
                    <a:pt x="377" y="0"/>
                    <a:pt x="175" y="206"/>
                    <a:pt x="84" y="438"/>
                  </a:cubicBezTo>
                  <a:cubicBezTo>
                    <a:pt x="37" y="569"/>
                    <a:pt x="25" y="712"/>
                    <a:pt x="13" y="867"/>
                  </a:cubicBezTo>
                  <a:cubicBezTo>
                    <a:pt x="1" y="998"/>
                    <a:pt x="13" y="1129"/>
                    <a:pt x="84" y="1248"/>
                  </a:cubicBezTo>
                  <a:cubicBezTo>
                    <a:pt x="176" y="1374"/>
                    <a:pt x="297" y="1425"/>
                    <a:pt x="420" y="1425"/>
                  </a:cubicBezTo>
                  <a:cubicBezTo>
                    <a:pt x="553" y="1425"/>
                    <a:pt x="688" y="1365"/>
                    <a:pt x="787" y="1272"/>
                  </a:cubicBezTo>
                  <a:cubicBezTo>
                    <a:pt x="834" y="1236"/>
                    <a:pt x="858" y="1200"/>
                    <a:pt x="870" y="1153"/>
                  </a:cubicBezTo>
                  <a:cubicBezTo>
                    <a:pt x="930" y="1236"/>
                    <a:pt x="1013" y="1331"/>
                    <a:pt x="1132" y="1379"/>
                  </a:cubicBezTo>
                  <a:cubicBezTo>
                    <a:pt x="1210" y="1415"/>
                    <a:pt x="1291" y="1433"/>
                    <a:pt x="1370" y="1433"/>
                  </a:cubicBezTo>
                  <a:cubicBezTo>
                    <a:pt x="1473" y="1433"/>
                    <a:pt x="1574" y="1403"/>
                    <a:pt x="1668" y="1343"/>
                  </a:cubicBezTo>
                  <a:cubicBezTo>
                    <a:pt x="1811" y="1260"/>
                    <a:pt x="1930" y="1105"/>
                    <a:pt x="2025" y="962"/>
                  </a:cubicBezTo>
                  <a:cubicBezTo>
                    <a:pt x="2085" y="879"/>
                    <a:pt x="2037" y="760"/>
                    <a:pt x="1965" y="712"/>
                  </a:cubicBezTo>
                  <a:cubicBezTo>
                    <a:pt x="1936" y="701"/>
                    <a:pt x="1905" y="696"/>
                    <a:pt x="1876" y="696"/>
                  </a:cubicBezTo>
                  <a:cubicBezTo>
                    <a:pt x="1811" y="696"/>
                    <a:pt x="1752" y="722"/>
                    <a:pt x="1727" y="772"/>
                  </a:cubicBezTo>
                  <a:cubicBezTo>
                    <a:pt x="1650" y="897"/>
                    <a:pt x="1526" y="1078"/>
                    <a:pt x="1380" y="1078"/>
                  </a:cubicBezTo>
                  <a:cubicBezTo>
                    <a:pt x="1346" y="1078"/>
                    <a:pt x="1311" y="1068"/>
                    <a:pt x="1275" y="1045"/>
                  </a:cubicBezTo>
                  <a:cubicBezTo>
                    <a:pt x="1049" y="914"/>
                    <a:pt x="1084" y="569"/>
                    <a:pt x="1096" y="343"/>
                  </a:cubicBezTo>
                  <a:cubicBezTo>
                    <a:pt x="1096" y="272"/>
                    <a:pt x="1049" y="224"/>
                    <a:pt x="989" y="200"/>
                  </a:cubicBezTo>
                  <a:cubicBezTo>
                    <a:pt x="930" y="105"/>
                    <a:pt x="858" y="45"/>
                    <a:pt x="751" y="21"/>
                  </a:cubicBezTo>
                  <a:cubicBezTo>
                    <a:pt x="705" y="7"/>
                    <a:pt x="661" y="0"/>
                    <a:pt x="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3501625" y="3195575"/>
              <a:ext cx="98825" cy="128525"/>
            </a:xfrm>
            <a:custGeom>
              <a:avLst/>
              <a:gdLst/>
              <a:ahLst/>
              <a:cxnLst/>
              <a:rect l="l" t="t" r="r" b="b"/>
              <a:pathLst>
                <a:path w="3953" h="5141" extrusionOk="0">
                  <a:moveTo>
                    <a:pt x="1858" y="353"/>
                  </a:moveTo>
                  <a:cubicBezTo>
                    <a:pt x="2560" y="353"/>
                    <a:pt x="3120" y="1068"/>
                    <a:pt x="3334" y="1687"/>
                  </a:cubicBezTo>
                  <a:cubicBezTo>
                    <a:pt x="3560" y="2342"/>
                    <a:pt x="3536" y="3080"/>
                    <a:pt x="3239" y="3723"/>
                  </a:cubicBezTo>
                  <a:cubicBezTo>
                    <a:pt x="2994" y="4249"/>
                    <a:pt x="2520" y="4790"/>
                    <a:pt x="1939" y="4790"/>
                  </a:cubicBezTo>
                  <a:cubicBezTo>
                    <a:pt x="1784" y="4790"/>
                    <a:pt x="1621" y="4751"/>
                    <a:pt x="1453" y="4663"/>
                  </a:cubicBezTo>
                  <a:cubicBezTo>
                    <a:pt x="726" y="4270"/>
                    <a:pt x="441" y="3246"/>
                    <a:pt x="464" y="2484"/>
                  </a:cubicBezTo>
                  <a:cubicBezTo>
                    <a:pt x="476" y="1627"/>
                    <a:pt x="953" y="770"/>
                    <a:pt x="1774" y="437"/>
                  </a:cubicBezTo>
                  <a:cubicBezTo>
                    <a:pt x="1810" y="413"/>
                    <a:pt x="1846" y="389"/>
                    <a:pt x="1858" y="353"/>
                  </a:cubicBezTo>
                  <a:close/>
                  <a:moveTo>
                    <a:pt x="1835" y="1"/>
                  </a:moveTo>
                  <a:cubicBezTo>
                    <a:pt x="1757" y="1"/>
                    <a:pt x="1677" y="7"/>
                    <a:pt x="1596" y="20"/>
                  </a:cubicBezTo>
                  <a:cubicBezTo>
                    <a:pt x="1500" y="32"/>
                    <a:pt x="1453" y="103"/>
                    <a:pt x="1477" y="175"/>
                  </a:cubicBezTo>
                  <a:cubicBezTo>
                    <a:pt x="738" y="568"/>
                    <a:pt x="250" y="1294"/>
                    <a:pt x="131" y="2115"/>
                  </a:cubicBezTo>
                  <a:cubicBezTo>
                    <a:pt x="0" y="3044"/>
                    <a:pt x="286" y="4223"/>
                    <a:pt x="1072" y="4818"/>
                  </a:cubicBezTo>
                  <a:cubicBezTo>
                    <a:pt x="1335" y="5022"/>
                    <a:pt x="1652" y="5141"/>
                    <a:pt x="1976" y="5141"/>
                  </a:cubicBezTo>
                  <a:cubicBezTo>
                    <a:pt x="2107" y="5141"/>
                    <a:pt x="2239" y="5121"/>
                    <a:pt x="2369" y="5080"/>
                  </a:cubicBezTo>
                  <a:cubicBezTo>
                    <a:pt x="2786" y="4925"/>
                    <a:pt x="3120" y="4604"/>
                    <a:pt x="3358" y="4223"/>
                  </a:cubicBezTo>
                  <a:cubicBezTo>
                    <a:pt x="3834" y="3496"/>
                    <a:pt x="3953" y="2556"/>
                    <a:pt x="3715" y="1722"/>
                  </a:cubicBezTo>
                  <a:cubicBezTo>
                    <a:pt x="3473" y="877"/>
                    <a:pt x="2766" y="1"/>
                    <a:pt x="1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3"/>
          <p:cNvGrpSpPr/>
          <p:nvPr/>
        </p:nvGrpSpPr>
        <p:grpSpPr>
          <a:xfrm>
            <a:off x="345650" y="237644"/>
            <a:ext cx="927649" cy="879528"/>
            <a:chOff x="815875" y="1972600"/>
            <a:chExt cx="823625" cy="780900"/>
          </a:xfrm>
        </p:grpSpPr>
        <p:sp>
          <p:nvSpPr>
            <p:cNvPr id="562" name="Google Shape;562;p23"/>
            <p:cNvSpPr/>
            <p:nvPr/>
          </p:nvSpPr>
          <p:spPr>
            <a:xfrm>
              <a:off x="1012025" y="2174975"/>
              <a:ext cx="269700" cy="267550"/>
            </a:xfrm>
            <a:custGeom>
              <a:avLst/>
              <a:gdLst/>
              <a:ahLst/>
              <a:cxnLst/>
              <a:rect l="l" t="t" r="r" b="b"/>
              <a:pathLst>
                <a:path w="10788" h="10702" extrusionOk="0">
                  <a:moveTo>
                    <a:pt x="5735" y="343"/>
                  </a:moveTo>
                  <a:cubicBezTo>
                    <a:pt x="5930" y="343"/>
                    <a:pt x="6124" y="364"/>
                    <a:pt x="6322" y="410"/>
                  </a:cubicBezTo>
                  <a:cubicBezTo>
                    <a:pt x="6406" y="434"/>
                    <a:pt x="6477" y="458"/>
                    <a:pt x="6537" y="470"/>
                  </a:cubicBezTo>
                  <a:lnTo>
                    <a:pt x="6537" y="506"/>
                  </a:lnTo>
                  <a:lnTo>
                    <a:pt x="6537" y="5756"/>
                  </a:lnTo>
                  <a:cubicBezTo>
                    <a:pt x="6537" y="5869"/>
                    <a:pt x="6626" y="5926"/>
                    <a:pt x="6715" y="5926"/>
                  </a:cubicBezTo>
                  <a:cubicBezTo>
                    <a:pt x="6805" y="5926"/>
                    <a:pt x="6894" y="5869"/>
                    <a:pt x="6894" y="5756"/>
                  </a:cubicBezTo>
                  <a:lnTo>
                    <a:pt x="6894" y="625"/>
                  </a:lnTo>
                  <a:cubicBezTo>
                    <a:pt x="7192" y="756"/>
                    <a:pt x="7454" y="934"/>
                    <a:pt x="7716" y="1125"/>
                  </a:cubicBezTo>
                  <a:cubicBezTo>
                    <a:pt x="7989" y="1351"/>
                    <a:pt x="8275" y="1589"/>
                    <a:pt x="8549" y="1839"/>
                  </a:cubicBezTo>
                  <a:cubicBezTo>
                    <a:pt x="8513" y="1875"/>
                    <a:pt x="8501" y="1922"/>
                    <a:pt x="8501" y="1958"/>
                  </a:cubicBezTo>
                  <a:lnTo>
                    <a:pt x="8501" y="4220"/>
                  </a:lnTo>
                  <a:cubicBezTo>
                    <a:pt x="8501" y="4333"/>
                    <a:pt x="8591" y="4390"/>
                    <a:pt x="8680" y="4390"/>
                  </a:cubicBezTo>
                  <a:cubicBezTo>
                    <a:pt x="8769" y="4390"/>
                    <a:pt x="8859" y="4333"/>
                    <a:pt x="8859" y="4220"/>
                  </a:cubicBezTo>
                  <a:lnTo>
                    <a:pt x="8859" y="2137"/>
                  </a:lnTo>
                  <a:cubicBezTo>
                    <a:pt x="9275" y="2577"/>
                    <a:pt x="9632" y="3065"/>
                    <a:pt x="9894" y="3589"/>
                  </a:cubicBezTo>
                  <a:cubicBezTo>
                    <a:pt x="10406" y="4601"/>
                    <a:pt x="10454" y="5816"/>
                    <a:pt x="10109" y="6887"/>
                  </a:cubicBezTo>
                  <a:cubicBezTo>
                    <a:pt x="9835" y="7721"/>
                    <a:pt x="9299" y="8483"/>
                    <a:pt x="8632" y="9066"/>
                  </a:cubicBezTo>
                  <a:lnTo>
                    <a:pt x="8632" y="5339"/>
                  </a:lnTo>
                  <a:cubicBezTo>
                    <a:pt x="8632" y="5226"/>
                    <a:pt x="8543" y="5170"/>
                    <a:pt x="8454" y="5170"/>
                  </a:cubicBezTo>
                  <a:cubicBezTo>
                    <a:pt x="8364" y="5170"/>
                    <a:pt x="8275" y="5226"/>
                    <a:pt x="8275" y="5339"/>
                  </a:cubicBezTo>
                  <a:lnTo>
                    <a:pt x="8275" y="9340"/>
                  </a:lnTo>
                  <a:cubicBezTo>
                    <a:pt x="7894" y="9626"/>
                    <a:pt x="7454" y="9852"/>
                    <a:pt x="7001" y="9995"/>
                  </a:cubicBezTo>
                  <a:lnTo>
                    <a:pt x="7001" y="7352"/>
                  </a:lnTo>
                  <a:cubicBezTo>
                    <a:pt x="7001" y="7239"/>
                    <a:pt x="6912" y="7182"/>
                    <a:pt x="6823" y="7182"/>
                  </a:cubicBezTo>
                  <a:cubicBezTo>
                    <a:pt x="6733" y="7182"/>
                    <a:pt x="6644" y="7239"/>
                    <a:pt x="6644" y="7352"/>
                  </a:cubicBezTo>
                  <a:lnTo>
                    <a:pt x="6644" y="10090"/>
                  </a:lnTo>
                  <a:lnTo>
                    <a:pt x="6644" y="10102"/>
                  </a:lnTo>
                  <a:cubicBezTo>
                    <a:pt x="6430" y="10161"/>
                    <a:pt x="6203" y="10197"/>
                    <a:pt x="6001" y="10221"/>
                  </a:cubicBezTo>
                  <a:cubicBezTo>
                    <a:pt x="5878" y="10229"/>
                    <a:pt x="5755" y="10243"/>
                    <a:pt x="5627" y="10243"/>
                  </a:cubicBezTo>
                  <a:cubicBezTo>
                    <a:pt x="5570" y="10243"/>
                    <a:pt x="5512" y="10240"/>
                    <a:pt x="5453" y="10233"/>
                  </a:cubicBezTo>
                  <a:lnTo>
                    <a:pt x="5453" y="6649"/>
                  </a:lnTo>
                  <a:cubicBezTo>
                    <a:pt x="5453" y="6536"/>
                    <a:pt x="5364" y="6479"/>
                    <a:pt x="5275" y="6479"/>
                  </a:cubicBezTo>
                  <a:cubicBezTo>
                    <a:pt x="5185" y="6479"/>
                    <a:pt x="5096" y="6536"/>
                    <a:pt x="5096" y="6649"/>
                  </a:cubicBezTo>
                  <a:lnTo>
                    <a:pt x="5096" y="10221"/>
                  </a:lnTo>
                  <a:cubicBezTo>
                    <a:pt x="4679" y="10173"/>
                    <a:pt x="4263" y="10090"/>
                    <a:pt x="3870" y="9935"/>
                  </a:cubicBezTo>
                  <a:lnTo>
                    <a:pt x="3870" y="9911"/>
                  </a:lnTo>
                  <a:lnTo>
                    <a:pt x="3870" y="6947"/>
                  </a:lnTo>
                  <a:cubicBezTo>
                    <a:pt x="3870" y="6834"/>
                    <a:pt x="3780" y="6777"/>
                    <a:pt x="3691" y="6777"/>
                  </a:cubicBezTo>
                  <a:cubicBezTo>
                    <a:pt x="3602" y="6777"/>
                    <a:pt x="3513" y="6834"/>
                    <a:pt x="3513" y="6947"/>
                  </a:cubicBezTo>
                  <a:lnTo>
                    <a:pt x="3513" y="9804"/>
                  </a:lnTo>
                  <a:cubicBezTo>
                    <a:pt x="3024" y="9578"/>
                    <a:pt x="2572" y="9280"/>
                    <a:pt x="2191" y="8911"/>
                  </a:cubicBezTo>
                  <a:cubicBezTo>
                    <a:pt x="2239" y="8888"/>
                    <a:pt x="2262" y="8840"/>
                    <a:pt x="2262" y="8780"/>
                  </a:cubicBezTo>
                  <a:lnTo>
                    <a:pt x="2262" y="5411"/>
                  </a:lnTo>
                  <a:cubicBezTo>
                    <a:pt x="2262" y="5304"/>
                    <a:pt x="2173" y="5250"/>
                    <a:pt x="2084" y="5250"/>
                  </a:cubicBezTo>
                  <a:cubicBezTo>
                    <a:pt x="1995" y="5250"/>
                    <a:pt x="1905" y="5304"/>
                    <a:pt x="1905" y="5411"/>
                  </a:cubicBezTo>
                  <a:lnTo>
                    <a:pt x="1905" y="8626"/>
                  </a:lnTo>
                  <a:cubicBezTo>
                    <a:pt x="1667" y="8376"/>
                    <a:pt x="1477" y="8090"/>
                    <a:pt x="1298" y="7792"/>
                  </a:cubicBezTo>
                  <a:cubicBezTo>
                    <a:pt x="369" y="6161"/>
                    <a:pt x="596" y="4030"/>
                    <a:pt x="1727" y="2553"/>
                  </a:cubicBezTo>
                  <a:lnTo>
                    <a:pt x="1727" y="4185"/>
                  </a:lnTo>
                  <a:cubicBezTo>
                    <a:pt x="1727" y="4292"/>
                    <a:pt x="1816" y="4345"/>
                    <a:pt x="1905" y="4345"/>
                  </a:cubicBezTo>
                  <a:cubicBezTo>
                    <a:pt x="1995" y="4345"/>
                    <a:pt x="2084" y="4292"/>
                    <a:pt x="2084" y="4185"/>
                  </a:cubicBezTo>
                  <a:lnTo>
                    <a:pt x="2084" y="2244"/>
                  </a:lnTo>
                  <a:cubicBezTo>
                    <a:pt x="2084" y="2220"/>
                    <a:pt x="2072" y="2184"/>
                    <a:pt x="2072" y="2172"/>
                  </a:cubicBezTo>
                  <a:cubicBezTo>
                    <a:pt x="2120" y="2125"/>
                    <a:pt x="2155" y="2065"/>
                    <a:pt x="2203" y="2018"/>
                  </a:cubicBezTo>
                  <a:cubicBezTo>
                    <a:pt x="2632" y="1660"/>
                    <a:pt x="3096" y="1303"/>
                    <a:pt x="3584" y="1006"/>
                  </a:cubicBezTo>
                  <a:lnTo>
                    <a:pt x="3584" y="5518"/>
                  </a:lnTo>
                  <a:cubicBezTo>
                    <a:pt x="3584" y="5631"/>
                    <a:pt x="3673" y="5688"/>
                    <a:pt x="3763" y="5688"/>
                  </a:cubicBezTo>
                  <a:cubicBezTo>
                    <a:pt x="3852" y="5688"/>
                    <a:pt x="3941" y="5631"/>
                    <a:pt x="3941" y="5518"/>
                  </a:cubicBezTo>
                  <a:lnTo>
                    <a:pt x="3941" y="946"/>
                  </a:lnTo>
                  <a:cubicBezTo>
                    <a:pt x="3941" y="910"/>
                    <a:pt x="3929" y="863"/>
                    <a:pt x="3906" y="827"/>
                  </a:cubicBezTo>
                  <a:cubicBezTo>
                    <a:pt x="4156" y="696"/>
                    <a:pt x="4441" y="577"/>
                    <a:pt x="4703" y="494"/>
                  </a:cubicBezTo>
                  <a:cubicBezTo>
                    <a:pt x="4822" y="482"/>
                    <a:pt x="4941" y="446"/>
                    <a:pt x="5049" y="422"/>
                  </a:cubicBezTo>
                  <a:lnTo>
                    <a:pt x="5049" y="4613"/>
                  </a:lnTo>
                  <a:cubicBezTo>
                    <a:pt x="5049" y="4726"/>
                    <a:pt x="5138" y="4783"/>
                    <a:pt x="5227" y="4783"/>
                  </a:cubicBezTo>
                  <a:cubicBezTo>
                    <a:pt x="5316" y="4783"/>
                    <a:pt x="5406" y="4726"/>
                    <a:pt x="5406" y="4613"/>
                  </a:cubicBezTo>
                  <a:lnTo>
                    <a:pt x="5406" y="363"/>
                  </a:lnTo>
                  <a:cubicBezTo>
                    <a:pt x="5517" y="350"/>
                    <a:pt x="5626" y="343"/>
                    <a:pt x="5735" y="343"/>
                  </a:cubicBezTo>
                  <a:close/>
                  <a:moveTo>
                    <a:pt x="5593" y="0"/>
                  </a:moveTo>
                  <a:cubicBezTo>
                    <a:pt x="5430" y="0"/>
                    <a:pt x="5265" y="13"/>
                    <a:pt x="5096" y="41"/>
                  </a:cubicBezTo>
                  <a:cubicBezTo>
                    <a:pt x="3929" y="244"/>
                    <a:pt x="2917" y="982"/>
                    <a:pt x="1977" y="1756"/>
                  </a:cubicBezTo>
                  <a:lnTo>
                    <a:pt x="1965" y="1768"/>
                  </a:lnTo>
                  <a:cubicBezTo>
                    <a:pt x="1881" y="1851"/>
                    <a:pt x="1798" y="1910"/>
                    <a:pt x="1715" y="1982"/>
                  </a:cubicBezTo>
                  <a:cubicBezTo>
                    <a:pt x="1667" y="2006"/>
                    <a:pt x="1655" y="2053"/>
                    <a:pt x="1655" y="2089"/>
                  </a:cubicBezTo>
                  <a:cubicBezTo>
                    <a:pt x="405" y="3494"/>
                    <a:pt x="0" y="5625"/>
                    <a:pt x="703" y="7387"/>
                  </a:cubicBezTo>
                  <a:cubicBezTo>
                    <a:pt x="1417" y="9173"/>
                    <a:pt x="3191" y="10435"/>
                    <a:pt x="5096" y="10602"/>
                  </a:cubicBezTo>
                  <a:cubicBezTo>
                    <a:pt x="5127" y="10669"/>
                    <a:pt x="5191" y="10702"/>
                    <a:pt x="5255" y="10702"/>
                  </a:cubicBezTo>
                  <a:cubicBezTo>
                    <a:pt x="5316" y="10702"/>
                    <a:pt x="5377" y="10672"/>
                    <a:pt x="5406" y="10614"/>
                  </a:cubicBezTo>
                  <a:cubicBezTo>
                    <a:pt x="5442" y="10615"/>
                    <a:pt x="5478" y="10615"/>
                    <a:pt x="5514" y="10615"/>
                  </a:cubicBezTo>
                  <a:cubicBezTo>
                    <a:pt x="7487" y="10615"/>
                    <a:pt x="9362" y="9343"/>
                    <a:pt x="10192" y="7578"/>
                  </a:cubicBezTo>
                  <a:cubicBezTo>
                    <a:pt x="10668" y="6554"/>
                    <a:pt x="10787" y="5363"/>
                    <a:pt x="10490" y="4256"/>
                  </a:cubicBezTo>
                  <a:cubicBezTo>
                    <a:pt x="10180" y="3077"/>
                    <a:pt x="9347" y="2149"/>
                    <a:pt x="8466" y="1339"/>
                  </a:cubicBezTo>
                  <a:cubicBezTo>
                    <a:pt x="7647" y="593"/>
                    <a:pt x="6684" y="0"/>
                    <a:pt x="5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a:off x="845325" y="2010450"/>
              <a:ext cx="91125" cy="89375"/>
            </a:xfrm>
            <a:custGeom>
              <a:avLst/>
              <a:gdLst/>
              <a:ahLst/>
              <a:cxnLst/>
              <a:rect l="l" t="t" r="r" b="b"/>
              <a:pathLst>
                <a:path w="3645" h="3575" extrusionOk="0">
                  <a:moveTo>
                    <a:pt x="1878" y="352"/>
                  </a:moveTo>
                  <a:cubicBezTo>
                    <a:pt x="2098" y="352"/>
                    <a:pt x="2303" y="438"/>
                    <a:pt x="2489" y="598"/>
                  </a:cubicBezTo>
                  <a:cubicBezTo>
                    <a:pt x="2727" y="788"/>
                    <a:pt x="2977" y="1026"/>
                    <a:pt x="3108" y="1312"/>
                  </a:cubicBezTo>
                  <a:cubicBezTo>
                    <a:pt x="3263" y="1598"/>
                    <a:pt x="3263" y="1931"/>
                    <a:pt x="3168" y="2229"/>
                  </a:cubicBezTo>
                  <a:cubicBezTo>
                    <a:pt x="3025" y="2741"/>
                    <a:pt x="2549" y="3122"/>
                    <a:pt x="2025" y="3205"/>
                  </a:cubicBezTo>
                  <a:cubicBezTo>
                    <a:pt x="1970" y="3212"/>
                    <a:pt x="1914" y="3216"/>
                    <a:pt x="1859" y="3216"/>
                  </a:cubicBezTo>
                  <a:cubicBezTo>
                    <a:pt x="1375" y="3216"/>
                    <a:pt x="889" y="2943"/>
                    <a:pt x="644" y="2526"/>
                  </a:cubicBezTo>
                  <a:cubicBezTo>
                    <a:pt x="334" y="1979"/>
                    <a:pt x="453" y="1264"/>
                    <a:pt x="894" y="836"/>
                  </a:cubicBezTo>
                  <a:cubicBezTo>
                    <a:pt x="1120" y="657"/>
                    <a:pt x="1358" y="467"/>
                    <a:pt x="1644" y="383"/>
                  </a:cubicBezTo>
                  <a:cubicBezTo>
                    <a:pt x="1723" y="362"/>
                    <a:pt x="1801" y="352"/>
                    <a:pt x="1878" y="352"/>
                  </a:cubicBezTo>
                  <a:close/>
                  <a:moveTo>
                    <a:pt x="1874" y="0"/>
                  </a:moveTo>
                  <a:cubicBezTo>
                    <a:pt x="1818" y="0"/>
                    <a:pt x="1761" y="5"/>
                    <a:pt x="1703" y="14"/>
                  </a:cubicBezTo>
                  <a:cubicBezTo>
                    <a:pt x="1299" y="74"/>
                    <a:pt x="965" y="336"/>
                    <a:pt x="656" y="586"/>
                  </a:cubicBezTo>
                  <a:cubicBezTo>
                    <a:pt x="632" y="598"/>
                    <a:pt x="608" y="633"/>
                    <a:pt x="584" y="645"/>
                  </a:cubicBezTo>
                  <a:cubicBezTo>
                    <a:pt x="548" y="669"/>
                    <a:pt x="537" y="693"/>
                    <a:pt x="537" y="717"/>
                  </a:cubicBezTo>
                  <a:cubicBezTo>
                    <a:pt x="132" y="1205"/>
                    <a:pt x="1" y="1907"/>
                    <a:pt x="251" y="2503"/>
                  </a:cubicBezTo>
                  <a:cubicBezTo>
                    <a:pt x="489" y="3134"/>
                    <a:pt x="1168" y="3574"/>
                    <a:pt x="1846" y="3574"/>
                  </a:cubicBezTo>
                  <a:cubicBezTo>
                    <a:pt x="2537" y="3574"/>
                    <a:pt x="3168" y="3146"/>
                    <a:pt x="3454" y="2515"/>
                  </a:cubicBezTo>
                  <a:cubicBezTo>
                    <a:pt x="3620" y="2157"/>
                    <a:pt x="3644" y="1741"/>
                    <a:pt x="3525" y="1372"/>
                  </a:cubicBezTo>
                  <a:cubicBezTo>
                    <a:pt x="3406" y="1002"/>
                    <a:pt x="3144" y="705"/>
                    <a:pt x="2858" y="455"/>
                  </a:cubicBezTo>
                  <a:cubicBezTo>
                    <a:pt x="2579" y="196"/>
                    <a:pt x="2246" y="0"/>
                    <a:pt x="1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837000" y="2546225"/>
              <a:ext cx="91400" cy="89375"/>
            </a:xfrm>
            <a:custGeom>
              <a:avLst/>
              <a:gdLst/>
              <a:ahLst/>
              <a:cxnLst/>
              <a:rect l="l" t="t" r="r" b="b"/>
              <a:pathLst>
                <a:path w="3656" h="3575" extrusionOk="0">
                  <a:moveTo>
                    <a:pt x="3048" y="1181"/>
                  </a:moveTo>
                  <a:lnTo>
                    <a:pt x="3132" y="1312"/>
                  </a:lnTo>
                  <a:cubicBezTo>
                    <a:pt x="3287" y="1586"/>
                    <a:pt x="3287" y="1919"/>
                    <a:pt x="3191" y="2241"/>
                  </a:cubicBezTo>
                  <a:cubicBezTo>
                    <a:pt x="3167" y="2336"/>
                    <a:pt x="3108" y="2443"/>
                    <a:pt x="3048" y="2550"/>
                  </a:cubicBezTo>
                  <a:lnTo>
                    <a:pt x="3048" y="1181"/>
                  </a:lnTo>
                  <a:close/>
                  <a:moveTo>
                    <a:pt x="917" y="836"/>
                  </a:moveTo>
                  <a:lnTo>
                    <a:pt x="917" y="2824"/>
                  </a:lnTo>
                  <a:cubicBezTo>
                    <a:pt x="810" y="2741"/>
                    <a:pt x="739" y="2634"/>
                    <a:pt x="667" y="2527"/>
                  </a:cubicBezTo>
                  <a:cubicBezTo>
                    <a:pt x="334" y="1979"/>
                    <a:pt x="465" y="1265"/>
                    <a:pt x="917" y="836"/>
                  </a:cubicBezTo>
                  <a:close/>
                  <a:moveTo>
                    <a:pt x="2120" y="395"/>
                  </a:moveTo>
                  <a:cubicBezTo>
                    <a:pt x="2251" y="431"/>
                    <a:pt x="2394" y="491"/>
                    <a:pt x="2513" y="598"/>
                  </a:cubicBezTo>
                  <a:cubicBezTo>
                    <a:pt x="2572" y="634"/>
                    <a:pt x="2632" y="693"/>
                    <a:pt x="2703" y="753"/>
                  </a:cubicBezTo>
                  <a:lnTo>
                    <a:pt x="2703" y="2920"/>
                  </a:lnTo>
                  <a:cubicBezTo>
                    <a:pt x="2536" y="3051"/>
                    <a:pt x="2334" y="3146"/>
                    <a:pt x="2120" y="3193"/>
                  </a:cubicBezTo>
                  <a:lnTo>
                    <a:pt x="2120" y="395"/>
                  </a:lnTo>
                  <a:close/>
                  <a:moveTo>
                    <a:pt x="1763" y="360"/>
                  </a:moveTo>
                  <a:lnTo>
                    <a:pt x="1763" y="395"/>
                  </a:lnTo>
                  <a:lnTo>
                    <a:pt x="1763" y="3217"/>
                  </a:lnTo>
                  <a:cubicBezTo>
                    <a:pt x="1596" y="3205"/>
                    <a:pt x="1417" y="3158"/>
                    <a:pt x="1274" y="3086"/>
                  </a:cubicBezTo>
                  <a:lnTo>
                    <a:pt x="1274" y="586"/>
                  </a:lnTo>
                  <a:cubicBezTo>
                    <a:pt x="1393" y="515"/>
                    <a:pt x="1524" y="431"/>
                    <a:pt x="1655" y="407"/>
                  </a:cubicBezTo>
                  <a:cubicBezTo>
                    <a:pt x="1691" y="372"/>
                    <a:pt x="1739" y="360"/>
                    <a:pt x="1763" y="360"/>
                  </a:cubicBezTo>
                  <a:close/>
                  <a:moveTo>
                    <a:pt x="1874" y="1"/>
                  </a:moveTo>
                  <a:cubicBezTo>
                    <a:pt x="1818" y="1"/>
                    <a:pt x="1761" y="5"/>
                    <a:pt x="1703" y="14"/>
                  </a:cubicBezTo>
                  <a:cubicBezTo>
                    <a:pt x="1298" y="74"/>
                    <a:pt x="977" y="336"/>
                    <a:pt x="655" y="586"/>
                  </a:cubicBezTo>
                  <a:cubicBezTo>
                    <a:pt x="631" y="598"/>
                    <a:pt x="620" y="634"/>
                    <a:pt x="584" y="645"/>
                  </a:cubicBezTo>
                  <a:cubicBezTo>
                    <a:pt x="560" y="669"/>
                    <a:pt x="536" y="693"/>
                    <a:pt x="536" y="717"/>
                  </a:cubicBezTo>
                  <a:cubicBezTo>
                    <a:pt x="143" y="1205"/>
                    <a:pt x="0" y="1908"/>
                    <a:pt x="262" y="2503"/>
                  </a:cubicBezTo>
                  <a:cubicBezTo>
                    <a:pt x="524" y="3146"/>
                    <a:pt x="1179" y="3574"/>
                    <a:pt x="1870" y="3574"/>
                  </a:cubicBezTo>
                  <a:cubicBezTo>
                    <a:pt x="2536" y="3574"/>
                    <a:pt x="3191" y="3134"/>
                    <a:pt x="3465" y="2515"/>
                  </a:cubicBezTo>
                  <a:cubicBezTo>
                    <a:pt x="3620" y="2158"/>
                    <a:pt x="3656" y="1741"/>
                    <a:pt x="3537" y="1372"/>
                  </a:cubicBezTo>
                  <a:cubicBezTo>
                    <a:pt x="3417" y="1003"/>
                    <a:pt x="3144" y="705"/>
                    <a:pt x="2870" y="455"/>
                  </a:cubicBezTo>
                  <a:cubicBezTo>
                    <a:pt x="2580" y="196"/>
                    <a:pt x="2245" y="1"/>
                    <a:pt x="1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1429325" y="2611650"/>
              <a:ext cx="145000" cy="141850"/>
            </a:xfrm>
            <a:custGeom>
              <a:avLst/>
              <a:gdLst/>
              <a:ahLst/>
              <a:cxnLst/>
              <a:rect l="l" t="t" r="r" b="b"/>
              <a:pathLst>
                <a:path w="5800" h="5674" extrusionOk="0">
                  <a:moveTo>
                    <a:pt x="3001" y="359"/>
                  </a:moveTo>
                  <a:cubicBezTo>
                    <a:pt x="3396" y="359"/>
                    <a:pt x="3766" y="525"/>
                    <a:pt x="4085" y="791"/>
                  </a:cubicBezTo>
                  <a:cubicBezTo>
                    <a:pt x="4192" y="874"/>
                    <a:pt x="4275" y="946"/>
                    <a:pt x="4370" y="1029"/>
                  </a:cubicBezTo>
                  <a:lnTo>
                    <a:pt x="1513" y="1029"/>
                  </a:lnTo>
                  <a:cubicBezTo>
                    <a:pt x="1834" y="779"/>
                    <a:pt x="2180" y="541"/>
                    <a:pt x="2584" y="422"/>
                  </a:cubicBezTo>
                  <a:cubicBezTo>
                    <a:pt x="2725" y="379"/>
                    <a:pt x="2865" y="359"/>
                    <a:pt x="3001" y="359"/>
                  </a:cubicBezTo>
                  <a:close/>
                  <a:moveTo>
                    <a:pt x="4692" y="1362"/>
                  </a:moveTo>
                  <a:cubicBezTo>
                    <a:pt x="4870" y="1553"/>
                    <a:pt x="5025" y="1779"/>
                    <a:pt x="5144" y="2005"/>
                  </a:cubicBezTo>
                  <a:cubicBezTo>
                    <a:pt x="5204" y="2089"/>
                    <a:pt x="5228" y="2184"/>
                    <a:pt x="5263" y="2279"/>
                  </a:cubicBezTo>
                  <a:lnTo>
                    <a:pt x="668" y="2279"/>
                  </a:lnTo>
                  <a:cubicBezTo>
                    <a:pt x="751" y="1958"/>
                    <a:pt x="918" y="1648"/>
                    <a:pt x="1144" y="1374"/>
                  </a:cubicBezTo>
                  <a:cubicBezTo>
                    <a:pt x="1156" y="1374"/>
                    <a:pt x="1168" y="1386"/>
                    <a:pt x="1180" y="1386"/>
                  </a:cubicBezTo>
                  <a:lnTo>
                    <a:pt x="4609" y="1386"/>
                  </a:lnTo>
                  <a:cubicBezTo>
                    <a:pt x="4632" y="1386"/>
                    <a:pt x="4668" y="1374"/>
                    <a:pt x="4692" y="1362"/>
                  </a:cubicBezTo>
                  <a:close/>
                  <a:moveTo>
                    <a:pt x="5335" y="2636"/>
                  </a:moveTo>
                  <a:cubicBezTo>
                    <a:pt x="5371" y="2898"/>
                    <a:pt x="5371" y="3160"/>
                    <a:pt x="5311" y="3410"/>
                  </a:cubicBezTo>
                  <a:cubicBezTo>
                    <a:pt x="5287" y="3410"/>
                    <a:pt x="5275" y="3398"/>
                    <a:pt x="5263" y="3398"/>
                  </a:cubicBezTo>
                  <a:lnTo>
                    <a:pt x="608" y="3398"/>
                  </a:lnTo>
                  <a:cubicBezTo>
                    <a:pt x="560" y="3148"/>
                    <a:pt x="560" y="2898"/>
                    <a:pt x="584" y="2636"/>
                  </a:cubicBezTo>
                  <a:close/>
                  <a:moveTo>
                    <a:pt x="5216" y="3755"/>
                  </a:moveTo>
                  <a:cubicBezTo>
                    <a:pt x="5144" y="3934"/>
                    <a:pt x="5049" y="4113"/>
                    <a:pt x="4930" y="4279"/>
                  </a:cubicBezTo>
                  <a:lnTo>
                    <a:pt x="1144" y="4279"/>
                  </a:lnTo>
                  <a:cubicBezTo>
                    <a:pt x="1096" y="4279"/>
                    <a:pt x="1049" y="4291"/>
                    <a:pt x="1025" y="4327"/>
                  </a:cubicBezTo>
                  <a:cubicBezTo>
                    <a:pt x="941" y="4244"/>
                    <a:pt x="906" y="4172"/>
                    <a:pt x="858" y="4089"/>
                  </a:cubicBezTo>
                  <a:cubicBezTo>
                    <a:pt x="799" y="3982"/>
                    <a:pt x="751" y="3863"/>
                    <a:pt x="703" y="3755"/>
                  </a:cubicBezTo>
                  <a:close/>
                  <a:moveTo>
                    <a:pt x="4609" y="4625"/>
                  </a:moveTo>
                  <a:cubicBezTo>
                    <a:pt x="4216" y="5006"/>
                    <a:pt x="3716" y="5256"/>
                    <a:pt x="3168" y="5303"/>
                  </a:cubicBezTo>
                  <a:cubicBezTo>
                    <a:pt x="3103" y="5309"/>
                    <a:pt x="3038" y="5312"/>
                    <a:pt x="2973" y="5312"/>
                  </a:cubicBezTo>
                  <a:cubicBezTo>
                    <a:pt x="2345" y="5312"/>
                    <a:pt x="1717" y="5056"/>
                    <a:pt x="1275" y="4625"/>
                  </a:cubicBezTo>
                  <a:close/>
                  <a:moveTo>
                    <a:pt x="2995" y="1"/>
                  </a:moveTo>
                  <a:cubicBezTo>
                    <a:pt x="2919" y="1"/>
                    <a:pt x="2842" y="6"/>
                    <a:pt x="2763" y="17"/>
                  </a:cubicBezTo>
                  <a:cubicBezTo>
                    <a:pt x="2120" y="112"/>
                    <a:pt x="1572" y="517"/>
                    <a:pt x="1072" y="934"/>
                  </a:cubicBezTo>
                  <a:lnTo>
                    <a:pt x="1060" y="934"/>
                  </a:lnTo>
                  <a:cubicBezTo>
                    <a:pt x="1060" y="934"/>
                    <a:pt x="1060" y="946"/>
                    <a:pt x="1049" y="946"/>
                  </a:cubicBezTo>
                  <a:cubicBezTo>
                    <a:pt x="1001" y="969"/>
                    <a:pt x="953" y="1017"/>
                    <a:pt x="930" y="1053"/>
                  </a:cubicBezTo>
                  <a:cubicBezTo>
                    <a:pt x="894" y="1076"/>
                    <a:pt x="882" y="1112"/>
                    <a:pt x="870" y="1136"/>
                  </a:cubicBezTo>
                  <a:cubicBezTo>
                    <a:pt x="227" y="1898"/>
                    <a:pt x="1" y="2993"/>
                    <a:pt x="382" y="3934"/>
                  </a:cubicBezTo>
                  <a:cubicBezTo>
                    <a:pt x="775" y="4934"/>
                    <a:pt x="1787" y="5637"/>
                    <a:pt x="2882" y="5672"/>
                  </a:cubicBezTo>
                  <a:cubicBezTo>
                    <a:pt x="2909" y="5673"/>
                    <a:pt x="2935" y="5674"/>
                    <a:pt x="2961" y="5674"/>
                  </a:cubicBezTo>
                  <a:cubicBezTo>
                    <a:pt x="4017" y="5674"/>
                    <a:pt x="5048" y="4982"/>
                    <a:pt x="5478" y="4029"/>
                  </a:cubicBezTo>
                  <a:cubicBezTo>
                    <a:pt x="5740" y="3470"/>
                    <a:pt x="5799" y="2839"/>
                    <a:pt x="5632" y="2255"/>
                  </a:cubicBezTo>
                  <a:cubicBezTo>
                    <a:pt x="5454" y="1624"/>
                    <a:pt x="5025" y="1136"/>
                    <a:pt x="4549" y="719"/>
                  </a:cubicBezTo>
                  <a:cubicBezTo>
                    <a:pt x="4096" y="309"/>
                    <a:pt x="3578" y="1"/>
                    <a:pt x="29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1341825" y="2000000"/>
              <a:ext cx="119375" cy="117375"/>
            </a:xfrm>
            <a:custGeom>
              <a:avLst/>
              <a:gdLst/>
              <a:ahLst/>
              <a:cxnLst/>
              <a:rect l="l" t="t" r="r" b="b"/>
              <a:pathLst>
                <a:path w="4775" h="4695" extrusionOk="0">
                  <a:moveTo>
                    <a:pt x="2424" y="376"/>
                  </a:moveTo>
                  <a:cubicBezTo>
                    <a:pt x="2736" y="376"/>
                    <a:pt x="3031" y="504"/>
                    <a:pt x="3298" y="718"/>
                  </a:cubicBezTo>
                  <a:cubicBezTo>
                    <a:pt x="3632" y="992"/>
                    <a:pt x="3965" y="1313"/>
                    <a:pt x="4168" y="1682"/>
                  </a:cubicBezTo>
                  <a:cubicBezTo>
                    <a:pt x="4358" y="2087"/>
                    <a:pt x="4382" y="2563"/>
                    <a:pt x="4251" y="2980"/>
                  </a:cubicBezTo>
                  <a:cubicBezTo>
                    <a:pt x="4025" y="3683"/>
                    <a:pt x="3394" y="4230"/>
                    <a:pt x="2655" y="4337"/>
                  </a:cubicBezTo>
                  <a:cubicBezTo>
                    <a:pt x="2574" y="4349"/>
                    <a:pt x="2492" y="4355"/>
                    <a:pt x="2411" y="4355"/>
                  </a:cubicBezTo>
                  <a:cubicBezTo>
                    <a:pt x="1749" y="4355"/>
                    <a:pt x="1088" y="3980"/>
                    <a:pt x="739" y="3397"/>
                  </a:cubicBezTo>
                  <a:cubicBezTo>
                    <a:pt x="298" y="2635"/>
                    <a:pt x="477" y="1647"/>
                    <a:pt x="1084" y="1051"/>
                  </a:cubicBezTo>
                  <a:cubicBezTo>
                    <a:pt x="1393" y="789"/>
                    <a:pt x="1727" y="539"/>
                    <a:pt x="2108" y="420"/>
                  </a:cubicBezTo>
                  <a:cubicBezTo>
                    <a:pt x="2215" y="391"/>
                    <a:pt x="2321" y="376"/>
                    <a:pt x="2424" y="376"/>
                  </a:cubicBezTo>
                  <a:close/>
                  <a:moveTo>
                    <a:pt x="2443" y="0"/>
                  </a:moveTo>
                  <a:cubicBezTo>
                    <a:pt x="2372" y="0"/>
                    <a:pt x="2300" y="5"/>
                    <a:pt x="2227" y="16"/>
                  </a:cubicBezTo>
                  <a:cubicBezTo>
                    <a:pt x="1691" y="123"/>
                    <a:pt x="1251" y="456"/>
                    <a:pt x="846" y="789"/>
                  </a:cubicBezTo>
                  <a:cubicBezTo>
                    <a:pt x="798" y="837"/>
                    <a:pt x="774" y="849"/>
                    <a:pt x="739" y="885"/>
                  </a:cubicBezTo>
                  <a:cubicBezTo>
                    <a:pt x="715" y="908"/>
                    <a:pt x="691" y="944"/>
                    <a:pt x="691" y="956"/>
                  </a:cubicBezTo>
                  <a:cubicBezTo>
                    <a:pt x="155" y="1599"/>
                    <a:pt x="0" y="2540"/>
                    <a:pt x="322" y="3314"/>
                  </a:cubicBezTo>
                  <a:cubicBezTo>
                    <a:pt x="667" y="4123"/>
                    <a:pt x="1524" y="4695"/>
                    <a:pt x="2417" y="4695"/>
                  </a:cubicBezTo>
                  <a:cubicBezTo>
                    <a:pt x="3310" y="4695"/>
                    <a:pt x="4168" y="4111"/>
                    <a:pt x="4525" y="3314"/>
                  </a:cubicBezTo>
                  <a:cubicBezTo>
                    <a:pt x="4727" y="2849"/>
                    <a:pt x="4775" y="2302"/>
                    <a:pt x="4608" y="1801"/>
                  </a:cubicBezTo>
                  <a:cubicBezTo>
                    <a:pt x="4465" y="1313"/>
                    <a:pt x="4108" y="932"/>
                    <a:pt x="3727" y="587"/>
                  </a:cubicBezTo>
                  <a:cubicBezTo>
                    <a:pt x="3363" y="243"/>
                    <a:pt x="2935" y="0"/>
                    <a:pt x="2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3"/>
            <p:cNvSpPr/>
            <p:nvPr/>
          </p:nvSpPr>
          <p:spPr>
            <a:xfrm>
              <a:off x="1264200" y="2425725"/>
              <a:ext cx="179750" cy="169450"/>
            </a:xfrm>
            <a:custGeom>
              <a:avLst/>
              <a:gdLst/>
              <a:ahLst/>
              <a:cxnLst/>
              <a:rect l="l" t="t" r="r" b="b"/>
              <a:pathLst>
                <a:path w="7190" h="6778" extrusionOk="0">
                  <a:moveTo>
                    <a:pt x="270" y="1"/>
                  </a:moveTo>
                  <a:cubicBezTo>
                    <a:pt x="124" y="1"/>
                    <a:pt x="1" y="186"/>
                    <a:pt x="141" y="298"/>
                  </a:cubicBezTo>
                  <a:cubicBezTo>
                    <a:pt x="2391" y="2179"/>
                    <a:pt x="4510" y="4203"/>
                    <a:pt x="6475" y="6370"/>
                  </a:cubicBezTo>
                  <a:cubicBezTo>
                    <a:pt x="6165" y="6323"/>
                    <a:pt x="5868" y="6287"/>
                    <a:pt x="5558" y="6239"/>
                  </a:cubicBezTo>
                  <a:cubicBezTo>
                    <a:pt x="5546" y="6238"/>
                    <a:pt x="5535" y="6237"/>
                    <a:pt x="5523" y="6237"/>
                  </a:cubicBezTo>
                  <a:cubicBezTo>
                    <a:pt x="5440" y="6237"/>
                    <a:pt x="5363" y="6275"/>
                    <a:pt x="5332" y="6358"/>
                  </a:cubicBezTo>
                  <a:cubicBezTo>
                    <a:pt x="5308" y="6442"/>
                    <a:pt x="5368" y="6561"/>
                    <a:pt x="5451" y="6585"/>
                  </a:cubicBezTo>
                  <a:cubicBezTo>
                    <a:pt x="5915" y="6644"/>
                    <a:pt x="6356" y="6704"/>
                    <a:pt x="6820" y="6775"/>
                  </a:cubicBezTo>
                  <a:cubicBezTo>
                    <a:pt x="6832" y="6777"/>
                    <a:pt x="6844" y="6777"/>
                    <a:pt x="6855" y="6777"/>
                  </a:cubicBezTo>
                  <a:cubicBezTo>
                    <a:pt x="6938" y="6777"/>
                    <a:pt x="7015" y="6740"/>
                    <a:pt x="7046" y="6656"/>
                  </a:cubicBezTo>
                  <a:cubicBezTo>
                    <a:pt x="7165" y="6037"/>
                    <a:pt x="7189" y="5418"/>
                    <a:pt x="7165" y="4799"/>
                  </a:cubicBezTo>
                  <a:cubicBezTo>
                    <a:pt x="7159" y="4686"/>
                    <a:pt x="7067" y="4629"/>
                    <a:pt x="6978" y="4629"/>
                  </a:cubicBezTo>
                  <a:cubicBezTo>
                    <a:pt x="6889" y="4629"/>
                    <a:pt x="6802" y="4686"/>
                    <a:pt x="6808" y="4799"/>
                  </a:cubicBezTo>
                  <a:cubicBezTo>
                    <a:pt x="6832" y="5239"/>
                    <a:pt x="6820" y="5704"/>
                    <a:pt x="6761" y="6144"/>
                  </a:cubicBezTo>
                  <a:cubicBezTo>
                    <a:pt x="4784" y="3977"/>
                    <a:pt x="2653" y="1941"/>
                    <a:pt x="391" y="48"/>
                  </a:cubicBezTo>
                  <a:cubicBezTo>
                    <a:pt x="352" y="15"/>
                    <a:pt x="310" y="1"/>
                    <a:pt x="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a:off x="957850" y="2108400"/>
              <a:ext cx="64575" cy="64950"/>
            </a:xfrm>
            <a:custGeom>
              <a:avLst/>
              <a:gdLst/>
              <a:ahLst/>
              <a:cxnLst/>
              <a:rect l="l" t="t" r="r" b="b"/>
              <a:pathLst>
                <a:path w="2583" h="2598" extrusionOk="0">
                  <a:moveTo>
                    <a:pt x="1352" y="0"/>
                  </a:moveTo>
                  <a:cubicBezTo>
                    <a:pt x="1346" y="0"/>
                    <a:pt x="1340" y="1"/>
                    <a:pt x="1334" y="1"/>
                  </a:cubicBezTo>
                  <a:cubicBezTo>
                    <a:pt x="977" y="49"/>
                    <a:pt x="619" y="73"/>
                    <a:pt x="262" y="121"/>
                  </a:cubicBezTo>
                  <a:cubicBezTo>
                    <a:pt x="155" y="132"/>
                    <a:pt x="84" y="204"/>
                    <a:pt x="84" y="299"/>
                  </a:cubicBezTo>
                  <a:cubicBezTo>
                    <a:pt x="12" y="359"/>
                    <a:pt x="0" y="466"/>
                    <a:pt x="84" y="537"/>
                  </a:cubicBezTo>
                  <a:cubicBezTo>
                    <a:pt x="238" y="954"/>
                    <a:pt x="381" y="1371"/>
                    <a:pt x="548" y="1776"/>
                  </a:cubicBezTo>
                  <a:cubicBezTo>
                    <a:pt x="582" y="1858"/>
                    <a:pt x="651" y="1895"/>
                    <a:pt x="718" y="1895"/>
                  </a:cubicBezTo>
                  <a:cubicBezTo>
                    <a:pt x="818" y="1895"/>
                    <a:pt x="915" y="1815"/>
                    <a:pt x="893" y="1680"/>
                  </a:cubicBezTo>
                  <a:cubicBezTo>
                    <a:pt x="858" y="1502"/>
                    <a:pt x="810" y="1311"/>
                    <a:pt x="750" y="1133"/>
                  </a:cubicBezTo>
                  <a:lnTo>
                    <a:pt x="750" y="1133"/>
                  </a:lnTo>
                  <a:cubicBezTo>
                    <a:pt x="1250" y="1597"/>
                    <a:pt x="1739" y="2049"/>
                    <a:pt x="2203" y="2549"/>
                  </a:cubicBezTo>
                  <a:cubicBezTo>
                    <a:pt x="2237" y="2584"/>
                    <a:pt x="2276" y="2598"/>
                    <a:pt x="2315" y="2598"/>
                  </a:cubicBezTo>
                  <a:cubicBezTo>
                    <a:pt x="2452" y="2598"/>
                    <a:pt x="2583" y="2417"/>
                    <a:pt x="2453" y="2287"/>
                  </a:cubicBezTo>
                  <a:cubicBezTo>
                    <a:pt x="1846" y="1656"/>
                    <a:pt x="1179" y="1025"/>
                    <a:pt x="512" y="442"/>
                  </a:cubicBezTo>
                  <a:cubicBezTo>
                    <a:pt x="786" y="418"/>
                    <a:pt x="1048" y="382"/>
                    <a:pt x="1334" y="359"/>
                  </a:cubicBezTo>
                  <a:cubicBezTo>
                    <a:pt x="1417" y="347"/>
                    <a:pt x="1512" y="287"/>
                    <a:pt x="1512" y="180"/>
                  </a:cubicBezTo>
                  <a:cubicBezTo>
                    <a:pt x="1512" y="90"/>
                    <a:pt x="1449"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a:off x="947725" y="2437775"/>
              <a:ext cx="102075" cy="99900"/>
            </a:xfrm>
            <a:custGeom>
              <a:avLst/>
              <a:gdLst/>
              <a:ahLst/>
              <a:cxnLst/>
              <a:rect l="l" t="t" r="r" b="b"/>
              <a:pathLst>
                <a:path w="4083" h="3996" extrusionOk="0">
                  <a:moveTo>
                    <a:pt x="3824" y="1"/>
                  </a:moveTo>
                  <a:cubicBezTo>
                    <a:pt x="3783" y="1"/>
                    <a:pt x="3741" y="17"/>
                    <a:pt x="3703" y="54"/>
                  </a:cubicBezTo>
                  <a:lnTo>
                    <a:pt x="489" y="3269"/>
                  </a:lnTo>
                  <a:cubicBezTo>
                    <a:pt x="441" y="3031"/>
                    <a:pt x="405" y="2793"/>
                    <a:pt x="370" y="2555"/>
                  </a:cubicBezTo>
                  <a:cubicBezTo>
                    <a:pt x="358" y="2471"/>
                    <a:pt x="298" y="2376"/>
                    <a:pt x="191" y="2376"/>
                  </a:cubicBezTo>
                  <a:cubicBezTo>
                    <a:pt x="108" y="2376"/>
                    <a:pt x="1" y="2447"/>
                    <a:pt x="12" y="2555"/>
                  </a:cubicBezTo>
                  <a:cubicBezTo>
                    <a:pt x="48" y="2900"/>
                    <a:pt x="108" y="3221"/>
                    <a:pt x="203" y="3555"/>
                  </a:cubicBezTo>
                  <a:cubicBezTo>
                    <a:pt x="108" y="3674"/>
                    <a:pt x="191" y="3817"/>
                    <a:pt x="298" y="3852"/>
                  </a:cubicBezTo>
                  <a:lnTo>
                    <a:pt x="298" y="3864"/>
                  </a:lnTo>
                  <a:cubicBezTo>
                    <a:pt x="322" y="3936"/>
                    <a:pt x="382" y="3995"/>
                    <a:pt x="477" y="3995"/>
                  </a:cubicBezTo>
                  <a:lnTo>
                    <a:pt x="2084" y="3995"/>
                  </a:lnTo>
                  <a:cubicBezTo>
                    <a:pt x="2310" y="3995"/>
                    <a:pt x="2310" y="3638"/>
                    <a:pt x="2084" y="3638"/>
                  </a:cubicBezTo>
                  <a:lnTo>
                    <a:pt x="620" y="3638"/>
                  </a:lnTo>
                  <a:lnTo>
                    <a:pt x="3953" y="304"/>
                  </a:lnTo>
                  <a:cubicBezTo>
                    <a:pt x="4082" y="185"/>
                    <a:pt x="3962" y="1"/>
                    <a:pt x="38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1266250" y="2131200"/>
              <a:ext cx="55050" cy="58525"/>
            </a:xfrm>
            <a:custGeom>
              <a:avLst/>
              <a:gdLst/>
              <a:ahLst/>
              <a:cxnLst/>
              <a:rect l="l" t="t" r="r" b="b"/>
              <a:pathLst>
                <a:path w="2202" h="2341" extrusionOk="0">
                  <a:moveTo>
                    <a:pt x="1099" y="1"/>
                  </a:moveTo>
                  <a:cubicBezTo>
                    <a:pt x="1020" y="1"/>
                    <a:pt x="946" y="55"/>
                    <a:pt x="916" y="125"/>
                  </a:cubicBezTo>
                  <a:cubicBezTo>
                    <a:pt x="892" y="221"/>
                    <a:pt x="952" y="328"/>
                    <a:pt x="1035" y="352"/>
                  </a:cubicBezTo>
                  <a:cubicBezTo>
                    <a:pt x="1093" y="370"/>
                    <a:pt x="1150" y="376"/>
                    <a:pt x="1206" y="376"/>
                  </a:cubicBezTo>
                  <a:cubicBezTo>
                    <a:pt x="1299" y="376"/>
                    <a:pt x="1391" y="359"/>
                    <a:pt x="1487" y="352"/>
                  </a:cubicBezTo>
                  <a:lnTo>
                    <a:pt x="1666" y="352"/>
                  </a:lnTo>
                  <a:cubicBezTo>
                    <a:pt x="1666" y="352"/>
                    <a:pt x="1678" y="352"/>
                    <a:pt x="1678" y="363"/>
                  </a:cubicBezTo>
                  <a:lnTo>
                    <a:pt x="1690" y="387"/>
                  </a:lnTo>
                  <a:cubicBezTo>
                    <a:pt x="1690" y="387"/>
                    <a:pt x="1716" y="414"/>
                    <a:pt x="1709" y="414"/>
                  </a:cubicBezTo>
                  <a:cubicBezTo>
                    <a:pt x="1707" y="414"/>
                    <a:pt x="1705" y="413"/>
                    <a:pt x="1702" y="411"/>
                  </a:cubicBezTo>
                  <a:cubicBezTo>
                    <a:pt x="1190" y="959"/>
                    <a:pt x="654" y="1495"/>
                    <a:pt x="130" y="2030"/>
                  </a:cubicBezTo>
                  <a:cubicBezTo>
                    <a:pt x="0" y="2160"/>
                    <a:pt x="131" y="2341"/>
                    <a:pt x="268" y="2341"/>
                  </a:cubicBezTo>
                  <a:cubicBezTo>
                    <a:pt x="307" y="2341"/>
                    <a:pt x="346" y="2326"/>
                    <a:pt x="380" y="2292"/>
                  </a:cubicBezTo>
                  <a:lnTo>
                    <a:pt x="1785" y="887"/>
                  </a:lnTo>
                  <a:lnTo>
                    <a:pt x="1785" y="923"/>
                  </a:lnTo>
                  <a:cubicBezTo>
                    <a:pt x="1797" y="1114"/>
                    <a:pt x="1821" y="1316"/>
                    <a:pt x="1845" y="1518"/>
                  </a:cubicBezTo>
                  <a:cubicBezTo>
                    <a:pt x="1857" y="1602"/>
                    <a:pt x="1916" y="1697"/>
                    <a:pt x="2023" y="1697"/>
                  </a:cubicBezTo>
                  <a:cubicBezTo>
                    <a:pt x="2107" y="1697"/>
                    <a:pt x="2202" y="1614"/>
                    <a:pt x="2202" y="1518"/>
                  </a:cubicBezTo>
                  <a:cubicBezTo>
                    <a:pt x="2178" y="1256"/>
                    <a:pt x="2154" y="1006"/>
                    <a:pt x="2142" y="756"/>
                  </a:cubicBezTo>
                  <a:cubicBezTo>
                    <a:pt x="2142" y="733"/>
                    <a:pt x="2119" y="709"/>
                    <a:pt x="2119" y="697"/>
                  </a:cubicBezTo>
                  <a:cubicBezTo>
                    <a:pt x="2119" y="637"/>
                    <a:pt x="2107" y="578"/>
                    <a:pt x="2107" y="518"/>
                  </a:cubicBezTo>
                  <a:cubicBezTo>
                    <a:pt x="2119" y="471"/>
                    <a:pt x="2107" y="423"/>
                    <a:pt x="2083" y="387"/>
                  </a:cubicBezTo>
                  <a:lnTo>
                    <a:pt x="2035" y="244"/>
                  </a:lnTo>
                  <a:cubicBezTo>
                    <a:pt x="1940" y="66"/>
                    <a:pt x="1761" y="6"/>
                    <a:pt x="1571" y="6"/>
                  </a:cubicBezTo>
                  <a:cubicBezTo>
                    <a:pt x="1499" y="6"/>
                    <a:pt x="1428" y="30"/>
                    <a:pt x="1345" y="30"/>
                  </a:cubicBezTo>
                  <a:lnTo>
                    <a:pt x="1166" y="30"/>
                  </a:lnTo>
                  <a:cubicBezTo>
                    <a:pt x="1154" y="30"/>
                    <a:pt x="1142" y="30"/>
                    <a:pt x="1142" y="6"/>
                  </a:cubicBezTo>
                  <a:cubicBezTo>
                    <a:pt x="1128" y="3"/>
                    <a:pt x="1113" y="1"/>
                    <a:pt x="10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1127500" y="2510175"/>
              <a:ext cx="21600" cy="62350"/>
            </a:xfrm>
            <a:custGeom>
              <a:avLst/>
              <a:gdLst/>
              <a:ahLst/>
              <a:cxnLst/>
              <a:rect l="l" t="t" r="r" b="b"/>
              <a:pathLst>
                <a:path w="864" h="2494" extrusionOk="0">
                  <a:moveTo>
                    <a:pt x="249" y="1"/>
                  </a:moveTo>
                  <a:cubicBezTo>
                    <a:pt x="159" y="1"/>
                    <a:pt x="66" y="57"/>
                    <a:pt x="60" y="171"/>
                  </a:cubicBezTo>
                  <a:cubicBezTo>
                    <a:pt x="1" y="944"/>
                    <a:pt x="156" y="1695"/>
                    <a:pt x="489" y="2397"/>
                  </a:cubicBezTo>
                  <a:cubicBezTo>
                    <a:pt x="523" y="2465"/>
                    <a:pt x="577" y="2494"/>
                    <a:pt x="631" y="2494"/>
                  </a:cubicBezTo>
                  <a:cubicBezTo>
                    <a:pt x="746" y="2494"/>
                    <a:pt x="863" y="2364"/>
                    <a:pt x="799" y="2218"/>
                  </a:cubicBezTo>
                  <a:cubicBezTo>
                    <a:pt x="501" y="1576"/>
                    <a:pt x="370" y="861"/>
                    <a:pt x="430" y="171"/>
                  </a:cubicBezTo>
                  <a:cubicBezTo>
                    <a:pt x="430" y="57"/>
                    <a:pt x="340"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1162325" y="2602650"/>
              <a:ext cx="46550" cy="48525"/>
            </a:xfrm>
            <a:custGeom>
              <a:avLst/>
              <a:gdLst/>
              <a:ahLst/>
              <a:cxnLst/>
              <a:rect l="l" t="t" r="r" b="b"/>
              <a:pathLst>
                <a:path w="1862" h="1941" extrusionOk="0">
                  <a:moveTo>
                    <a:pt x="194" y="1"/>
                  </a:moveTo>
                  <a:cubicBezTo>
                    <a:pt x="163" y="1"/>
                    <a:pt x="133" y="7"/>
                    <a:pt x="108" y="20"/>
                  </a:cubicBezTo>
                  <a:cubicBezTo>
                    <a:pt x="13" y="67"/>
                    <a:pt x="1" y="186"/>
                    <a:pt x="49" y="258"/>
                  </a:cubicBezTo>
                  <a:cubicBezTo>
                    <a:pt x="370" y="936"/>
                    <a:pt x="894" y="1496"/>
                    <a:pt x="1513" y="1913"/>
                  </a:cubicBezTo>
                  <a:cubicBezTo>
                    <a:pt x="1546" y="1932"/>
                    <a:pt x="1578" y="1940"/>
                    <a:pt x="1607" y="1940"/>
                  </a:cubicBezTo>
                  <a:cubicBezTo>
                    <a:pt x="1763" y="1940"/>
                    <a:pt x="1861" y="1713"/>
                    <a:pt x="1692" y="1603"/>
                  </a:cubicBezTo>
                  <a:cubicBezTo>
                    <a:pt x="1120" y="1234"/>
                    <a:pt x="656" y="698"/>
                    <a:pt x="346" y="79"/>
                  </a:cubicBezTo>
                  <a:cubicBezTo>
                    <a:pt x="315" y="25"/>
                    <a:pt x="253" y="1"/>
                    <a:pt x="1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1247600" y="2673925"/>
              <a:ext cx="70075" cy="30250"/>
            </a:xfrm>
            <a:custGeom>
              <a:avLst/>
              <a:gdLst/>
              <a:ahLst/>
              <a:cxnLst/>
              <a:rect l="l" t="t" r="r" b="b"/>
              <a:pathLst>
                <a:path w="2803" h="1210" extrusionOk="0">
                  <a:moveTo>
                    <a:pt x="256" y="0"/>
                  </a:moveTo>
                  <a:cubicBezTo>
                    <a:pt x="104" y="0"/>
                    <a:pt x="0" y="247"/>
                    <a:pt x="162" y="348"/>
                  </a:cubicBezTo>
                  <a:cubicBezTo>
                    <a:pt x="876" y="764"/>
                    <a:pt x="1662" y="1062"/>
                    <a:pt x="2495" y="1205"/>
                  </a:cubicBezTo>
                  <a:cubicBezTo>
                    <a:pt x="2510" y="1208"/>
                    <a:pt x="2524" y="1209"/>
                    <a:pt x="2537" y="1209"/>
                  </a:cubicBezTo>
                  <a:cubicBezTo>
                    <a:pt x="2733" y="1209"/>
                    <a:pt x="2802" y="904"/>
                    <a:pt x="2591" y="860"/>
                  </a:cubicBezTo>
                  <a:cubicBezTo>
                    <a:pt x="1793" y="717"/>
                    <a:pt x="1043" y="431"/>
                    <a:pt x="340" y="26"/>
                  </a:cubicBezTo>
                  <a:cubicBezTo>
                    <a:pt x="311" y="8"/>
                    <a:pt x="283" y="0"/>
                    <a:pt x="2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1348375" y="2704025"/>
              <a:ext cx="52100" cy="8975"/>
            </a:xfrm>
            <a:custGeom>
              <a:avLst/>
              <a:gdLst/>
              <a:ahLst/>
              <a:cxnLst/>
              <a:rect l="l" t="t" r="r" b="b"/>
              <a:pathLst>
                <a:path w="2084" h="359" extrusionOk="0">
                  <a:moveTo>
                    <a:pt x="227" y="1"/>
                  </a:moveTo>
                  <a:cubicBezTo>
                    <a:pt x="0" y="1"/>
                    <a:pt x="0" y="358"/>
                    <a:pt x="227" y="358"/>
                  </a:cubicBezTo>
                  <a:lnTo>
                    <a:pt x="1858" y="358"/>
                  </a:lnTo>
                  <a:cubicBezTo>
                    <a:pt x="2084" y="346"/>
                    <a:pt x="2084"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a:off x="1123950" y="2100425"/>
              <a:ext cx="15800" cy="48200"/>
            </a:xfrm>
            <a:custGeom>
              <a:avLst/>
              <a:gdLst/>
              <a:ahLst/>
              <a:cxnLst/>
              <a:rect l="l" t="t" r="r" b="b"/>
              <a:pathLst>
                <a:path w="632" h="1928" extrusionOk="0">
                  <a:moveTo>
                    <a:pt x="420" y="0"/>
                  </a:moveTo>
                  <a:cubicBezTo>
                    <a:pt x="346" y="0"/>
                    <a:pt x="281" y="54"/>
                    <a:pt x="262" y="130"/>
                  </a:cubicBezTo>
                  <a:cubicBezTo>
                    <a:pt x="83" y="642"/>
                    <a:pt x="0" y="1202"/>
                    <a:pt x="60" y="1749"/>
                  </a:cubicBezTo>
                  <a:cubicBezTo>
                    <a:pt x="83" y="1833"/>
                    <a:pt x="143" y="1928"/>
                    <a:pt x="238" y="1928"/>
                  </a:cubicBezTo>
                  <a:cubicBezTo>
                    <a:pt x="333" y="1928"/>
                    <a:pt x="441" y="1856"/>
                    <a:pt x="417" y="1749"/>
                  </a:cubicBezTo>
                  <a:cubicBezTo>
                    <a:pt x="357" y="1225"/>
                    <a:pt x="429" y="725"/>
                    <a:pt x="595" y="225"/>
                  </a:cubicBezTo>
                  <a:cubicBezTo>
                    <a:pt x="631" y="142"/>
                    <a:pt x="572" y="35"/>
                    <a:pt x="476" y="11"/>
                  </a:cubicBezTo>
                  <a:cubicBezTo>
                    <a:pt x="457" y="4"/>
                    <a:pt x="438" y="0"/>
                    <a:pt x="4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1146550" y="2027225"/>
              <a:ext cx="31000" cy="36000"/>
            </a:xfrm>
            <a:custGeom>
              <a:avLst/>
              <a:gdLst/>
              <a:ahLst/>
              <a:cxnLst/>
              <a:rect l="l" t="t" r="r" b="b"/>
              <a:pathLst>
                <a:path w="1240" h="1440" extrusionOk="0">
                  <a:moveTo>
                    <a:pt x="1044" y="1"/>
                  </a:moveTo>
                  <a:cubicBezTo>
                    <a:pt x="1027" y="1"/>
                    <a:pt x="1008" y="4"/>
                    <a:pt x="989" y="10"/>
                  </a:cubicBezTo>
                  <a:cubicBezTo>
                    <a:pt x="453" y="224"/>
                    <a:pt x="84" y="701"/>
                    <a:pt x="25" y="1260"/>
                  </a:cubicBezTo>
                  <a:cubicBezTo>
                    <a:pt x="1" y="1355"/>
                    <a:pt x="108" y="1439"/>
                    <a:pt x="203" y="1439"/>
                  </a:cubicBezTo>
                  <a:cubicBezTo>
                    <a:pt x="209" y="1440"/>
                    <a:pt x="214" y="1440"/>
                    <a:pt x="219" y="1440"/>
                  </a:cubicBezTo>
                  <a:cubicBezTo>
                    <a:pt x="294" y="1440"/>
                    <a:pt x="348" y="1361"/>
                    <a:pt x="370" y="1272"/>
                  </a:cubicBezTo>
                  <a:cubicBezTo>
                    <a:pt x="370" y="1236"/>
                    <a:pt x="370" y="1224"/>
                    <a:pt x="382" y="1213"/>
                  </a:cubicBezTo>
                  <a:cubicBezTo>
                    <a:pt x="382" y="1177"/>
                    <a:pt x="394" y="1153"/>
                    <a:pt x="394" y="1117"/>
                  </a:cubicBezTo>
                  <a:cubicBezTo>
                    <a:pt x="394" y="1093"/>
                    <a:pt x="406" y="1058"/>
                    <a:pt x="418" y="1034"/>
                  </a:cubicBezTo>
                  <a:cubicBezTo>
                    <a:pt x="418" y="1010"/>
                    <a:pt x="441" y="998"/>
                    <a:pt x="441" y="998"/>
                  </a:cubicBezTo>
                  <a:cubicBezTo>
                    <a:pt x="441" y="998"/>
                    <a:pt x="441" y="986"/>
                    <a:pt x="453" y="986"/>
                  </a:cubicBezTo>
                  <a:cubicBezTo>
                    <a:pt x="465" y="939"/>
                    <a:pt x="501" y="891"/>
                    <a:pt x="525" y="855"/>
                  </a:cubicBezTo>
                  <a:cubicBezTo>
                    <a:pt x="537" y="820"/>
                    <a:pt x="560" y="808"/>
                    <a:pt x="572" y="772"/>
                  </a:cubicBezTo>
                  <a:cubicBezTo>
                    <a:pt x="572" y="760"/>
                    <a:pt x="584" y="760"/>
                    <a:pt x="596" y="748"/>
                  </a:cubicBezTo>
                  <a:cubicBezTo>
                    <a:pt x="596" y="748"/>
                    <a:pt x="620" y="736"/>
                    <a:pt x="620" y="712"/>
                  </a:cubicBezTo>
                  <a:lnTo>
                    <a:pt x="632" y="701"/>
                  </a:lnTo>
                  <a:cubicBezTo>
                    <a:pt x="644" y="689"/>
                    <a:pt x="644" y="677"/>
                    <a:pt x="656" y="677"/>
                  </a:cubicBezTo>
                  <a:cubicBezTo>
                    <a:pt x="680" y="653"/>
                    <a:pt x="691" y="629"/>
                    <a:pt x="715" y="617"/>
                  </a:cubicBezTo>
                  <a:lnTo>
                    <a:pt x="775" y="558"/>
                  </a:lnTo>
                  <a:lnTo>
                    <a:pt x="811" y="522"/>
                  </a:lnTo>
                  <a:lnTo>
                    <a:pt x="822" y="510"/>
                  </a:lnTo>
                  <a:lnTo>
                    <a:pt x="953" y="415"/>
                  </a:lnTo>
                  <a:cubicBezTo>
                    <a:pt x="989" y="403"/>
                    <a:pt x="1001" y="391"/>
                    <a:pt x="1037" y="391"/>
                  </a:cubicBezTo>
                  <a:cubicBezTo>
                    <a:pt x="1049" y="391"/>
                    <a:pt x="1049" y="379"/>
                    <a:pt x="1061" y="379"/>
                  </a:cubicBezTo>
                  <a:cubicBezTo>
                    <a:pt x="1061" y="379"/>
                    <a:pt x="1072" y="379"/>
                    <a:pt x="1096" y="355"/>
                  </a:cubicBezTo>
                  <a:cubicBezTo>
                    <a:pt x="1180" y="331"/>
                    <a:pt x="1239" y="236"/>
                    <a:pt x="1215" y="141"/>
                  </a:cubicBezTo>
                  <a:cubicBezTo>
                    <a:pt x="1186" y="63"/>
                    <a:pt x="1125" y="1"/>
                    <a:pt x="10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1204900" y="1972600"/>
              <a:ext cx="46750" cy="28425"/>
            </a:xfrm>
            <a:custGeom>
              <a:avLst/>
              <a:gdLst/>
              <a:ahLst/>
              <a:cxnLst/>
              <a:rect l="l" t="t" r="r" b="b"/>
              <a:pathLst>
                <a:path w="1870" h="1137" extrusionOk="0">
                  <a:moveTo>
                    <a:pt x="1721" y="1"/>
                  </a:moveTo>
                  <a:cubicBezTo>
                    <a:pt x="1711" y="1"/>
                    <a:pt x="1701" y="2"/>
                    <a:pt x="1691" y="4"/>
                  </a:cubicBezTo>
                  <a:cubicBezTo>
                    <a:pt x="1072" y="76"/>
                    <a:pt x="489" y="361"/>
                    <a:pt x="72" y="838"/>
                  </a:cubicBezTo>
                  <a:cubicBezTo>
                    <a:pt x="12" y="909"/>
                    <a:pt x="1" y="1004"/>
                    <a:pt x="72" y="1088"/>
                  </a:cubicBezTo>
                  <a:cubicBezTo>
                    <a:pt x="103" y="1119"/>
                    <a:pt x="154" y="1137"/>
                    <a:pt x="203" y="1137"/>
                  </a:cubicBezTo>
                  <a:cubicBezTo>
                    <a:pt x="249" y="1137"/>
                    <a:pt x="294" y="1122"/>
                    <a:pt x="322" y="1088"/>
                  </a:cubicBezTo>
                  <a:cubicBezTo>
                    <a:pt x="667" y="683"/>
                    <a:pt x="1167" y="409"/>
                    <a:pt x="1691" y="361"/>
                  </a:cubicBezTo>
                  <a:cubicBezTo>
                    <a:pt x="1786" y="338"/>
                    <a:pt x="1870" y="278"/>
                    <a:pt x="1870" y="183"/>
                  </a:cubicBezTo>
                  <a:cubicBezTo>
                    <a:pt x="1870" y="97"/>
                    <a:pt x="1811"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3"/>
            <p:cNvSpPr/>
            <p:nvPr/>
          </p:nvSpPr>
          <p:spPr>
            <a:xfrm>
              <a:off x="1379325" y="2236400"/>
              <a:ext cx="58425" cy="62325"/>
            </a:xfrm>
            <a:custGeom>
              <a:avLst/>
              <a:gdLst/>
              <a:ahLst/>
              <a:cxnLst/>
              <a:rect l="l" t="t" r="r" b="b"/>
              <a:pathLst>
                <a:path w="2337" h="2493" extrusionOk="0">
                  <a:moveTo>
                    <a:pt x="406" y="361"/>
                  </a:moveTo>
                  <a:cubicBezTo>
                    <a:pt x="470" y="361"/>
                    <a:pt x="599" y="484"/>
                    <a:pt x="620" y="525"/>
                  </a:cubicBezTo>
                  <a:cubicBezTo>
                    <a:pt x="846" y="787"/>
                    <a:pt x="774" y="1180"/>
                    <a:pt x="703" y="1489"/>
                  </a:cubicBezTo>
                  <a:cubicBezTo>
                    <a:pt x="560" y="1263"/>
                    <a:pt x="465" y="1025"/>
                    <a:pt x="417" y="763"/>
                  </a:cubicBezTo>
                  <a:cubicBezTo>
                    <a:pt x="393" y="704"/>
                    <a:pt x="393" y="620"/>
                    <a:pt x="382" y="549"/>
                  </a:cubicBezTo>
                  <a:cubicBezTo>
                    <a:pt x="382" y="501"/>
                    <a:pt x="358" y="406"/>
                    <a:pt x="382" y="370"/>
                  </a:cubicBezTo>
                  <a:cubicBezTo>
                    <a:pt x="388" y="364"/>
                    <a:pt x="396" y="361"/>
                    <a:pt x="406" y="361"/>
                  </a:cubicBezTo>
                  <a:close/>
                  <a:moveTo>
                    <a:pt x="396" y="1"/>
                  </a:moveTo>
                  <a:cubicBezTo>
                    <a:pt x="159" y="1"/>
                    <a:pt x="24" y="198"/>
                    <a:pt x="12" y="418"/>
                  </a:cubicBezTo>
                  <a:cubicBezTo>
                    <a:pt x="1" y="835"/>
                    <a:pt x="167" y="1275"/>
                    <a:pt x="370" y="1632"/>
                  </a:cubicBezTo>
                  <a:cubicBezTo>
                    <a:pt x="477" y="1811"/>
                    <a:pt x="608" y="1990"/>
                    <a:pt x="763" y="2144"/>
                  </a:cubicBezTo>
                  <a:cubicBezTo>
                    <a:pt x="905" y="2287"/>
                    <a:pt x="1084" y="2454"/>
                    <a:pt x="1322" y="2490"/>
                  </a:cubicBezTo>
                  <a:cubicBezTo>
                    <a:pt x="1343" y="2492"/>
                    <a:pt x="1363" y="2493"/>
                    <a:pt x="1383" y="2493"/>
                  </a:cubicBezTo>
                  <a:cubicBezTo>
                    <a:pt x="1601" y="2493"/>
                    <a:pt x="1812" y="2380"/>
                    <a:pt x="1953" y="2228"/>
                  </a:cubicBezTo>
                  <a:cubicBezTo>
                    <a:pt x="2132" y="2037"/>
                    <a:pt x="2215" y="1787"/>
                    <a:pt x="2287" y="1537"/>
                  </a:cubicBezTo>
                  <a:cubicBezTo>
                    <a:pt x="2337" y="1401"/>
                    <a:pt x="2232" y="1312"/>
                    <a:pt x="2125" y="1312"/>
                  </a:cubicBezTo>
                  <a:cubicBezTo>
                    <a:pt x="2054" y="1312"/>
                    <a:pt x="1982" y="1352"/>
                    <a:pt x="1953" y="1442"/>
                  </a:cubicBezTo>
                  <a:cubicBezTo>
                    <a:pt x="1858" y="1716"/>
                    <a:pt x="1751" y="2097"/>
                    <a:pt x="1429" y="2144"/>
                  </a:cubicBezTo>
                  <a:cubicBezTo>
                    <a:pt x="1421" y="2145"/>
                    <a:pt x="1413" y="2145"/>
                    <a:pt x="1404" y="2145"/>
                  </a:cubicBezTo>
                  <a:cubicBezTo>
                    <a:pt x="1283" y="2145"/>
                    <a:pt x="1173" y="2067"/>
                    <a:pt x="1084" y="1978"/>
                  </a:cubicBezTo>
                  <a:lnTo>
                    <a:pt x="917" y="1811"/>
                  </a:lnTo>
                  <a:cubicBezTo>
                    <a:pt x="977" y="1787"/>
                    <a:pt x="1013" y="1739"/>
                    <a:pt x="1025" y="1680"/>
                  </a:cubicBezTo>
                  <a:cubicBezTo>
                    <a:pt x="1132" y="1239"/>
                    <a:pt x="1239" y="727"/>
                    <a:pt x="941" y="323"/>
                  </a:cubicBezTo>
                  <a:cubicBezTo>
                    <a:pt x="822" y="168"/>
                    <a:pt x="644" y="13"/>
                    <a:pt x="417" y="1"/>
                  </a:cubicBezTo>
                  <a:cubicBezTo>
                    <a:pt x="410" y="1"/>
                    <a:pt x="403" y="1"/>
                    <a:pt x="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3"/>
            <p:cNvSpPr/>
            <p:nvPr/>
          </p:nvSpPr>
          <p:spPr>
            <a:xfrm>
              <a:off x="1436475" y="2195450"/>
              <a:ext cx="25025" cy="21500"/>
            </a:xfrm>
            <a:custGeom>
              <a:avLst/>
              <a:gdLst/>
              <a:ahLst/>
              <a:cxnLst/>
              <a:rect l="l" t="t" r="r" b="b"/>
              <a:pathLst>
                <a:path w="1001" h="860" extrusionOk="0">
                  <a:moveTo>
                    <a:pt x="810" y="0"/>
                  </a:moveTo>
                  <a:cubicBezTo>
                    <a:pt x="764" y="0"/>
                    <a:pt x="717" y="18"/>
                    <a:pt x="679" y="56"/>
                  </a:cubicBezTo>
                  <a:cubicBezTo>
                    <a:pt x="584" y="151"/>
                    <a:pt x="501" y="258"/>
                    <a:pt x="393" y="329"/>
                  </a:cubicBezTo>
                  <a:cubicBezTo>
                    <a:pt x="358" y="341"/>
                    <a:pt x="346" y="377"/>
                    <a:pt x="322" y="389"/>
                  </a:cubicBezTo>
                  <a:cubicBezTo>
                    <a:pt x="298" y="401"/>
                    <a:pt x="286" y="401"/>
                    <a:pt x="286" y="413"/>
                  </a:cubicBezTo>
                  <a:cubicBezTo>
                    <a:pt x="239" y="460"/>
                    <a:pt x="179" y="484"/>
                    <a:pt x="120" y="532"/>
                  </a:cubicBezTo>
                  <a:cubicBezTo>
                    <a:pt x="48" y="580"/>
                    <a:pt x="1" y="699"/>
                    <a:pt x="60" y="770"/>
                  </a:cubicBezTo>
                  <a:cubicBezTo>
                    <a:pt x="91" y="825"/>
                    <a:pt x="154" y="859"/>
                    <a:pt x="213" y="859"/>
                  </a:cubicBezTo>
                  <a:cubicBezTo>
                    <a:pt x="244" y="859"/>
                    <a:pt x="274" y="850"/>
                    <a:pt x="298" y="830"/>
                  </a:cubicBezTo>
                  <a:cubicBezTo>
                    <a:pt x="524" y="687"/>
                    <a:pt x="751" y="508"/>
                    <a:pt x="929" y="294"/>
                  </a:cubicBezTo>
                  <a:cubicBezTo>
                    <a:pt x="989" y="222"/>
                    <a:pt x="1001" y="115"/>
                    <a:pt x="929" y="44"/>
                  </a:cubicBezTo>
                  <a:cubicBezTo>
                    <a:pt x="895" y="15"/>
                    <a:pt x="853" y="0"/>
                    <a:pt x="8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1443475" y="2205750"/>
              <a:ext cx="175" cy="475"/>
            </a:xfrm>
            <a:custGeom>
              <a:avLst/>
              <a:gdLst/>
              <a:ahLst/>
              <a:cxnLst/>
              <a:rect l="l" t="t" r="r" b="b"/>
              <a:pathLst>
                <a:path w="7" h="19" extrusionOk="0">
                  <a:moveTo>
                    <a:pt x="6" y="1"/>
                  </a:moveTo>
                  <a:lnTo>
                    <a:pt x="6" y="1"/>
                  </a:lnTo>
                  <a:cubicBezTo>
                    <a:pt x="0" y="13"/>
                    <a:pt x="0" y="19"/>
                    <a:pt x="2" y="19"/>
                  </a:cubicBezTo>
                  <a:cubicBezTo>
                    <a:pt x="3" y="19"/>
                    <a:pt x="6" y="13"/>
                    <a:pt x="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1446600" y="2214975"/>
              <a:ext cx="26225" cy="23125"/>
            </a:xfrm>
            <a:custGeom>
              <a:avLst/>
              <a:gdLst/>
              <a:ahLst/>
              <a:cxnLst/>
              <a:rect l="l" t="t" r="r" b="b"/>
              <a:pathLst>
                <a:path w="1049" h="925" extrusionOk="0">
                  <a:moveTo>
                    <a:pt x="845" y="0"/>
                  </a:moveTo>
                  <a:cubicBezTo>
                    <a:pt x="786" y="0"/>
                    <a:pt x="734" y="30"/>
                    <a:pt x="703" y="84"/>
                  </a:cubicBezTo>
                  <a:cubicBezTo>
                    <a:pt x="691" y="108"/>
                    <a:pt x="655" y="144"/>
                    <a:pt x="643" y="168"/>
                  </a:cubicBezTo>
                  <a:cubicBezTo>
                    <a:pt x="643" y="162"/>
                    <a:pt x="640" y="159"/>
                    <a:pt x="637" y="159"/>
                  </a:cubicBezTo>
                  <a:cubicBezTo>
                    <a:pt x="634" y="159"/>
                    <a:pt x="631" y="162"/>
                    <a:pt x="631" y="168"/>
                  </a:cubicBezTo>
                  <a:cubicBezTo>
                    <a:pt x="608" y="191"/>
                    <a:pt x="608" y="203"/>
                    <a:pt x="596" y="215"/>
                  </a:cubicBezTo>
                  <a:cubicBezTo>
                    <a:pt x="548" y="275"/>
                    <a:pt x="512" y="322"/>
                    <a:pt x="453" y="370"/>
                  </a:cubicBezTo>
                  <a:cubicBezTo>
                    <a:pt x="417" y="394"/>
                    <a:pt x="393" y="406"/>
                    <a:pt x="369" y="441"/>
                  </a:cubicBezTo>
                  <a:cubicBezTo>
                    <a:pt x="369" y="441"/>
                    <a:pt x="358" y="441"/>
                    <a:pt x="358" y="453"/>
                  </a:cubicBezTo>
                  <a:cubicBezTo>
                    <a:pt x="346" y="465"/>
                    <a:pt x="334" y="465"/>
                    <a:pt x="310" y="489"/>
                  </a:cubicBezTo>
                  <a:cubicBezTo>
                    <a:pt x="250" y="525"/>
                    <a:pt x="191" y="561"/>
                    <a:pt x="119" y="608"/>
                  </a:cubicBezTo>
                  <a:cubicBezTo>
                    <a:pt x="24" y="644"/>
                    <a:pt x="0" y="763"/>
                    <a:pt x="60" y="846"/>
                  </a:cubicBezTo>
                  <a:cubicBezTo>
                    <a:pt x="99" y="901"/>
                    <a:pt x="153" y="925"/>
                    <a:pt x="209" y="925"/>
                  </a:cubicBezTo>
                  <a:cubicBezTo>
                    <a:pt x="239" y="925"/>
                    <a:pt x="269" y="918"/>
                    <a:pt x="298" y="906"/>
                  </a:cubicBezTo>
                  <a:cubicBezTo>
                    <a:pt x="584" y="751"/>
                    <a:pt x="822" y="525"/>
                    <a:pt x="1001" y="263"/>
                  </a:cubicBezTo>
                  <a:cubicBezTo>
                    <a:pt x="1048" y="191"/>
                    <a:pt x="1012" y="72"/>
                    <a:pt x="941" y="25"/>
                  </a:cubicBezTo>
                  <a:cubicBezTo>
                    <a:pt x="908" y="8"/>
                    <a:pt x="876"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1462175" y="2218550"/>
              <a:ext cx="525" cy="375"/>
            </a:xfrm>
            <a:custGeom>
              <a:avLst/>
              <a:gdLst/>
              <a:ahLst/>
              <a:cxnLst/>
              <a:rect l="l" t="t" r="r" b="b"/>
              <a:pathLst>
                <a:path w="21" h="15" extrusionOk="0">
                  <a:moveTo>
                    <a:pt x="20" y="1"/>
                  </a:moveTo>
                  <a:cubicBezTo>
                    <a:pt x="5" y="11"/>
                    <a:pt x="1" y="15"/>
                    <a:pt x="2" y="15"/>
                  </a:cubicBezTo>
                  <a:cubicBezTo>
                    <a:pt x="3" y="15"/>
                    <a:pt x="13" y="8"/>
                    <a:pt x="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3"/>
            <p:cNvSpPr/>
            <p:nvPr/>
          </p:nvSpPr>
          <p:spPr>
            <a:xfrm>
              <a:off x="1480325" y="2117375"/>
              <a:ext cx="101225" cy="74875"/>
            </a:xfrm>
            <a:custGeom>
              <a:avLst/>
              <a:gdLst/>
              <a:ahLst/>
              <a:cxnLst/>
              <a:rect l="l" t="t" r="r" b="b"/>
              <a:pathLst>
                <a:path w="4049" h="2995" extrusionOk="0">
                  <a:moveTo>
                    <a:pt x="2777" y="1"/>
                  </a:moveTo>
                  <a:cubicBezTo>
                    <a:pt x="2702" y="1"/>
                    <a:pt x="2627" y="18"/>
                    <a:pt x="2557" y="59"/>
                  </a:cubicBezTo>
                  <a:cubicBezTo>
                    <a:pt x="2378" y="166"/>
                    <a:pt x="2319" y="369"/>
                    <a:pt x="2330" y="559"/>
                  </a:cubicBezTo>
                  <a:cubicBezTo>
                    <a:pt x="2342" y="702"/>
                    <a:pt x="2402" y="845"/>
                    <a:pt x="2449" y="1000"/>
                  </a:cubicBezTo>
                  <a:cubicBezTo>
                    <a:pt x="2194" y="857"/>
                    <a:pt x="1903" y="766"/>
                    <a:pt x="1599" y="766"/>
                  </a:cubicBezTo>
                  <a:cubicBezTo>
                    <a:pt x="1550" y="766"/>
                    <a:pt x="1500" y="769"/>
                    <a:pt x="1449" y="774"/>
                  </a:cubicBezTo>
                  <a:cubicBezTo>
                    <a:pt x="1318" y="785"/>
                    <a:pt x="1259" y="881"/>
                    <a:pt x="1271" y="1000"/>
                  </a:cubicBezTo>
                  <a:cubicBezTo>
                    <a:pt x="1318" y="1262"/>
                    <a:pt x="1378" y="1536"/>
                    <a:pt x="1449" y="1786"/>
                  </a:cubicBezTo>
                  <a:cubicBezTo>
                    <a:pt x="1378" y="1750"/>
                    <a:pt x="1283" y="1714"/>
                    <a:pt x="1199" y="1714"/>
                  </a:cubicBezTo>
                  <a:cubicBezTo>
                    <a:pt x="1181" y="1712"/>
                    <a:pt x="1163" y="1711"/>
                    <a:pt x="1144" y="1711"/>
                  </a:cubicBezTo>
                  <a:cubicBezTo>
                    <a:pt x="987" y="1711"/>
                    <a:pt x="843" y="1800"/>
                    <a:pt x="747" y="1928"/>
                  </a:cubicBezTo>
                  <a:cubicBezTo>
                    <a:pt x="675" y="2048"/>
                    <a:pt x="652" y="2167"/>
                    <a:pt x="664" y="2286"/>
                  </a:cubicBezTo>
                  <a:cubicBezTo>
                    <a:pt x="556" y="2202"/>
                    <a:pt x="437" y="2095"/>
                    <a:pt x="354" y="1988"/>
                  </a:cubicBezTo>
                  <a:cubicBezTo>
                    <a:pt x="320" y="1946"/>
                    <a:pt x="280" y="1928"/>
                    <a:pt x="241" y="1928"/>
                  </a:cubicBezTo>
                  <a:cubicBezTo>
                    <a:pt x="116" y="1928"/>
                    <a:pt x="1" y="2108"/>
                    <a:pt x="128" y="2226"/>
                  </a:cubicBezTo>
                  <a:cubicBezTo>
                    <a:pt x="414" y="2524"/>
                    <a:pt x="735" y="2786"/>
                    <a:pt x="1104" y="2976"/>
                  </a:cubicBezTo>
                  <a:cubicBezTo>
                    <a:pt x="1132" y="2989"/>
                    <a:pt x="1159" y="2995"/>
                    <a:pt x="1186" y="2995"/>
                  </a:cubicBezTo>
                  <a:cubicBezTo>
                    <a:pt x="1330" y="2995"/>
                    <a:pt x="1439" y="2821"/>
                    <a:pt x="1318" y="2690"/>
                  </a:cubicBezTo>
                  <a:cubicBezTo>
                    <a:pt x="1199" y="2571"/>
                    <a:pt x="890" y="2226"/>
                    <a:pt x="1104" y="2071"/>
                  </a:cubicBezTo>
                  <a:cubicBezTo>
                    <a:pt x="1131" y="2055"/>
                    <a:pt x="1160" y="2048"/>
                    <a:pt x="1189" y="2048"/>
                  </a:cubicBezTo>
                  <a:cubicBezTo>
                    <a:pt x="1263" y="2048"/>
                    <a:pt x="1342" y="2090"/>
                    <a:pt x="1402" y="2107"/>
                  </a:cubicBezTo>
                  <a:cubicBezTo>
                    <a:pt x="1521" y="2155"/>
                    <a:pt x="1628" y="2190"/>
                    <a:pt x="1747" y="2190"/>
                  </a:cubicBezTo>
                  <a:cubicBezTo>
                    <a:pt x="1854" y="2190"/>
                    <a:pt x="1973" y="2071"/>
                    <a:pt x="1926" y="1964"/>
                  </a:cubicBezTo>
                  <a:cubicBezTo>
                    <a:pt x="1807" y="1678"/>
                    <a:pt x="1735" y="1393"/>
                    <a:pt x="1676" y="1119"/>
                  </a:cubicBezTo>
                  <a:lnTo>
                    <a:pt x="1676" y="1119"/>
                  </a:lnTo>
                  <a:cubicBezTo>
                    <a:pt x="1985" y="1131"/>
                    <a:pt x="2271" y="1238"/>
                    <a:pt x="2509" y="1440"/>
                  </a:cubicBezTo>
                  <a:cubicBezTo>
                    <a:pt x="2550" y="1477"/>
                    <a:pt x="2596" y="1494"/>
                    <a:pt x="2641" y="1494"/>
                  </a:cubicBezTo>
                  <a:cubicBezTo>
                    <a:pt x="2712" y="1494"/>
                    <a:pt x="2777" y="1450"/>
                    <a:pt x="2807" y="1369"/>
                  </a:cubicBezTo>
                  <a:cubicBezTo>
                    <a:pt x="2866" y="1190"/>
                    <a:pt x="2830" y="1012"/>
                    <a:pt x="2771" y="845"/>
                  </a:cubicBezTo>
                  <a:cubicBezTo>
                    <a:pt x="2747" y="738"/>
                    <a:pt x="2628" y="500"/>
                    <a:pt x="2711" y="404"/>
                  </a:cubicBezTo>
                  <a:cubicBezTo>
                    <a:pt x="2735" y="378"/>
                    <a:pt x="2767" y="368"/>
                    <a:pt x="2803" y="368"/>
                  </a:cubicBezTo>
                  <a:cubicBezTo>
                    <a:pt x="2930" y="368"/>
                    <a:pt x="3111" y="501"/>
                    <a:pt x="3176" y="547"/>
                  </a:cubicBezTo>
                  <a:cubicBezTo>
                    <a:pt x="3354" y="655"/>
                    <a:pt x="3533" y="774"/>
                    <a:pt x="3712" y="893"/>
                  </a:cubicBezTo>
                  <a:cubicBezTo>
                    <a:pt x="3744" y="915"/>
                    <a:pt x="3775" y="924"/>
                    <a:pt x="3805" y="924"/>
                  </a:cubicBezTo>
                  <a:cubicBezTo>
                    <a:pt x="3952" y="924"/>
                    <a:pt x="4049" y="692"/>
                    <a:pt x="3890" y="583"/>
                  </a:cubicBezTo>
                  <a:cubicBezTo>
                    <a:pt x="3664" y="416"/>
                    <a:pt x="3426" y="262"/>
                    <a:pt x="3188" y="131"/>
                  </a:cubicBezTo>
                  <a:cubicBezTo>
                    <a:pt x="3063" y="61"/>
                    <a:pt x="2919" y="1"/>
                    <a:pt x="2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534100" y="2057200"/>
              <a:ext cx="46175" cy="43850"/>
            </a:xfrm>
            <a:custGeom>
              <a:avLst/>
              <a:gdLst/>
              <a:ahLst/>
              <a:cxnLst/>
              <a:rect l="l" t="t" r="r" b="b"/>
              <a:pathLst>
                <a:path w="1847" h="1754" extrusionOk="0">
                  <a:moveTo>
                    <a:pt x="446" y="0"/>
                  </a:moveTo>
                  <a:cubicBezTo>
                    <a:pt x="398" y="0"/>
                    <a:pt x="351" y="15"/>
                    <a:pt x="322" y="49"/>
                  </a:cubicBezTo>
                  <a:cubicBezTo>
                    <a:pt x="60" y="371"/>
                    <a:pt x="1" y="823"/>
                    <a:pt x="179" y="1204"/>
                  </a:cubicBezTo>
                  <a:cubicBezTo>
                    <a:pt x="337" y="1554"/>
                    <a:pt x="698" y="1754"/>
                    <a:pt x="1080" y="1754"/>
                  </a:cubicBezTo>
                  <a:cubicBezTo>
                    <a:pt x="1101" y="1754"/>
                    <a:pt x="1122" y="1753"/>
                    <a:pt x="1144" y="1752"/>
                  </a:cubicBezTo>
                  <a:cubicBezTo>
                    <a:pt x="1382" y="1728"/>
                    <a:pt x="1596" y="1657"/>
                    <a:pt x="1775" y="1502"/>
                  </a:cubicBezTo>
                  <a:cubicBezTo>
                    <a:pt x="1846" y="1442"/>
                    <a:pt x="1834" y="1299"/>
                    <a:pt x="1775" y="1240"/>
                  </a:cubicBezTo>
                  <a:cubicBezTo>
                    <a:pt x="1735" y="1206"/>
                    <a:pt x="1693" y="1191"/>
                    <a:pt x="1650" y="1191"/>
                  </a:cubicBezTo>
                  <a:cubicBezTo>
                    <a:pt x="1603" y="1191"/>
                    <a:pt x="1556" y="1209"/>
                    <a:pt x="1513" y="1240"/>
                  </a:cubicBezTo>
                  <a:lnTo>
                    <a:pt x="1501" y="1264"/>
                  </a:lnTo>
                  <a:cubicBezTo>
                    <a:pt x="1489" y="1276"/>
                    <a:pt x="1477" y="1276"/>
                    <a:pt x="1453" y="1287"/>
                  </a:cubicBezTo>
                  <a:cubicBezTo>
                    <a:pt x="1441" y="1299"/>
                    <a:pt x="1430" y="1299"/>
                    <a:pt x="1406" y="1323"/>
                  </a:cubicBezTo>
                  <a:cubicBezTo>
                    <a:pt x="1406" y="1323"/>
                    <a:pt x="1382" y="1335"/>
                    <a:pt x="1370" y="1335"/>
                  </a:cubicBezTo>
                  <a:cubicBezTo>
                    <a:pt x="1334" y="1347"/>
                    <a:pt x="1311" y="1359"/>
                    <a:pt x="1275" y="1359"/>
                  </a:cubicBezTo>
                  <a:cubicBezTo>
                    <a:pt x="1263" y="1359"/>
                    <a:pt x="1251" y="1383"/>
                    <a:pt x="1215" y="1383"/>
                  </a:cubicBezTo>
                  <a:lnTo>
                    <a:pt x="977" y="1383"/>
                  </a:lnTo>
                  <a:cubicBezTo>
                    <a:pt x="953" y="1383"/>
                    <a:pt x="918" y="1359"/>
                    <a:pt x="894" y="1359"/>
                  </a:cubicBezTo>
                  <a:cubicBezTo>
                    <a:pt x="870" y="1359"/>
                    <a:pt x="858" y="1347"/>
                    <a:pt x="834" y="1347"/>
                  </a:cubicBezTo>
                  <a:cubicBezTo>
                    <a:pt x="810" y="1347"/>
                    <a:pt x="810" y="1347"/>
                    <a:pt x="799" y="1335"/>
                  </a:cubicBezTo>
                  <a:cubicBezTo>
                    <a:pt x="775" y="1311"/>
                    <a:pt x="727" y="1299"/>
                    <a:pt x="703" y="1276"/>
                  </a:cubicBezTo>
                  <a:cubicBezTo>
                    <a:pt x="679" y="1252"/>
                    <a:pt x="668" y="1252"/>
                    <a:pt x="656" y="1240"/>
                  </a:cubicBezTo>
                  <a:cubicBezTo>
                    <a:pt x="644" y="1240"/>
                    <a:pt x="644" y="1228"/>
                    <a:pt x="620" y="1228"/>
                  </a:cubicBezTo>
                  <a:cubicBezTo>
                    <a:pt x="596" y="1204"/>
                    <a:pt x="560" y="1168"/>
                    <a:pt x="549" y="1133"/>
                  </a:cubicBezTo>
                  <a:lnTo>
                    <a:pt x="537" y="1121"/>
                  </a:lnTo>
                  <a:cubicBezTo>
                    <a:pt x="513" y="1109"/>
                    <a:pt x="501" y="1097"/>
                    <a:pt x="501" y="1061"/>
                  </a:cubicBezTo>
                  <a:cubicBezTo>
                    <a:pt x="489" y="1049"/>
                    <a:pt x="489" y="1037"/>
                    <a:pt x="477" y="1014"/>
                  </a:cubicBezTo>
                  <a:lnTo>
                    <a:pt x="477" y="1002"/>
                  </a:lnTo>
                  <a:lnTo>
                    <a:pt x="477" y="990"/>
                  </a:lnTo>
                  <a:cubicBezTo>
                    <a:pt x="465" y="942"/>
                    <a:pt x="441" y="918"/>
                    <a:pt x="441" y="871"/>
                  </a:cubicBezTo>
                  <a:cubicBezTo>
                    <a:pt x="441" y="859"/>
                    <a:pt x="429" y="823"/>
                    <a:pt x="429" y="811"/>
                  </a:cubicBezTo>
                  <a:lnTo>
                    <a:pt x="429" y="799"/>
                  </a:lnTo>
                  <a:lnTo>
                    <a:pt x="429" y="776"/>
                  </a:lnTo>
                  <a:lnTo>
                    <a:pt x="429" y="656"/>
                  </a:lnTo>
                  <a:lnTo>
                    <a:pt x="429" y="597"/>
                  </a:lnTo>
                  <a:lnTo>
                    <a:pt x="429" y="573"/>
                  </a:lnTo>
                  <a:cubicBezTo>
                    <a:pt x="441" y="525"/>
                    <a:pt x="441" y="478"/>
                    <a:pt x="465" y="442"/>
                  </a:cubicBezTo>
                  <a:cubicBezTo>
                    <a:pt x="465" y="418"/>
                    <a:pt x="465" y="418"/>
                    <a:pt x="477" y="406"/>
                  </a:cubicBezTo>
                  <a:cubicBezTo>
                    <a:pt x="489" y="395"/>
                    <a:pt x="489" y="383"/>
                    <a:pt x="501" y="359"/>
                  </a:cubicBezTo>
                  <a:cubicBezTo>
                    <a:pt x="525" y="347"/>
                    <a:pt x="537" y="323"/>
                    <a:pt x="537" y="299"/>
                  </a:cubicBezTo>
                  <a:lnTo>
                    <a:pt x="549" y="287"/>
                  </a:lnTo>
                  <a:cubicBezTo>
                    <a:pt x="549" y="310"/>
                    <a:pt x="554" y="317"/>
                    <a:pt x="560" y="317"/>
                  </a:cubicBezTo>
                  <a:cubicBezTo>
                    <a:pt x="571" y="317"/>
                    <a:pt x="584" y="299"/>
                    <a:pt x="584" y="299"/>
                  </a:cubicBezTo>
                  <a:cubicBezTo>
                    <a:pt x="644" y="228"/>
                    <a:pt x="656" y="133"/>
                    <a:pt x="584" y="49"/>
                  </a:cubicBezTo>
                  <a:cubicBezTo>
                    <a:pt x="553" y="18"/>
                    <a:pt x="499"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377550" y="2066750"/>
              <a:ext cx="11025" cy="8950"/>
            </a:xfrm>
            <a:custGeom>
              <a:avLst/>
              <a:gdLst/>
              <a:ahLst/>
              <a:cxnLst/>
              <a:rect l="l" t="t" r="r" b="b"/>
              <a:pathLst>
                <a:path w="441" h="358" extrusionOk="0">
                  <a:moveTo>
                    <a:pt x="214" y="1"/>
                  </a:moveTo>
                  <a:cubicBezTo>
                    <a:pt x="0" y="1"/>
                    <a:pt x="0" y="358"/>
                    <a:pt x="214" y="358"/>
                  </a:cubicBezTo>
                  <a:cubicBezTo>
                    <a:pt x="441" y="358"/>
                    <a:pt x="441" y="1"/>
                    <a:pt x="2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3"/>
            <p:cNvSpPr/>
            <p:nvPr/>
          </p:nvSpPr>
          <p:spPr>
            <a:xfrm>
              <a:off x="1382600" y="2043525"/>
              <a:ext cx="11625" cy="8975"/>
            </a:xfrm>
            <a:custGeom>
              <a:avLst/>
              <a:gdLst/>
              <a:ahLst/>
              <a:cxnLst/>
              <a:rect l="l" t="t" r="r" b="b"/>
              <a:pathLst>
                <a:path w="465" h="359" extrusionOk="0">
                  <a:moveTo>
                    <a:pt x="239" y="1"/>
                  </a:moveTo>
                  <a:cubicBezTo>
                    <a:pt x="1" y="1"/>
                    <a:pt x="1" y="358"/>
                    <a:pt x="239" y="358"/>
                  </a:cubicBezTo>
                  <a:cubicBezTo>
                    <a:pt x="465" y="358"/>
                    <a:pt x="465"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3"/>
            <p:cNvSpPr/>
            <p:nvPr/>
          </p:nvSpPr>
          <p:spPr>
            <a:xfrm>
              <a:off x="1397775" y="2073900"/>
              <a:ext cx="11650" cy="8950"/>
            </a:xfrm>
            <a:custGeom>
              <a:avLst/>
              <a:gdLst/>
              <a:ahLst/>
              <a:cxnLst/>
              <a:rect l="l" t="t" r="r" b="b"/>
              <a:pathLst>
                <a:path w="466" h="358" extrusionOk="0">
                  <a:moveTo>
                    <a:pt x="239" y="0"/>
                  </a:moveTo>
                  <a:cubicBezTo>
                    <a:pt x="1" y="12"/>
                    <a:pt x="1" y="358"/>
                    <a:pt x="239" y="358"/>
                  </a:cubicBezTo>
                  <a:cubicBezTo>
                    <a:pt x="465" y="358"/>
                    <a:pt x="465" y="0"/>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1417725" y="2053350"/>
              <a:ext cx="11025" cy="8975"/>
            </a:xfrm>
            <a:custGeom>
              <a:avLst/>
              <a:gdLst/>
              <a:ahLst/>
              <a:cxnLst/>
              <a:rect l="l" t="t" r="r" b="b"/>
              <a:pathLst>
                <a:path w="441" h="359" extrusionOk="0">
                  <a:moveTo>
                    <a:pt x="215" y="1"/>
                  </a:moveTo>
                  <a:cubicBezTo>
                    <a:pt x="0" y="1"/>
                    <a:pt x="0" y="358"/>
                    <a:pt x="215" y="358"/>
                  </a:cubicBezTo>
                  <a:cubicBezTo>
                    <a:pt x="441" y="358"/>
                    <a:pt x="441"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1404925" y="2029250"/>
              <a:ext cx="11625" cy="8950"/>
            </a:xfrm>
            <a:custGeom>
              <a:avLst/>
              <a:gdLst/>
              <a:ahLst/>
              <a:cxnLst/>
              <a:rect l="l" t="t" r="r" b="b"/>
              <a:pathLst>
                <a:path w="465" h="358" extrusionOk="0">
                  <a:moveTo>
                    <a:pt x="239" y="0"/>
                  </a:moveTo>
                  <a:cubicBezTo>
                    <a:pt x="1" y="12"/>
                    <a:pt x="1" y="358"/>
                    <a:pt x="239" y="358"/>
                  </a:cubicBezTo>
                  <a:cubicBezTo>
                    <a:pt x="465" y="358"/>
                    <a:pt x="465" y="0"/>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1400450" y="2054550"/>
              <a:ext cx="11650" cy="8950"/>
            </a:xfrm>
            <a:custGeom>
              <a:avLst/>
              <a:gdLst/>
              <a:ahLst/>
              <a:cxnLst/>
              <a:rect l="l" t="t" r="r" b="b"/>
              <a:pathLst>
                <a:path w="466" h="358" extrusionOk="0">
                  <a:moveTo>
                    <a:pt x="239" y="0"/>
                  </a:moveTo>
                  <a:cubicBezTo>
                    <a:pt x="1" y="0"/>
                    <a:pt x="1" y="358"/>
                    <a:pt x="239" y="358"/>
                  </a:cubicBezTo>
                  <a:cubicBezTo>
                    <a:pt x="465" y="358"/>
                    <a:pt x="465" y="0"/>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a:off x="1423975" y="2078350"/>
              <a:ext cx="11050" cy="8975"/>
            </a:xfrm>
            <a:custGeom>
              <a:avLst/>
              <a:gdLst/>
              <a:ahLst/>
              <a:cxnLst/>
              <a:rect l="l" t="t" r="r" b="b"/>
              <a:pathLst>
                <a:path w="442" h="359" extrusionOk="0">
                  <a:moveTo>
                    <a:pt x="227" y="1"/>
                  </a:moveTo>
                  <a:cubicBezTo>
                    <a:pt x="1" y="13"/>
                    <a:pt x="1" y="358"/>
                    <a:pt x="227" y="358"/>
                  </a:cubicBezTo>
                  <a:cubicBezTo>
                    <a:pt x="441" y="358"/>
                    <a:pt x="441"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815875" y="2297650"/>
              <a:ext cx="51500" cy="67800"/>
            </a:xfrm>
            <a:custGeom>
              <a:avLst/>
              <a:gdLst/>
              <a:ahLst/>
              <a:cxnLst/>
              <a:rect l="l" t="t" r="r" b="b"/>
              <a:pathLst>
                <a:path w="2060" h="2712" extrusionOk="0">
                  <a:moveTo>
                    <a:pt x="1881" y="1"/>
                  </a:moveTo>
                  <a:cubicBezTo>
                    <a:pt x="1792" y="1"/>
                    <a:pt x="1703" y="57"/>
                    <a:pt x="1703" y="171"/>
                  </a:cubicBezTo>
                  <a:cubicBezTo>
                    <a:pt x="1703" y="742"/>
                    <a:pt x="1703" y="1325"/>
                    <a:pt x="1691" y="1909"/>
                  </a:cubicBezTo>
                  <a:cubicBezTo>
                    <a:pt x="1334" y="1314"/>
                    <a:pt x="953" y="730"/>
                    <a:pt x="595" y="135"/>
                  </a:cubicBezTo>
                  <a:cubicBezTo>
                    <a:pt x="565" y="79"/>
                    <a:pt x="509" y="54"/>
                    <a:pt x="451" y="54"/>
                  </a:cubicBezTo>
                  <a:cubicBezTo>
                    <a:pt x="374" y="54"/>
                    <a:pt x="294" y="100"/>
                    <a:pt x="274" y="182"/>
                  </a:cubicBezTo>
                  <a:cubicBezTo>
                    <a:pt x="71" y="956"/>
                    <a:pt x="0" y="1742"/>
                    <a:pt x="71" y="2540"/>
                  </a:cubicBezTo>
                  <a:cubicBezTo>
                    <a:pt x="90" y="2650"/>
                    <a:pt x="193" y="2710"/>
                    <a:pt x="287" y="2710"/>
                  </a:cubicBezTo>
                  <a:cubicBezTo>
                    <a:pt x="377" y="2710"/>
                    <a:pt x="458" y="2656"/>
                    <a:pt x="452" y="2540"/>
                  </a:cubicBezTo>
                  <a:cubicBezTo>
                    <a:pt x="393" y="1921"/>
                    <a:pt x="417" y="1302"/>
                    <a:pt x="536" y="706"/>
                  </a:cubicBezTo>
                  <a:cubicBezTo>
                    <a:pt x="929" y="1349"/>
                    <a:pt x="1334" y="1980"/>
                    <a:pt x="1715" y="2623"/>
                  </a:cubicBezTo>
                  <a:cubicBezTo>
                    <a:pt x="1752" y="2684"/>
                    <a:pt x="1811" y="2711"/>
                    <a:pt x="1869" y="2711"/>
                  </a:cubicBezTo>
                  <a:cubicBezTo>
                    <a:pt x="1960" y="2711"/>
                    <a:pt x="2048" y="2644"/>
                    <a:pt x="2048" y="2528"/>
                  </a:cubicBezTo>
                  <a:cubicBezTo>
                    <a:pt x="2048" y="1742"/>
                    <a:pt x="2060" y="956"/>
                    <a:pt x="2060" y="171"/>
                  </a:cubicBezTo>
                  <a:cubicBezTo>
                    <a:pt x="2060" y="57"/>
                    <a:pt x="1971" y="1"/>
                    <a:pt x="18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3"/>
            <p:cNvSpPr/>
            <p:nvPr/>
          </p:nvSpPr>
          <p:spPr>
            <a:xfrm>
              <a:off x="880450" y="2278775"/>
              <a:ext cx="28600" cy="31425"/>
            </a:xfrm>
            <a:custGeom>
              <a:avLst/>
              <a:gdLst/>
              <a:ahLst/>
              <a:cxnLst/>
              <a:rect l="l" t="t" r="r" b="b"/>
              <a:pathLst>
                <a:path w="1144" h="1257" extrusionOk="0">
                  <a:moveTo>
                    <a:pt x="501" y="271"/>
                  </a:moveTo>
                  <a:cubicBezTo>
                    <a:pt x="513" y="271"/>
                    <a:pt x="536" y="271"/>
                    <a:pt x="548" y="283"/>
                  </a:cubicBezTo>
                  <a:lnTo>
                    <a:pt x="560" y="283"/>
                  </a:lnTo>
                  <a:cubicBezTo>
                    <a:pt x="620" y="354"/>
                    <a:pt x="620" y="378"/>
                    <a:pt x="632" y="378"/>
                  </a:cubicBezTo>
                  <a:lnTo>
                    <a:pt x="667" y="402"/>
                  </a:lnTo>
                  <a:cubicBezTo>
                    <a:pt x="667" y="402"/>
                    <a:pt x="667" y="414"/>
                    <a:pt x="679" y="414"/>
                  </a:cubicBezTo>
                  <a:cubicBezTo>
                    <a:pt x="691" y="437"/>
                    <a:pt x="691" y="449"/>
                    <a:pt x="703" y="461"/>
                  </a:cubicBezTo>
                  <a:lnTo>
                    <a:pt x="703" y="473"/>
                  </a:lnTo>
                  <a:cubicBezTo>
                    <a:pt x="703" y="497"/>
                    <a:pt x="727" y="521"/>
                    <a:pt x="727" y="533"/>
                  </a:cubicBezTo>
                  <a:lnTo>
                    <a:pt x="727" y="556"/>
                  </a:lnTo>
                  <a:lnTo>
                    <a:pt x="727" y="616"/>
                  </a:lnTo>
                  <a:lnTo>
                    <a:pt x="727" y="676"/>
                  </a:lnTo>
                  <a:lnTo>
                    <a:pt x="727" y="699"/>
                  </a:lnTo>
                  <a:lnTo>
                    <a:pt x="727" y="711"/>
                  </a:lnTo>
                  <a:cubicBezTo>
                    <a:pt x="727" y="735"/>
                    <a:pt x="727" y="759"/>
                    <a:pt x="703" y="771"/>
                  </a:cubicBezTo>
                  <a:lnTo>
                    <a:pt x="703" y="806"/>
                  </a:lnTo>
                  <a:lnTo>
                    <a:pt x="691" y="818"/>
                  </a:lnTo>
                  <a:lnTo>
                    <a:pt x="679" y="830"/>
                  </a:lnTo>
                  <a:lnTo>
                    <a:pt x="667" y="854"/>
                  </a:lnTo>
                  <a:lnTo>
                    <a:pt x="560" y="854"/>
                  </a:lnTo>
                  <a:cubicBezTo>
                    <a:pt x="548" y="854"/>
                    <a:pt x="536" y="830"/>
                    <a:pt x="513" y="830"/>
                  </a:cubicBezTo>
                  <a:lnTo>
                    <a:pt x="501" y="830"/>
                  </a:lnTo>
                  <a:cubicBezTo>
                    <a:pt x="489" y="818"/>
                    <a:pt x="477" y="818"/>
                    <a:pt x="453" y="806"/>
                  </a:cubicBezTo>
                  <a:lnTo>
                    <a:pt x="441" y="795"/>
                  </a:lnTo>
                  <a:lnTo>
                    <a:pt x="417" y="759"/>
                  </a:lnTo>
                  <a:lnTo>
                    <a:pt x="417" y="747"/>
                  </a:lnTo>
                  <a:cubicBezTo>
                    <a:pt x="417" y="747"/>
                    <a:pt x="417" y="723"/>
                    <a:pt x="394" y="723"/>
                  </a:cubicBezTo>
                  <a:cubicBezTo>
                    <a:pt x="394" y="711"/>
                    <a:pt x="382" y="699"/>
                    <a:pt x="382" y="687"/>
                  </a:cubicBezTo>
                  <a:lnTo>
                    <a:pt x="382" y="664"/>
                  </a:lnTo>
                  <a:cubicBezTo>
                    <a:pt x="382" y="652"/>
                    <a:pt x="370" y="640"/>
                    <a:pt x="370" y="640"/>
                  </a:cubicBezTo>
                  <a:cubicBezTo>
                    <a:pt x="370" y="628"/>
                    <a:pt x="370" y="628"/>
                    <a:pt x="358" y="604"/>
                  </a:cubicBezTo>
                  <a:lnTo>
                    <a:pt x="358" y="592"/>
                  </a:lnTo>
                  <a:lnTo>
                    <a:pt x="358" y="521"/>
                  </a:lnTo>
                  <a:lnTo>
                    <a:pt x="358" y="461"/>
                  </a:lnTo>
                  <a:lnTo>
                    <a:pt x="358" y="414"/>
                  </a:lnTo>
                  <a:cubicBezTo>
                    <a:pt x="358" y="390"/>
                    <a:pt x="370" y="354"/>
                    <a:pt x="370" y="342"/>
                  </a:cubicBezTo>
                  <a:cubicBezTo>
                    <a:pt x="370" y="330"/>
                    <a:pt x="370" y="330"/>
                    <a:pt x="382" y="306"/>
                  </a:cubicBezTo>
                  <a:cubicBezTo>
                    <a:pt x="382" y="306"/>
                    <a:pt x="394" y="306"/>
                    <a:pt x="394" y="295"/>
                  </a:cubicBezTo>
                  <a:cubicBezTo>
                    <a:pt x="417" y="283"/>
                    <a:pt x="429" y="283"/>
                    <a:pt x="441" y="271"/>
                  </a:cubicBezTo>
                  <a:close/>
                  <a:moveTo>
                    <a:pt x="522" y="1"/>
                  </a:moveTo>
                  <a:cubicBezTo>
                    <a:pt x="449" y="1"/>
                    <a:pt x="377" y="19"/>
                    <a:pt x="310" y="56"/>
                  </a:cubicBezTo>
                  <a:cubicBezTo>
                    <a:pt x="302" y="55"/>
                    <a:pt x="294" y="55"/>
                    <a:pt x="286" y="55"/>
                  </a:cubicBezTo>
                  <a:cubicBezTo>
                    <a:pt x="203" y="55"/>
                    <a:pt x="142" y="110"/>
                    <a:pt x="120" y="175"/>
                  </a:cubicBezTo>
                  <a:cubicBezTo>
                    <a:pt x="36" y="402"/>
                    <a:pt x="1" y="652"/>
                    <a:pt x="84" y="890"/>
                  </a:cubicBezTo>
                  <a:cubicBezTo>
                    <a:pt x="155" y="1068"/>
                    <a:pt x="322" y="1223"/>
                    <a:pt x="548" y="1247"/>
                  </a:cubicBezTo>
                  <a:cubicBezTo>
                    <a:pt x="582" y="1254"/>
                    <a:pt x="614" y="1257"/>
                    <a:pt x="645" y="1257"/>
                  </a:cubicBezTo>
                  <a:cubicBezTo>
                    <a:pt x="726" y="1257"/>
                    <a:pt x="801" y="1237"/>
                    <a:pt x="870" y="1211"/>
                  </a:cubicBezTo>
                  <a:cubicBezTo>
                    <a:pt x="977" y="1152"/>
                    <a:pt x="1048" y="1033"/>
                    <a:pt x="1084" y="914"/>
                  </a:cubicBezTo>
                  <a:cubicBezTo>
                    <a:pt x="1144" y="687"/>
                    <a:pt x="1108" y="414"/>
                    <a:pt x="977" y="235"/>
                  </a:cubicBezTo>
                  <a:cubicBezTo>
                    <a:pt x="906" y="140"/>
                    <a:pt x="787" y="44"/>
                    <a:pt x="656" y="21"/>
                  </a:cubicBezTo>
                  <a:cubicBezTo>
                    <a:pt x="611" y="7"/>
                    <a:pt x="566" y="1"/>
                    <a:pt x="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3"/>
            <p:cNvSpPr/>
            <p:nvPr/>
          </p:nvSpPr>
          <p:spPr>
            <a:xfrm>
              <a:off x="891475" y="2298925"/>
              <a:ext cx="325" cy="325"/>
            </a:xfrm>
            <a:custGeom>
              <a:avLst/>
              <a:gdLst/>
              <a:ahLst/>
              <a:cxnLst/>
              <a:rect l="l" t="t" r="r" b="b"/>
              <a:pathLst>
                <a:path w="13" h="13" extrusionOk="0">
                  <a:moveTo>
                    <a:pt x="0" y="0"/>
                  </a:moveTo>
                  <a:cubicBezTo>
                    <a:pt x="0" y="0"/>
                    <a:pt x="12" y="0"/>
                    <a:pt x="0" y="0"/>
                  </a:cubicBezTo>
                  <a:cubicBezTo>
                    <a:pt x="12" y="0"/>
                    <a:pt x="12" y="0"/>
                    <a:pt x="0" y="0"/>
                  </a:cubicBezTo>
                  <a:cubicBezTo>
                    <a:pt x="12" y="12"/>
                    <a:pt x="12" y="12"/>
                    <a:pt x="0" y="0"/>
                  </a:cubicBezTo>
                  <a:cubicBezTo>
                    <a:pt x="12" y="12"/>
                    <a:pt x="12" y="12"/>
                    <a:pt x="0" y="0"/>
                  </a:cubicBezTo>
                  <a:cubicBezTo>
                    <a:pt x="12" y="12"/>
                    <a:pt x="12" y="1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3"/>
            <p:cNvSpPr/>
            <p:nvPr/>
          </p:nvSpPr>
          <p:spPr>
            <a:xfrm>
              <a:off x="892650" y="2300125"/>
              <a:ext cx="400" cy="250"/>
            </a:xfrm>
            <a:custGeom>
              <a:avLst/>
              <a:gdLst/>
              <a:ahLst/>
              <a:cxnLst/>
              <a:rect l="l" t="t" r="r" b="b"/>
              <a:pathLst>
                <a:path w="16" h="10" extrusionOk="0">
                  <a:moveTo>
                    <a:pt x="1" y="0"/>
                  </a:moveTo>
                  <a:lnTo>
                    <a:pt x="1" y="0"/>
                  </a:lnTo>
                  <a:cubicBezTo>
                    <a:pt x="7" y="6"/>
                    <a:pt x="13" y="9"/>
                    <a:pt x="14" y="9"/>
                  </a:cubicBezTo>
                  <a:cubicBezTo>
                    <a:pt x="16" y="9"/>
                    <a:pt x="13" y="6"/>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3"/>
            <p:cNvSpPr/>
            <p:nvPr/>
          </p:nvSpPr>
          <p:spPr>
            <a:xfrm>
              <a:off x="896825" y="2301000"/>
              <a:ext cx="325" cy="25"/>
            </a:xfrm>
            <a:custGeom>
              <a:avLst/>
              <a:gdLst/>
              <a:ahLst/>
              <a:cxnLst/>
              <a:rect l="l" t="t" r="r" b="b"/>
              <a:pathLst>
                <a:path w="13" h="1" extrusionOk="0">
                  <a:moveTo>
                    <a:pt x="1" y="1"/>
                  </a:moveTo>
                  <a:cubicBezTo>
                    <a:pt x="1" y="1"/>
                    <a:pt x="12" y="1"/>
                    <a:pt x="1" y="1"/>
                  </a:cubicBezTo>
                  <a:lnTo>
                    <a:pt x="12"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3"/>
            <p:cNvSpPr/>
            <p:nvPr/>
          </p:nvSpPr>
          <p:spPr>
            <a:xfrm>
              <a:off x="896300" y="2288275"/>
              <a:ext cx="550" cy="250"/>
            </a:xfrm>
            <a:custGeom>
              <a:avLst/>
              <a:gdLst/>
              <a:ahLst/>
              <a:cxnLst/>
              <a:rect l="l" t="t" r="r" b="b"/>
              <a:pathLst>
                <a:path w="22" h="10" extrusionOk="0">
                  <a:moveTo>
                    <a:pt x="6" y="4"/>
                  </a:moveTo>
                  <a:cubicBezTo>
                    <a:pt x="0" y="4"/>
                    <a:pt x="6" y="10"/>
                    <a:pt x="22" y="10"/>
                  </a:cubicBezTo>
                  <a:cubicBezTo>
                    <a:pt x="14" y="6"/>
                    <a:pt x="8" y="4"/>
                    <a:pt x="6" y="4"/>
                  </a:cubicBezTo>
                  <a:close/>
                  <a:moveTo>
                    <a:pt x="13" y="1"/>
                  </a:moveTo>
                  <a:cubicBezTo>
                    <a:pt x="10" y="1"/>
                    <a:pt x="10" y="4"/>
                    <a:pt x="22" y="10"/>
                  </a:cubicBezTo>
                  <a:cubicBezTo>
                    <a:pt x="22" y="4"/>
                    <a:pt x="16"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a:off x="920050" y="2296175"/>
              <a:ext cx="44675" cy="65350"/>
            </a:xfrm>
            <a:custGeom>
              <a:avLst/>
              <a:gdLst/>
              <a:ahLst/>
              <a:cxnLst/>
              <a:rect l="l" t="t" r="r" b="b"/>
              <a:pathLst>
                <a:path w="1787" h="2614" extrusionOk="0">
                  <a:moveTo>
                    <a:pt x="1548" y="0"/>
                  </a:moveTo>
                  <a:cubicBezTo>
                    <a:pt x="1459" y="0"/>
                    <a:pt x="1369" y="57"/>
                    <a:pt x="1369" y="170"/>
                  </a:cubicBezTo>
                  <a:cubicBezTo>
                    <a:pt x="1369" y="456"/>
                    <a:pt x="1393" y="718"/>
                    <a:pt x="1393" y="1003"/>
                  </a:cubicBezTo>
                  <a:cubicBezTo>
                    <a:pt x="1167" y="968"/>
                    <a:pt x="941" y="956"/>
                    <a:pt x="715" y="956"/>
                  </a:cubicBezTo>
                  <a:cubicBezTo>
                    <a:pt x="703" y="706"/>
                    <a:pt x="679" y="432"/>
                    <a:pt x="655" y="182"/>
                  </a:cubicBezTo>
                  <a:cubicBezTo>
                    <a:pt x="643" y="99"/>
                    <a:pt x="584" y="3"/>
                    <a:pt x="476" y="3"/>
                  </a:cubicBezTo>
                  <a:cubicBezTo>
                    <a:pt x="393" y="3"/>
                    <a:pt x="286" y="75"/>
                    <a:pt x="298" y="182"/>
                  </a:cubicBezTo>
                  <a:cubicBezTo>
                    <a:pt x="334" y="432"/>
                    <a:pt x="346" y="706"/>
                    <a:pt x="357" y="956"/>
                  </a:cubicBezTo>
                  <a:lnTo>
                    <a:pt x="179" y="956"/>
                  </a:lnTo>
                  <a:cubicBezTo>
                    <a:pt x="95" y="956"/>
                    <a:pt x="0" y="1027"/>
                    <a:pt x="0" y="1134"/>
                  </a:cubicBezTo>
                  <a:cubicBezTo>
                    <a:pt x="0" y="1230"/>
                    <a:pt x="84" y="1313"/>
                    <a:pt x="179" y="1313"/>
                  </a:cubicBezTo>
                  <a:lnTo>
                    <a:pt x="393" y="1313"/>
                  </a:lnTo>
                  <a:cubicBezTo>
                    <a:pt x="405" y="1670"/>
                    <a:pt x="417" y="2039"/>
                    <a:pt x="417" y="2396"/>
                  </a:cubicBezTo>
                  <a:cubicBezTo>
                    <a:pt x="417" y="2510"/>
                    <a:pt x="506" y="2566"/>
                    <a:pt x="596" y="2566"/>
                  </a:cubicBezTo>
                  <a:cubicBezTo>
                    <a:pt x="685" y="2566"/>
                    <a:pt x="774" y="2510"/>
                    <a:pt x="774" y="2396"/>
                  </a:cubicBezTo>
                  <a:cubicBezTo>
                    <a:pt x="774" y="2039"/>
                    <a:pt x="774" y="1670"/>
                    <a:pt x="750" y="1313"/>
                  </a:cubicBezTo>
                  <a:cubicBezTo>
                    <a:pt x="977" y="1313"/>
                    <a:pt x="1179" y="1349"/>
                    <a:pt x="1405" y="1361"/>
                  </a:cubicBezTo>
                  <a:cubicBezTo>
                    <a:pt x="1417" y="1718"/>
                    <a:pt x="1417" y="2087"/>
                    <a:pt x="1429" y="2444"/>
                  </a:cubicBezTo>
                  <a:cubicBezTo>
                    <a:pt x="1429" y="2557"/>
                    <a:pt x="1518" y="2614"/>
                    <a:pt x="1608" y="2614"/>
                  </a:cubicBezTo>
                  <a:cubicBezTo>
                    <a:pt x="1697" y="2614"/>
                    <a:pt x="1786" y="2557"/>
                    <a:pt x="1786" y="2444"/>
                  </a:cubicBezTo>
                  <a:cubicBezTo>
                    <a:pt x="1774" y="1682"/>
                    <a:pt x="1750" y="932"/>
                    <a:pt x="1727" y="170"/>
                  </a:cubicBezTo>
                  <a:cubicBezTo>
                    <a:pt x="1727" y="57"/>
                    <a:pt x="1637" y="0"/>
                    <a:pt x="1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3"/>
            <p:cNvSpPr/>
            <p:nvPr/>
          </p:nvSpPr>
          <p:spPr>
            <a:xfrm>
              <a:off x="1525175" y="2458525"/>
              <a:ext cx="39175" cy="95450"/>
            </a:xfrm>
            <a:custGeom>
              <a:avLst/>
              <a:gdLst/>
              <a:ahLst/>
              <a:cxnLst/>
              <a:rect l="l" t="t" r="r" b="b"/>
              <a:pathLst>
                <a:path w="1567" h="3818" extrusionOk="0">
                  <a:moveTo>
                    <a:pt x="586" y="0"/>
                  </a:moveTo>
                  <a:cubicBezTo>
                    <a:pt x="513" y="0"/>
                    <a:pt x="441" y="35"/>
                    <a:pt x="417" y="117"/>
                  </a:cubicBezTo>
                  <a:cubicBezTo>
                    <a:pt x="191" y="832"/>
                    <a:pt x="1" y="1594"/>
                    <a:pt x="167" y="2356"/>
                  </a:cubicBezTo>
                  <a:cubicBezTo>
                    <a:pt x="286" y="2951"/>
                    <a:pt x="644" y="3522"/>
                    <a:pt x="1203" y="3796"/>
                  </a:cubicBezTo>
                  <a:cubicBezTo>
                    <a:pt x="1233" y="3811"/>
                    <a:pt x="1262" y="3818"/>
                    <a:pt x="1290" y="3818"/>
                  </a:cubicBezTo>
                  <a:cubicBezTo>
                    <a:pt x="1460" y="3818"/>
                    <a:pt x="1566" y="3569"/>
                    <a:pt x="1382" y="3487"/>
                  </a:cubicBezTo>
                  <a:cubicBezTo>
                    <a:pt x="882" y="3225"/>
                    <a:pt x="596" y="2725"/>
                    <a:pt x="501" y="2189"/>
                  </a:cubicBezTo>
                  <a:cubicBezTo>
                    <a:pt x="382" y="1522"/>
                    <a:pt x="584" y="832"/>
                    <a:pt x="775" y="189"/>
                  </a:cubicBezTo>
                  <a:cubicBezTo>
                    <a:pt x="803" y="75"/>
                    <a:pt x="692" y="0"/>
                    <a:pt x="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1569825" y="2461875"/>
              <a:ext cx="33375" cy="68725"/>
            </a:xfrm>
            <a:custGeom>
              <a:avLst/>
              <a:gdLst/>
              <a:ahLst/>
              <a:cxnLst/>
              <a:rect l="l" t="t" r="r" b="b"/>
              <a:pathLst>
                <a:path w="1335" h="2749" extrusionOk="0">
                  <a:moveTo>
                    <a:pt x="725" y="0"/>
                  </a:moveTo>
                  <a:cubicBezTo>
                    <a:pt x="659" y="0"/>
                    <a:pt x="587" y="38"/>
                    <a:pt x="548" y="90"/>
                  </a:cubicBezTo>
                  <a:cubicBezTo>
                    <a:pt x="429" y="245"/>
                    <a:pt x="322" y="412"/>
                    <a:pt x="251" y="590"/>
                  </a:cubicBezTo>
                  <a:cubicBezTo>
                    <a:pt x="235" y="587"/>
                    <a:pt x="219" y="585"/>
                    <a:pt x="204" y="585"/>
                  </a:cubicBezTo>
                  <a:cubicBezTo>
                    <a:pt x="112" y="585"/>
                    <a:pt x="24" y="645"/>
                    <a:pt x="24" y="757"/>
                  </a:cubicBezTo>
                  <a:cubicBezTo>
                    <a:pt x="24" y="936"/>
                    <a:pt x="48" y="1114"/>
                    <a:pt x="48" y="1293"/>
                  </a:cubicBezTo>
                  <a:cubicBezTo>
                    <a:pt x="1" y="1722"/>
                    <a:pt x="48" y="2186"/>
                    <a:pt x="191" y="2615"/>
                  </a:cubicBezTo>
                  <a:cubicBezTo>
                    <a:pt x="230" y="2707"/>
                    <a:pt x="299" y="2748"/>
                    <a:pt x="366" y="2748"/>
                  </a:cubicBezTo>
                  <a:cubicBezTo>
                    <a:pt x="461" y="2748"/>
                    <a:pt x="550" y="2664"/>
                    <a:pt x="536" y="2531"/>
                  </a:cubicBezTo>
                  <a:cubicBezTo>
                    <a:pt x="489" y="2198"/>
                    <a:pt x="441" y="1876"/>
                    <a:pt x="429" y="1531"/>
                  </a:cubicBezTo>
                  <a:lnTo>
                    <a:pt x="429" y="1531"/>
                  </a:lnTo>
                  <a:cubicBezTo>
                    <a:pt x="441" y="1543"/>
                    <a:pt x="465" y="1543"/>
                    <a:pt x="489" y="1567"/>
                  </a:cubicBezTo>
                  <a:cubicBezTo>
                    <a:pt x="679" y="1650"/>
                    <a:pt x="882" y="1733"/>
                    <a:pt x="1060" y="1817"/>
                  </a:cubicBezTo>
                  <a:cubicBezTo>
                    <a:pt x="1089" y="1833"/>
                    <a:pt x="1120" y="1841"/>
                    <a:pt x="1151" y="1841"/>
                  </a:cubicBezTo>
                  <a:cubicBezTo>
                    <a:pt x="1210" y="1841"/>
                    <a:pt x="1267" y="1812"/>
                    <a:pt x="1298" y="1757"/>
                  </a:cubicBezTo>
                  <a:cubicBezTo>
                    <a:pt x="1334" y="1686"/>
                    <a:pt x="1322" y="1543"/>
                    <a:pt x="1239" y="1519"/>
                  </a:cubicBezTo>
                  <a:cubicBezTo>
                    <a:pt x="1060" y="1436"/>
                    <a:pt x="894" y="1364"/>
                    <a:pt x="715" y="1281"/>
                  </a:cubicBezTo>
                  <a:cubicBezTo>
                    <a:pt x="679" y="1257"/>
                    <a:pt x="584" y="1233"/>
                    <a:pt x="560" y="1198"/>
                  </a:cubicBezTo>
                  <a:cubicBezTo>
                    <a:pt x="548" y="1162"/>
                    <a:pt x="644" y="1019"/>
                    <a:pt x="655" y="995"/>
                  </a:cubicBezTo>
                  <a:cubicBezTo>
                    <a:pt x="834" y="698"/>
                    <a:pt x="1013" y="424"/>
                    <a:pt x="858" y="90"/>
                  </a:cubicBezTo>
                  <a:cubicBezTo>
                    <a:pt x="831" y="26"/>
                    <a:pt x="780"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1604625" y="2438475"/>
              <a:ext cx="34875" cy="91425"/>
            </a:xfrm>
            <a:custGeom>
              <a:avLst/>
              <a:gdLst/>
              <a:ahLst/>
              <a:cxnLst/>
              <a:rect l="l" t="t" r="r" b="b"/>
              <a:pathLst>
                <a:path w="1395" h="3657" extrusionOk="0">
                  <a:moveTo>
                    <a:pt x="243" y="1"/>
                  </a:moveTo>
                  <a:cubicBezTo>
                    <a:pt x="118" y="1"/>
                    <a:pt x="1" y="177"/>
                    <a:pt x="109" y="312"/>
                  </a:cubicBezTo>
                  <a:cubicBezTo>
                    <a:pt x="799" y="1181"/>
                    <a:pt x="1014" y="2360"/>
                    <a:pt x="752" y="3431"/>
                  </a:cubicBezTo>
                  <a:cubicBezTo>
                    <a:pt x="716" y="3567"/>
                    <a:pt x="826" y="3656"/>
                    <a:pt x="933" y="3656"/>
                  </a:cubicBezTo>
                  <a:cubicBezTo>
                    <a:pt x="1004" y="3656"/>
                    <a:pt x="1073" y="3617"/>
                    <a:pt x="1097" y="3527"/>
                  </a:cubicBezTo>
                  <a:cubicBezTo>
                    <a:pt x="1395" y="2324"/>
                    <a:pt x="1121" y="1038"/>
                    <a:pt x="359" y="62"/>
                  </a:cubicBezTo>
                  <a:cubicBezTo>
                    <a:pt x="324" y="19"/>
                    <a:pt x="283"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565794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02"/>
        <p:cNvGrpSpPr/>
        <p:nvPr/>
      </p:nvGrpSpPr>
      <p:grpSpPr>
        <a:xfrm>
          <a:off x="0" y="0"/>
          <a:ext cx="0" cy="0"/>
          <a:chOff x="0" y="0"/>
          <a:chExt cx="0" cy="0"/>
        </a:xfrm>
      </p:grpSpPr>
      <p:sp>
        <p:nvSpPr>
          <p:cNvPr id="603" name="Google Shape;603;p24"/>
          <p:cNvSpPr/>
          <p:nvPr/>
        </p:nvSpPr>
        <p:spPr>
          <a:xfrm rot="10800000" flipH="1">
            <a:off x="6945325" y="-51"/>
            <a:ext cx="2198779" cy="531876"/>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4"/>
          <p:cNvSpPr/>
          <p:nvPr/>
        </p:nvSpPr>
        <p:spPr>
          <a:xfrm>
            <a:off x="593125" y="4722900"/>
            <a:ext cx="1998999" cy="420587"/>
          </a:xfrm>
          <a:custGeom>
            <a:avLst/>
            <a:gdLst/>
            <a:ahLst/>
            <a:cxnLst/>
            <a:rect l="l" t="t" r="r" b="b"/>
            <a:pathLst>
              <a:path w="93608" h="19695" extrusionOk="0">
                <a:moveTo>
                  <a:pt x="39675" y="0"/>
                </a:moveTo>
                <a:cubicBezTo>
                  <a:pt x="38994" y="0"/>
                  <a:pt x="38318" y="16"/>
                  <a:pt x="37649" y="50"/>
                </a:cubicBezTo>
                <a:cubicBezTo>
                  <a:pt x="13538" y="1240"/>
                  <a:pt x="1" y="19695"/>
                  <a:pt x="1" y="19695"/>
                </a:cubicBezTo>
                <a:lnTo>
                  <a:pt x="93608" y="19695"/>
                </a:lnTo>
                <a:cubicBezTo>
                  <a:pt x="93608" y="19695"/>
                  <a:pt x="63504" y="0"/>
                  <a:pt x="39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ru-RU"/>
              <a:t>Образец заголовка</a:t>
            </a:r>
            <a:endParaRPr/>
          </a:p>
        </p:txBody>
      </p:sp>
      <p:grpSp>
        <p:nvGrpSpPr>
          <p:cNvPr id="606" name="Google Shape;606;p24"/>
          <p:cNvGrpSpPr/>
          <p:nvPr/>
        </p:nvGrpSpPr>
        <p:grpSpPr>
          <a:xfrm rot="789290">
            <a:off x="7293672" y="4304147"/>
            <a:ext cx="1761076" cy="447430"/>
            <a:chOff x="2646300" y="1318150"/>
            <a:chExt cx="980650" cy="249150"/>
          </a:xfrm>
        </p:grpSpPr>
        <p:sp>
          <p:nvSpPr>
            <p:cNvPr id="607" name="Google Shape;607;p24"/>
            <p:cNvSpPr/>
            <p:nvPr/>
          </p:nvSpPr>
          <p:spPr>
            <a:xfrm>
              <a:off x="2646300" y="1318150"/>
              <a:ext cx="980650" cy="249150"/>
            </a:xfrm>
            <a:custGeom>
              <a:avLst/>
              <a:gdLst/>
              <a:ahLst/>
              <a:cxnLst/>
              <a:rect l="l" t="t" r="r" b="b"/>
              <a:pathLst>
                <a:path w="39226" h="9966" extrusionOk="0">
                  <a:moveTo>
                    <a:pt x="19725" y="264"/>
                  </a:moveTo>
                  <a:cubicBezTo>
                    <a:pt x="20705" y="264"/>
                    <a:pt x="21684" y="444"/>
                    <a:pt x="22605" y="786"/>
                  </a:cubicBezTo>
                  <a:cubicBezTo>
                    <a:pt x="23224" y="1024"/>
                    <a:pt x="23807" y="1334"/>
                    <a:pt x="24355" y="1703"/>
                  </a:cubicBezTo>
                  <a:cubicBezTo>
                    <a:pt x="24950" y="2120"/>
                    <a:pt x="25462" y="2644"/>
                    <a:pt x="25950" y="3179"/>
                  </a:cubicBezTo>
                  <a:cubicBezTo>
                    <a:pt x="26486" y="3775"/>
                    <a:pt x="27010" y="4406"/>
                    <a:pt x="27569" y="4965"/>
                  </a:cubicBezTo>
                  <a:cubicBezTo>
                    <a:pt x="27772" y="5156"/>
                    <a:pt x="27962" y="5358"/>
                    <a:pt x="28165" y="5549"/>
                  </a:cubicBezTo>
                  <a:cubicBezTo>
                    <a:pt x="27308" y="6382"/>
                    <a:pt x="26438" y="7216"/>
                    <a:pt x="25474" y="7918"/>
                  </a:cubicBezTo>
                  <a:cubicBezTo>
                    <a:pt x="24319" y="8752"/>
                    <a:pt x="22986" y="9371"/>
                    <a:pt x="21557" y="9585"/>
                  </a:cubicBezTo>
                  <a:cubicBezTo>
                    <a:pt x="21182" y="9638"/>
                    <a:pt x="20807" y="9663"/>
                    <a:pt x="20433" y="9663"/>
                  </a:cubicBezTo>
                  <a:cubicBezTo>
                    <a:pt x="19378" y="9663"/>
                    <a:pt x="18332" y="9463"/>
                    <a:pt x="17330" y="9121"/>
                  </a:cubicBezTo>
                  <a:cubicBezTo>
                    <a:pt x="15949" y="8656"/>
                    <a:pt x="14651" y="7942"/>
                    <a:pt x="13449" y="7120"/>
                  </a:cubicBezTo>
                  <a:cubicBezTo>
                    <a:pt x="12603" y="6549"/>
                    <a:pt x="11817" y="5906"/>
                    <a:pt x="11020" y="5251"/>
                  </a:cubicBezTo>
                  <a:cubicBezTo>
                    <a:pt x="11127" y="5108"/>
                    <a:pt x="11258" y="4965"/>
                    <a:pt x="11377" y="4834"/>
                  </a:cubicBezTo>
                  <a:cubicBezTo>
                    <a:pt x="12389" y="3727"/>
                    <a:pt x="13484" y="2691"/>
                    <a:pt x="14746" y="1870"/>
                  </a:cubicBezTo>
                  <a:cubicBezTo>
                    <a:pt x="15937" y="1096"/>
                    <a:pt x="17259" y="512"/>
                    <a:pt x="18675" y="334"/>
                  </a:cubicBezTo>
                  <a:cubicBezTo>
                    <a:pt x="19024" y="287"/>
                    <a:pt x="19374" y="264"/>
                    <a:pt x="19725" y="264"/>
                  </a:cubicBezTo>
                  <a:close/>
                  <a:moveTo>
                    <a:pt x="19709" y="0"/>
                  </a:moveTo>
                  <a:cubicBezTo>
                    <a:pt x="19682" y="0"/>
                    <a:pt x="19655" y="0"/>
                    <a:pt x="19628" y="0"/>
                  </a:cubicBezTo>
                  <a:cubicBezTo>
                    <a:pt x="18271" y="12"/>
                    <a:pt x="16961" y="370"/>
                    <a:pt x="15758" y="977"/>
                  </a:cubicBezTo>
                  <a:cubicBezTo>
                    <a:pt x="14449" y="1620"/>
                    <a:pt x="13282" y="2525"/>
                    <a:pt x="12246" y="3537"/>
                  </a:cubicBezTo>
                  <a:cubicBezTo>
                    <a:pt x="11722" y="4049"/>
                    <a:pt x="11246" y="4572"/>
                    <a:pt x="10770" y="5108"/>
                  </a:cubicBezTo>
                  <a:cubicBezTo>
                    <a:pt x="10472" y="4846"/>
                    <a:pt x="10174" y="4608"/>
                    <a:pt x="9877" y="4358"/>
                  </a:cubicBezTo>
                  <a:cubicBezTo>
                    <a:pt x="7710" y="2579"/>
                    <a:pt x="5171" y="800"/>
                    <a:pt x="2261" y="800"/>
                  </a:cubicBezTo>
                  <a:cubicBezTo>
                    <a:pt x="2133" y="800"/>
                    <a:pt x="2005" y="803"/>
                    <a:pt x="1876" y="810"/>
                  </a:cubicBezTo>
                  <a:cubicBezTo>
                    <a:pt x="1519" y="834"/>
                    <a:pt x="1173" y="893"/>
                    <a:pt x="828" y="965"/>
                  </a:cubicBezTo>
                  <a:cubicBezTo>
                    <a:pt x="649" y="1010"/>
                    <a:pt x="712" y="1254"/>
                    <a:pt x="868" y="1254"/>
                  </a:cubicBezTo>
                  <a:cubicBezTo>
                    <a:pt x="878" y="1254"/>
                    <a:pt x="889" y="1253"/>
                    <a:pt x="899" y="1251"/>
                  </a:cubicBezTo>
                  <a:cubicBezTo>
                    <a:pt x="1357" y="1152"/>
                    <a:pt x="1811" y="1106"/>
                    <a:pt x="2260" y="1106"/>
                  </a:cubicBezTo>
                  <a:cubicBezTo>
                    <a:pt x="4829" y="1106"/>
                    <a:pt x="7218" y="2608"/>
                    <a:pt x="9174" y="4180"/>
                  </a:cubicBezTo>
                  <a:cubicBezTo>
                    <a:pt x="9639" y="4549"/>
                    <a:pt x="10103" y="4942"/>
                    <a:pt x="10567" y="5323"/>
                  </a:cubicBezTo>
                  <a:cubicBezTo>
                    <a:pt x="10103" y="5835"/>
                    <a:pt x="9627" y="6335"/>
                    <a:pt x="9115" y="6799"/>
                  </a:cubicBezTo>
                  <a:cubicBezTo>
                    <a:pt x="8043" y="7763"/>
                    <a:pt x="6817" y="8502"/>
                    <a:pt x="5424" y="8894"/>
                  </a:cubicBezTo>
                  <a:cubicBezTo>
                    <a:pt x="4577" y="9142"/>
                    <a:pt x="3687" y="9276"/>
                    <a:pt x="2796" y="9276"/>
                  </a:cubicBezTo>
                  <a:cubicBezTo>
                    <a:pt x="2273" y="9276"/>
                    <a:pt x="1749" y="9230"/>
                    <a:pt x="1233" y="9133"/>
                  </a:cubicBezTo>
                  <a:cubicBezTo>
                    <a:pt x="888" y="9073"/>
                    <a:pt x="542" y="8990"/>
                    <a:pt x="221" y="8894"/>
                  </a:cubicBezTo>
                  <a:cubicBezTo>
                    <a:pt x="191" y="8875"/>
                    <a:pt x="165" y="8867"/>
                    <a:pt x="142" y="8867"/>
                  </a:cubicBezTo>
                  <a:cubicBezTo>
                    <a:pt x="25" y="8867"/>
                    <a:pt x="0" y="9081"/>
                    <a:pt x="149" y="9121"/>
                  </a:cubicBezTo>
                  <a:cubicBezTo>
                    <a:pt x="1018" y="9383"/>
                    <a:pt x="1921" y="9512"/>
                    <a:pt x="2825" y="9512"/>
                  </a:cubicBezTo>
                  <a:cubicBezTo>
                    <a:pt x="4708" y="9512"/>
                    <a:pt x="6593" y="8953"/>
                    <a:pt x="8162" y="7882"/>
                  </a:cubicBezTo>
                  <a:cubicBezTo>
                    <a:pt x="9162" y="7216"/>
                    <a:pt x="9996" y="6335"/>
                    <a:pt x="10805" y="5454"/>
                  </a:cubicBezTo>
                  <a:cubicBezTo>
                    <a:pt x="11425" y="5977"/>
                    <a:pt x="12032" y="6489"/>
                    <a:pt x="12687" y="6942"/>
                  </a:cubicBezTo>
                  <a:cubicBezTo>
                    <a:pt x="13865" y="7799"/>
                    <a:pt x="15116" y="8537"/>
                    <a:pt x="16461" y="9109"/>
                  </a:cubicBezTo>
                  <a:cubicBezTo>
                    <a:pt x="17702" y="9626"/>
                    <a:pt x="19054" y="9943"/>
                    <a:pt x="20421" y="9943"/>
                  </a:cubicBezTo>
                  <a:cubicBezTo>
                    <a:pt x="20470" y="9943"/>
                    <a:pt x="20519" y="9943"/>
                    <a:pt x="20569" y="9942"/>
                  </a:cubicBezTo>
                  <a:cubicBezTo>
                    <a:pt x="21997" y="9906"/>
                    <a:pt x="23390" y="9490"/>
                    <a:pt x="24629" y="8799"/>
                  </a:cubicBezTo>
                  <a:cubicBezTo>
                    <a:pt x="26045" y="7990"/>
                    <a:pt x="27200" y="6870"/>
                    <a:pt x="28367" y="5751"/>
                  </a:cubicBezTo>
                  <a:cubicBezTo>
                    <a:pt x="28629" y="6013"/>
                    <a:pt x="28903" y="6251"/>
                    <a:pt x="29165" y="6489"/>
                  </a:cubicBezTo>
                  <a:cubicBezTo>
                    <a:pt x="30296" y="7454"/>
                    <a:pt x="31534" y="8275"/>
                    <a:pt x="32892" y="8883"/>
                  </a:cubicBezTo>
                  <a:cubicBezTo>
                    <a:pt x="34285" y="9502"/>
                    <a:pt x="35809" y="9954"/>
                    <a:pt x="37368" y="9966"/>
                  </a:cubicBezTo>
                  <a:cubicBezTo>
                    <a:pt x="37749" y="9966"/>
                    <a:pt x="38130" y="9942"/>
                    <a:pt x="38499" y="9883"/>
                  </a:cubicBezTo>
                  <a:cubicBezTo>
                    <a:pt x="38682" y="9848"/>
                    <a:pt x="38613" y="9595"/>
                    <a:pt x="38450" y="9595"/>
                  </a:cubicBezTo>
                  <a:cubicBezTo>
                    <a:pt x="38443" y="9595"/>
                    <a:pt x="38435" y="9596"/>
                    <a:pt x="38428" y="9597"/>
                  </a:cubicBezTo>
                  <a:cubicBezTo>
                    <a:pt x="38085" y="9646"/>
                    <a:pt x="37741" y="9669"/>
                    <a:pt x="37399" y="9669"/>
                  </a:cubicBezTo>
                  <a:cubicBezTo>
                    <a:pt x="36159" y="9669"/>
                    <a:pt x="34932" y="9371"/>
                    <a:pt x="33785" y="8942"/>
                  </a:cubicBezTo>
                  <a:cubicBezTo>
                    <a:pt x="32368" y="8394"/>
                    <a:pt x="31046" y="7620"/>
                    <a:pt x="29867" y="6680"/>
                  </a:cubicBezTo>
                  <a:cubicBezTo>
                    <a:pt x="29415" y="6323"/>
                    <a:pt x="28998" y="5954"/>
                    <a:pt x="28581" y="5561"/>
                  </a:cubicBezTo>
                  <a:cubicBezTo>
                    <a:pt x="29272" y="4906"/>
                    <a:pt x="29939" y="4251"/>
                    <a:pt x="30665" y="3679"/>
                  </a:cubicBezTo>
                  <a:cubicBezTo>
                    <a:pt x="31725" y="2822"/>
                    <a:pt x="32903" y="2084"/>
                    <a:pt x="34154" y="1572"/>
                  </a:cubicBezTo>
                  <a:cubicBezTo>
                    <a:pt x="35368" y="1084"/>
                    <a:pt x="36666" y="834"/>
                    <a:pt x="37976" y="822"/>
                  </a:cubicBezTo>
                  <a:cubicBezTo>
                    <a:pt x="38333" y="822"/>
                    <a:pt x="38690" y="834"/>
                    <a:pt x="39035" y="858"/>
                  </a:cubicBezTo>
                  <a:cubicBezTo>
                    <a:pt x="39042" y="859"/>
                    <a:pt x="39050" y="859"/>
                    <a:pt x="39056" y="859"/>
                  </a:cubicBezTo>
                  <a:cubicBezTo>
                    <a:pt x="39225" y="859"/>
                    <a:pt x="39218" y="583"/>
                    <a:pt x="39035" y="560"/>
                  </a:cubicBezTo>
                  <a:cubicBezTo>
                    <a:pt x="38718" y="538"/>
                    <a:pt x="38400" y="526"/>
                    <a:pt x="38083" y="526"/>
                  </a:cubicBezTo>
                  <a:cubicBezTo>
                    <a:pt x="37058" y="526"/>
                    <a:pt x="36041" y="650"/>
                    <a:pt x="35058" y="941"/>
                  </a:cubicBezTo>
                  <a:cubicBezTo>
                    <a:pt x="33796" y="1310"/>
                    <a:pt x="32606" y="1929"/>
                    <a:pt x="31522" y="2679"/>
                  </a:cubicBezTo>
                  <a:cubicBezTo>
                    <a:pt x="30403" y="3441"/>
                    <a:pt x="29415" y="4334"/>
                    <a:pt x="28451" y="5263"/>
                  </a:cubicBezTo>
                  <a:lnTo>
                    <a:pt x="28367" y="5358"/>
                  </a:lnTo>
                  <a:cubicBezTo>
                    <a:pt x="27748" y="4763"/>
                    <a:pt x="27177" y="4156"/>
                    <a:pt x="26605" y="3513"/>
                  </a:cubicBezTo>
                  <a:cubicBezTo>
                    <a:pt x="26117" y="2941"/>
                    <a:pt x="25605" y="2370"/>
                    <a:pt x="25033" y="1894"/>
                  </a:cubicBezTo>
                  <a:cubicBezTo>
                    <a:pt x="24521" y="1477"/>
                    <a:pt x="23974" y="1120"/>
                    <a:pt x="23390" y="834"/>
                  </a:cubicBezTo>
                  <a:cubicBezTo>
                    <a:pt x="22259" y="274"/>
                    <a:pt x="20980" y="0"/>
                    <a:pt x="197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4"/>
            <p:cNvSpPr/>
            <p:nvPr/>
          </p:nvSpPr>
          <p:spPr>
            <a:xfrm>
              <a:off x="2674425" y="1361600"/>
              <a:ext cx="21750" cy="165150"/>
            </a:xfrm>
            <a:custGeom>
              <a:avLst/>
              <a:gdLst/>
              <a:ahLst/>
              <a:cxnLst/>
              <a:rect l="l" t="t" r="r" b="b"/>
              <a:pathLst>
                <a:path w="870" h="6606" extrusionOk="0">
                  <a:moveTo>
                    <a:pt x="383" y="1"/>
                  </a:moveTo>
                  <a:cubicBezTo>
                    <a:pt x="197" y="1"/>
                    <a:pt x="19" y="120"/>
                    <a:pt x="36" y="358"/>
                  </a:cubicBezTo>
                  <a:cubicBezTo>
                    <a:pt x="120" y="2311"/>
                    <a:pt x="120" y="4275"/>
                    <a:pt x="13" y="6240"/>
                  </a:cubicBezTo>
                  <a:cubicBezTo>
                    <a:pt x="1" y="6484"/>
                    <a:pt x="179" y="6606"/>
                    <a:pt x="365" y="6606"/>
                  </a:cubicBezTo>
                  <a:cubicBezTo>
                    <a:pt x="551" y="6606"/>
                    <a:pt x="745" y="6484"/>
                    <a:pt x="763" y="6240"/>
                  </a:cubicBezTo>
                  <a:cubicBezTo>
                    <a:pt x="870" y="4287"/>
                    <a:pt x="870" y="2322"/>
                    <a:pt x="775" y="358"/>
                  </a:cubicBezTo>
                  <a:cubicBezTo>
                    <a:pt x="763" y="120"/>
                    <a:pt x="569" y="1"/>
                    <a:pt x="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4"/>
            <p:cNvSpPr/>
            <p:nvPr/>
          </p:nvSpPr>
          <p:spPr>
            <a:xfrm>
              <a:off x="2714325" y="1362575"/>
              <a:ext cx="21000" cy="173175"/>
            </a:xfrm>
            <a:custGeom>
              <a:avLst/>
              <a:gdLst/>
              <a:ahLst/>
              <a:cxnLst/>
              <a:rect l="l" t="t" r="r" b="b"/>
              <a:pathLst>
                <a:path w="840" h="6927" extrusionOk="0">
                  <a:moveTo>
                    <a:pt x="412" y="0"/>
                  </a:moveTo>
                  <a:cubicBezTo>
                    <a:pt x="226" y="0"/>
                    <a:pt x="36" y="123"/>
                    <a:pt x="24" y="367"/>
                  </a:cubicBezTo>
                  <a:cubicBezTo>
                    <a:pt x="0" y="2438"/>
                    <a:pt x="12" y="4498"/>
                    <a:pt x="83" y="6570"/>
                  </a:cubicBezTo>
                  <a:cubicBezTo>
                    <a:pt x="95" y="6808"/>
                    <a:pt x="286" y="6927"/>
                    <a:pt x="472" y="6927"/>
                  </a:cubicBezTo>
                  <a:cubicBezTo>
                    <a:pt x="658" y="6927"/>
                    <a:pt x="839" y="6808"/>
                    <a:pt x="834" y="6570"/>
                  </a:cubicBezTo>
                  <a:cubicBezTo>
                    <a:pt x="762" y="4498"/>
                    <a:pt x="738" y="2438"/>
                    <a:pt x="774" y="367"/>
                  </a:cubicBezTo>
                  <a:cubicBezTo>
                    <a:pt x="780" y="123"/>
                    <a:pt x="598" y="0"/>
                    <a:pt x="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4"/>
            <p:cNvSpPr/>
            <p:nvPr/>
          </p:nvSpPr>
          <p:spPr>
            <a:xfrm>
              <a:off x="2752125" y="1367250"/>
              <a:ext cx="20700" cy="160775"/>
            </a:xfrm>
            <a:custGeom>
              <a:avLst/>
              <a:gdLst/>
              <a:ahLst/>
              <a:cxnLst/>
              <a:rect l="l" t="t" r="r" b="b"/>
              <a:pathLst>
                <a:path w="828" h="6431" extrusionOk="0">
                  <a:moveTo>
                    <a:pt x="393" y="1"/>
                  </a:moveTo>
                  <a:cubicBezTo>
                    <a:pt x="209" y="1"/>
                    <a:pt x="24" y="120"/>
                    <a:pt x="24" y="358"/>
                  </a:cubicBezTo>
                  <a:cubicBezTo>
                    <a:pt x="0" y="2263"/>
                    <a:pt x="36" y="4168"/>
                    <a:pt x="84" y="6073"/>
                  </a:cubicBezTo>
                  <a:cubicBezTo>
                    <a:pt x="89" y="6311"/>
                    <a:pt x="277" y="6430"/>
                    <a:pt x="462" y="6430"/>
                  </a:cubicBezTo>
                  <a:cubicBezTo>
                    <a:pt x="646" y="6430"/>
                    <a:pt x="828" y="6311"/>
                    <a:pt x="822" y="6073"/>
                  </a:cubicBezTo>
                  <a:cubicBezTo>
                    <a:pt x="762" y="4168"/>
                    <a:pt x="750" y="2263"/>
                    <a:pt x="762" y="358"/>
                  </a:cubicBezTo>
                  <a:cubicBezTo>
                    <a:pt x="762" y="120"/>
                    <a:pt x="578" y="1"/>
                    <a:pt x="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4"/>
            <p:cNvSpPr/>
            <p:nvPr/>
          </p:nvSpPr>
          <p:spPr>
            <a:xfrm>
              <a:off x="2788875" y="1389875"/>
              <a:ext cx="21000" cy="126825"/>
            </a:xfrm>
            <a:custGeom>
              <a:avLst/>
              <a:gdLst/>
              <a:ahLst/>
              <a:cxnLst/>
              <a:rect l="l" t="t" r="r" b="b"/>
              <a:pathLst>
                <a:path w="840" h="5073" extrusionOk="0">
                  <a:moveTo>
                    <a:pt x="368" y="1"/>
                  </a:moveTo>
                  <a:cubicBezTo>
                    <a:pt x="182" y="1"/>
                    <a:pt x="1" y="120"/>
                    <a:pt x="7" y="358"/>
                  </a:cubicBezTo>
                  <a:cubicBezTo>
                    <a:pt x="42" y="1811"/>
                    <a:pt x="66" y="3263"/>
                    <a:pt x="102" y="4716"/>
                  </a:cubicBezTo>
                  <a:cubicBezTo>
                    <a:pt x="102" y="4954"/>
                    <a:pt x="286" y="5073"/>
                    <a:pt x="471" y="5073"/>
                  </a:cubicBezTo>
                  <a:cubicBezTo>
                    <a:pt x="655" y="5073"/>
                    <a:pt x="840" y="4954"/>
                    <a:pt x="840" y="4716"/>
                  </a:cubicBezTo>
                  <a:cubicBezTo>
                    <a:pt x="816" y="3263"/>
                    <a:pt x="780" y="1811"/>
                    <a:pt x="757" y="358"/>
                  </a:cubicBezTo>
                  <a:cubicBezTo>
                    <a:pt x="745" y="120"/>
                    <a:pt x="554" y="1"/>
                    <a:pt x="3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4"/>
            <p:cNvSpPr/>
            <p:nvPr/>
          </p:nvSpPr>
          <p:spPr>
            <a:xfrm>
              <a:off x="2823250" y="1410725"/>
              <a:ext cx="22650" cy="82775"/>
            </a:xfrm>
            <a:custGeom>
              <a:avLst/>
              <a:gdLst/>
              <a:ahLst/>
              <a:cxnLst/>
              <a:rect l="l" t="t" r="r" b="b"/>
              <a:pathLst>
                <a:path w="906" h="3311" extrusionOk="0">
                  <a:moveTo>
                    <a:pt x="394" y="0"/>
                  </a:moveTo>
                  <a:cubicBezTo>
                    <a:pt x="191" y="0"/>
                    <a:pt x="1" y="167"/>
                    <a:pt x="13" y="369"/>
                  </a:cubicBezTo>
                  <a:cubicBezTo>
                    <a:pt x="60" y="1227"/>
                    <a:pt x="108" y="2084"/>
                    <a:pt x="156" y="2929"/>
                  </a:cubicBezTo>
                  <a:cubicBezTo>
                    <a:pt x="167" y="3132"/>
                    <a:pt x="310" y="3310"/>
                    <a:pt x="525" y="3310"/>
                  </a:cubicBezTo>
                  <a:cubicBezTo>
                    <a:pt x="715" y="3310"/>
                    <a:pt x="906" y="3144"/>
                    <a:pt x="894" y="2929"/>
                  </a:cubicBezTo>
                  <a:cubicBezTo>
                    <a:pt x="846" y="2084"/>
                    <a:pt x="810" y="1227"/>
                    <a:pt x="763" y="369"/>
                  </a:cubicBezTo>
                  <a:cubicBezTo>
                    <a:pt x="751" y="179"/>
                    <a:pt x="596"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4"/>
            <p:cNvSpPr/>
            <p:nvPr/>
          </p:nvSpPr>
          <p:spPr>
            <a:xfrm>
              <a:off x="2856900" y="1431125"/>
              <a:ext cx="20250" cy="44850"/>
            </a:xfrm>
            <a:custGeom>
              <a:avLst/>
              <a:gdLst/>
              <a:ahLst/>
              <a:cxnLst/>
              <a:rect l="l" t="t" r="r" b="b"/>
              <a:pathLst>
                <a:path w="810" h="1794" extrusionOk="0">
                  <a:moveTo>
                    <a:pt x="431" y="0"/>
                  </a:moveTo>
                  <a:cubicBezTo>
                    <a:pt x="414" y="0"/>
                    <a:pt x="398" y="2"/>
                    <a:pt x="381" y="6"/>
                  </a:cubicBezTo>
                  <a:cubicBezTo>
                    <a:pt x="191" y="18"/>
                    <a:pt x="0" y="161"/>
                    <a:pt x="12" y="375"/>
                  </a:cubicBezTo>
                  <a:cubicBezTo>
                    <a:pt x="24" y="720"/>
                    <a:pt x="36" y="1065"/>
                    <a:pt x="60" y="1423"/>
                  </a:cubicBezTo>
                  <a:cubicBezTo>
                    <a:pt x="60" y="1518"/>
                    <a:pt x="95" y="1613"/>
                    <a:pt x="155" y="1685"/>
                  </a:cubicBezTo>
                  <a:cubicBezTo>
                    <a:pt x="209" y="1739"/>
                    <a:pt x="303" y="1793"/>
                    <a:pt x="401" y="1793"/>
                  </a:cubicBezTo>
                  <a:cubicBezTo>
                    <a:pt x="410" y="1793"/>
                    <a:pt x="419" y="1793"/>
                    <a:pt x="429" y="1792"/>
                  </a:cubicBezTo>
                  <a:cubicBezTo>
                    <a:pt x="619" y="1780"/>
                    <a:pt x="810" y="1625"/>
                    <a:pt x="798" y="1423"/>
                  </a:cubicBezTo>
                  <a:cubicBezTo>
                    <a:pt x="786" y="1077"/>
                    <a:pt x="774" y="732"/>
                    <a:pt x="750" y="375"/>
                  </a:cubicBezTo>
                  <a:cubicBezTo>
                    <a:pt x="750" y="268"/>
                    <a:pt x="715" y="184"/>
                    <a:pt x="655" y="101"/>
                  </a:cubicBezTo>
                  <a:cubicBezTo>
                    <a:pt x="605" y="51"/>
                    <a:pt x="520" y="0"/>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4"/>
            <p:cNvSpPr/>
            <p:nvPr/>
          </p:nvSpPr>
          <p:spPr>
            <a:xfrm>
              <a:off x="2951550" y="1432600"/>
              <a:ext cx="20250" cy="29875"/>
            </a:xfrm>
            <a:custGeom>
              <a:avLst/>
              <a:gdLst/>
              <a:ahLst/>
              <a:cxnLst/>
              <a:rect l="l" t="t" r="r" b="b"/>
              <a:pathLst>
                <a:path w="810" h="1195" extrusionOk="0">
                  <a:moveTo>
                    <a:pt x="407" y="0"/>
                  </a:moveTo>
                  <a:cubicBezTo>
                    <a:pt x="336" y="0"/>
                    <a:pt x="264" y="13"/>
                    <a:pt x="215" y="54"/>
                  </a:cubicBezTo>
                  <a:cubicBezTo>
                    <a:pt x="143" y="90"/>
                    <a:pt x="60" y="185"/>
                    <a:pt x="48" y="268"/>
                  </a:cubicBezTo>
                  <a:cubicBezTo>
                    <a:pt x="24" y="375"/>
                    <a:pt x="0" y="483"/>
                    <a:pt x="24" y="602"/>
                  </a:cubicBezTo>
                  <a:cubicBezTo>
                    <a:pt x="36" y="697"/>
                    <a:pt x="48" y="804"/>
                    <a:pt x="84" y="911"/>
                  </a:cubicBezTo>
                  <a:cubicBezTo>
                    <a:pt x="96" y="959"/>
                    <a:pt x="108" y="1006"/>
                    <a:pt x="143" y="1042"/>
                  </a:cubicBezTo>
                  <a:cubicBezTo>
                    <a:pt x="167" y="1090"/>
                    <a:pt x="191" y="1126"/>
                    <a:pt x="239" y="1137"/>
                  </a:cubicBezTo>
                  <a:cubicBezTo>
                    <a:pt x="286" y="1161"/>
                    <a:pt x="334" y="1185"/>
                    <a:pt x="381" y="1185"/>
                  </a:cubicBezTo>
                  <a:cubicBezTo>
                    <a:pt x="399" y="1191"/>
                    <a:pt x="423" y="1194"/>
                    <a:pt x="448" y="1194"/>
                  </a:cubicBezTo>
                  <a:cubicBezTo>
                    <a:pt x="474" y="1194"/>
                    <a:pt x="500" y="1191"/>
                    <a:pt x="524" y="1185"/>
                  </a:cubicBezTo>
                  <a:cubicBezTo>
                    <a:pt x="620" y="1149"/>
                    <a:pt x="703" y="1090"/>
                    <a:pt x="750" y="1018"/>
                  </a:cubicBezTo>
                  <a:lnTo>
                    <a:pt x="786" y="923"/>
                  </a:lnTo>
                  <a:cubicBezTo>
                    <a:pt x="810" y="864"/>
                    <a:pt x="810" y="792"/>
                    <a:pt x="786" y="733"/>
                  </a:cubicBezTo>
                  <a:cubicBezTo>
                    <a:pt x="774" y="649"/>
                    <a:pt x="762" y="602"/>
                    <a:pt x="762" y="554"/>
                  </a:cubicBezTo>
                  <a:lnTo>
                    <a:pt x="762" y="447"/>
                  </a:lnTo>
                  <a:cubicBezTo>
                    <a:pt x="774" y="399"/>
                    <a:pt x="774" y="352"/>
                    <a:pt x="762" y="304"/>
                  </a:cubicBezTo>
                  <a:cubicBezTo>
                    <a:pt x="762" y="256"/>
                    <a:pt x="750" y="209"/>
                    <a:pt x="715" y="173"/>
                  </a:cubicBezTo>
                  <a:cubicBezTo>
                    <a:pt x="691" y="125"/>
                    <a:pt x="655" y="90"/>
                    <a:pt x="631" y="66"/>
                  </a:cubicBezTo>
                  <a:cubicBezTo>
                    <a:pt x="596" y="30"/>
                    <a:pt x="560" y="6"/>
                    <a:pt x="500" y="6"/>
                  </a:cubicBezTo>
                  <a:cubicBezTo>
                    <a:pt x="471" y="3"/>
                    <a:pt x="439" y="0"/>
                    <a:pt x="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4"/>
            <p:cNvSpPr/>
            <p:nvPr/>
          </p:nvSpPr>
          <p:spPr>
            <a:xfrm>
              <a:off x="2984000" y="1400000"/>
              <a:ext cx="20850" cy="85150"/>
            </a:xfrm>
            <a:custGeom>
              <a:avLst/>
              <a:gdLst/>
              <a:ahLst/>
              <a:cxnLst/>
              <a:rect l="l" t="t" r="r" b="b"/>
              <a:pathLst>
                <a:path w="834" h="3406" extrusionOk="0">
                  <a:moveTo>
                    <a:pt x="369" y="1"/>
                  </a:moveTo>
                  <a:cubicBezTo>
                    <a:pt x="179" y="1"/>
                    <a:pt x="0" y="155"/>
                    <a:pt x="0" y="370"/>
                  </a:cubicBezTo>
                  <a:cubicBezTo>
                    <a:pt x="36" y="1263"/>
                    <a:pt x="60" y="2144"/>
                    <a:pt x="95" y="3037"/>
                  </a:cubicBezTo>
                  <a:cubicBezTo>
                    <a:pt x="95" y="3239"/>
                    <a:pt x="250" y="3406"/>
                    <a:pt x="465" y="3406"/>
                  </a:cubicBezTo>
                  <a:cubicBezTo>
                    <a:pt x="655" y="3406"/>
                    <a:pt x="834" y="3239"/>
                    <a:pt x="834" y="3037"/>
                  </a:cubicBezTo>
                  <a:cubicBezTo>
                    <a:pt x="810" y="2144"/>
                    <a:pt x="774" y="1263"/>
                    <a:pt x="750" y="370"/>
                  </a:cubicBezTo>
                  <a:cubicBezTo>
                    <a:pt x="750" y="179"/>
                    <a:pt x="584"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4"/>
            <p:cNvSpPr/>
            <p:nvPr/>
          </p:nvSpPr>
          <p:spPr>
            <a:xfrm>
              <a:off x="3015250" y="1377675"/>
              <a:ext cx="22650" cy="128325"/>
            </a:xfrm>
            <a:custGeom>
              <a:avLst/>
              <a:gdLst/>
              <a:ahLst/>
              <a:cxnLst/>
              <a:rect l="l" t="t" r="r" b="b"/>
              <a:pathLst>
                <a:path w="906" h="5133" extrusionOk="0">
                  <a:moveTo>
                    <a:pt x="393" y="1"/>
                  </a:moveTo>
                  <a:cubicBezTo>
                    <a:pt x="191" y="1"/>
                    <a:pt x="0" y="167"/>
                    <a:pt x="12" y="370"/>
                  </a:cubicBezTo>
                  <a:cubicBezTo>
                    <a:pt x="119" y="1846"/>
                    <a:pt x="179" y="3299"/>
                    <a:pt x="167" y="4775"/>
                  </a:cubicBezTo>
                  <a:cubicBezTo>
                    <a:pt x="167" y="5013"/>
                    <a:pt x="352" y="5132"/>
                    <a:pt x="536" y="5132"/>
                  </a:cubicBezTo>
                  <a:cubicBezTo>
                    <a:pt x="721" y="5132"/>
                    <a:pt x="905" y="5013"/>
                    <a:pt x="905" y="4775"/>
                  </a:cubicBezTo>
                  <a:cubicBezTo>
                    <a:pt x="905" y="3299"/>
                    <a:pt x="869" y="1834"/>
                    <a:pt x="762" y="370"/>
                  </a:cubicBezTo>
                  <a:cubicBezTo>
                    <a:pt x="750" y="179"/>
                    <a:pt x="596" y="1"/>
                    <a:pt x="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4"/>
            <p:cNvSpPr/>
            <p:nvPr/>
          </p:nvSpPr>
          <p:spPr>
            <a:xfrm>
              <a:off x="3049925" y="1356250"/>
              <a:ext cx="26225" cy="164000"/>
            </a:xfrm>
            <a:custGeom>
              <a:avLst/>
              <a:gdLst/>
              <a:ahLst/>
              <a:cxnLst/>
              <a:rect l="l" t="t" r="r" b="b"/>
              <a:pathLst>
                <a:path w="1049" h="6560" extrusionOk="0">
                  <a:moveTo>
                    <a:pt x="365" y="0"/>
                  </a:moveTo>
                  <a:cubicBezTo>
                    <a:pt x="179" y="0"/>
                    <a:pt x="0" y="120"/>
                    <a:pt x="18" y="358"/>
                  </a:cubicBezTo>
                  <a:cubicBezTo>
                    <a:pt x="137" y="2298"/>
                    <a:pt x="233" y="4251"/>
                    <a:pt x="292" y="6192"/>
                  </a:cubicBezTo>
                  <a:cubicBezTo>
                    <a:pt x="304" y="6437"/>
                    <a:pt x="497" y="6559"/>
                    <a:pt x="684" y="6559"/>
                  </a:cubicBezTo>
                  <a:cubicBezTo>
                    <a:pt x="869" y="6559"/>
                    <a:pt x="1048" y="6440"/>
                    <a:pt x="1042" y="6204"/>
                  </a:cubicBezTo>
                  <a:cubicBezTo>
                    <a:pt x="971" y="4251"/>
                    <a:pt x="876" y="2310"/>
                    <a:pt x="756" y="358"/>
                  </a:cubicBezTo>
                  <a:cubicBezTo>
                    <a:pt x="745" y="120"/>
                    <a:pt x="551"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4"/>
            <p:cNvSpPr/>
            <p:nvPr/>
          </p:nvSpPr>
          <p:spPr>
            <a:xfrm>
              <a:off x="3091000" y="1340775"/>
              <a:ext cx="21900" cy="194975"/>
            </a:xfrm>
            <a:custGeom>
              <a:avLst/>
              <a:gdLst/>
              <a:ahLst/>
              <a:cxnLst/>
              <a:rect l="l" t="t" r="r" b="b"/>
              <a:pathLst>
                <a:path w="876" h="7799" extrusionOk="0">
                  <a:moveTo>
                    <a:pt x="368" y="0"/>
                  </a:moveTo>
                  <a:cubicBezTo>
                    <a:pt x="182" y="0"/>
                    <a:pt x="0" y="119"/>
                    <a:pt x="6" y="358"/>
                  </a:cubicBezTo>
                  <a:cubicBezTo>
                    <a:pt x="54" y="2727"/>
                    <a:pt x="102" y="5072"/>
                    <a:pt x="125" y="7442"/>
                  </a:cubicBezTo>
                  <a:cubicBezTo>
                    <a:pt x="125" y="7680"/>
                    <a:pt x="313" y="7799"/>
                    <a:pt x="501" y="7799"/>
                  </a:cubicBezTo>
                  <a:cubicBezTo>
                    <a:pt x="688" y="7799"/>
                    <a:pt x="876" y="7680"/>
                    <a:pt x="876" y="7442"/>
                  </a:cubicBezTo>
                  <a:cubicBezTo>
                    <a:pt x="828" y="5072"/>
                    <a:pt x="780" y="2727"/>
                    <a:pt x="757" y="358"/>
                  </a:cubicBezTo>
                  <a:cubicBezTo>
                    <a:pt x="745" y="119"/>
                    <a:pt x="554" y="0"/>
                    <a:pt x="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4"/>
            <p:cNvSpPr/>
            <p:nvPr/>
          </p:nvSpPr>
          <p:spPr>
            <a:xfrm>
              <a:off x="3131175" y="1341950"/>
              <a:ext cx="28150" cy="200650"/>
            </a:xfrm>
            <a:custGeom>
              <a:avLst/>
              <a:gdLst/>
              <a:ahLst/>
              <a:cxnLst/>
              <a:rect l="l" t="t" r="r" b="b"/>
              <a:pathLst>
                <a:path w="1126" h="8026" extrusionOk="0">
                  <a:moveTo>
                    <a:pt x="368" y="1"/>
                  </a:moveTo>
                  <a:cubicBezTo>
                    <a:pt x="182" y="1"/>
                    <a:pt x="1" y="120"/>
                    <a:pt x="7" y="358"/>
                  </a:cubicBezTo>
                  <a:cubicBezTo>
                    <a:pt x="54" y="2799"/>
                    <a:pt x="173" y="5228"/>
                    <a:pt x="364" y="7645"/>
                  </a:cubicBezTo>
                  <a:cubicBezTo>
                    <a:pt x="376" y="7847"/>
                    <a:pt x="531" y="8026"/>
                    <a:pt x="733" y="8026"/>
                  </a:cubicBezTo>
                  <a:cubicBezTo>
                    <a:pt x="935" y="8026"/>
                    <a:pt x="1126" y="7859"/>
                    <a:pt x="1114" y="7645"/>
                  </a:cubicBezTo>
                  <a:cubicBezTo>
                    <a:pt x="912" y="5228"/>
                    <a:pt x="793" y="2787"/>
                    <a:pt x="757" y="358"/>
                  </a:cubicBezTo>
                  <a:cubicBezTo>
                    <a:pt x="745" y="120"/>
                    <a:pt x="554" y="1"/>
                    <a:pt x="3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4"/>
            <p:cNvSpPr/>
            <p:nvPr/>
          </p:nvSpPr>
          <p:spPr>
            <a:xfrm>
              <a:off x="3177775" y="1345525"/>
              <a:ext cx="26800" cy="196475"/>
            </a:xfrm>
            <a:custGeom>
              <a:avLst/>
              <a:gdLst/>
              <a:ahLst/>
              <a:cxnLst/>
              <a:rect l="l" t="t" r="r" b="b"/>
              <a:pathLst>
                <a:path w="1072" h="7859" extrusionOk="0">
                  <a:moveTo>
                    <a:pt x="375" y="1"/>
                  </a:moveTo>
                  <a:cubicBezTo>
                    <a:pt x="188" y="1"/>
                    <a:pt x="0" y="120"/>
                    <a:pt x="0" y="358"/>
                  </a:cubicBezTo>
                  <a:cubicBezTo>
                    <a:pt x="36" y="2739"/>
                    <a:pt x="143" y="5121"/>
                    <a:pt x="322" y="7490"/>
                  </a:cubicBezTo>
                  <a:cubicBezTo>
                    <a:pt x="334" y="7680"/>
                    <a:pt x="464" y="7859"/>
                    <a:pt x="691" y="7859"/>
                  </a:cubicBezTo>
                  <a:cubicBezTo>
                    <a:pt x="881" y="7859"/>
                    <a:pt x="1072" y="7704"/>
                    <a:pt x="1060" y="7490"/>
                  </a:cubicBezTo>
                  <a:cubicBezTo>
                    <a:pt x="881" y="5109"/>
                    <a:pt x="774" y="2739"/>
                    <a:pt x="750" y="358"/>
                  </a:cubicBezTo>
                  <a:cubicBezTo>
                    <a:pt x="750" y="120"/>
                    <a:pt x="563" y="1"/>
                    <a:pt x="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3220625" y="1364875"/>
              <a:ext cx="22050" cy="158575"/>
            </a:xfrm>
            <a:custGeom>
              <a:avLst/>
              <a:gdLst/>
              <a:ahLst/>
              <a:cxnLst/>
              <a:rect l="l" t="t" r="r" b="b"/>
              <a:pathLst>
                <a:path w="882" h="6343" extrusionOk="0">
                  <a:moveTo>
                    <a:pt x="376" y="1"/>
                  </a:moveTo>
                  <a:cubicBezTo>
                    <a:pt x="188" y="1"/>
                    <a:pt x="1" y="120"/>
                    <a:pt x="1" y="358"/>
                  </a:cubicBezTo>
                  <a:cubicBezTo>
                    <a:pt x="1" y="2239"/>
                    <a:pt x="36" y="4096"/>
                    <a:pt x="120" y="5966"/>
                  </a:cubicBezTo>
                  <a:cubicBezTo>
                    <a:pt x="138" y="6217"/>
                    <a:pt x="333" y="6342"/>
                    <a:pt x="520" y="6342"/>
                  </a:cubicBezTo>
                  <a:cubicBezTo>
                    <a:pt x="705" y="6342"/>
                    <a:pt x="882" y="6220"/>
                    <a:pt x="870" y="5978"/>
                  </a:cubicBezTo>
                  <a:cubicBezTo>
                    <a:pt x="786" y="4096"/>
                    <a:pt x="751" y="2239"/>
                    <a:pt x="751" y="358"/>
                  </a:cubicBezTo>
                  <a:cubicBezTo>
                    <a:pt x="751" y="120"/>
                    <a:pt x="563"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3260800" y="1397325"/>
              <a:ext cx="21775" cy="102725"/>
            </a:xfrm>
            <a:custGeom>
              <a:avLst/>
              <a:gdLst/>
              <a:ahLst/>
              <a:cxnLst/>
              <a:rect l="l" t="t" r="r" b="b"/>
              <a:pathLst>
                <a:path w="871" h="4109" extrusionOk="0">
                  <a:moveTo>
                    <a:pt x="415" y="1"/>
                  </a:moveTo>
                  <a:cubicBezTo>
                    <a:pt x="230" y="1"/>
                    <a:pt x="43" y="120"/>
                    <a:pt x="37" y="358"/>
                  </a:cubicBezTo>
                  <a:cubicBezTo>
                    <a:pt x="1" y="1489"/>
                    <a:pt x="37" y="2608"/>
                    <a:pt x="108" y="3739"/>
                  </a:cubicBezTo>
                  <a:cubicBezTo>
                    <a:pt x="120" y="3930"/>
                    <a:pt x="275" y="4108"/>
                    <a:pt x="477" y="4108"/>
                  </a:cubicBezTo>
                  <a:cubicBezTo>
                    <a:pt x="668" y="4108"/>
                    <a:pt x="870" y="3941"/>
                    <a:pt x="846" y="3739"/>
                  </a:cubicBezTo>
                  <a:cubicBezTo>
                    <a:pt x="775" y="2608"/>
                    <a:pt x="751" y="1489"/>
                    <a:pt x="775" y="358"/>
                  </a:cubicBezTo>
                  <a:cubicBezTo>
                    <a:pt x="781" y="120"/>
                    <a:pt x="599" y="1"/>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3293550" y="1436775"/>
              <a:ext cx="20275" cy="45850"/>
            </a:xfrm>
            <a:custGeom>
              <a:avLst/>
              <a:gdLst/>
              <a:ahLst/>
              <a:cxnLst/>
              <a:rect l="l" t="t" r="r" b="b"/>
              <a:pathLst>
                <a:path w="811" h="1834" extrusionOk="0">
                  <a:moveTo>
                    <a:pt x="438" y="1"/>
                  </a:moveTo>
                  <a:cubicBezTo>
                    <a:pt x="423" y="1"/>
                    <a:pt x="408" y="2"/>
                    <a:pt x="394" y="6"/>
                  </a:cubicBezTo>
                  <a:cubicBezTo>
                    <a:pt x="298" y="6"/>
                    <a:pt x="191" y="30"/>
                    <a:pt x="120" y="101"/>
                  </a:cubicBezTo>
                  <a:cubicBezTo>
                    <a:pt x="60" y="173"/>
                    <a:pt x="1" y="268"/>
                    <a:pt x="13" y="375"/>
                  </a:cubicBezTo>
                  <a:cubicBezTo>
                    <a:pt x="60" y="744"/>
                    <a:pt x="60" y="1101"/>
                    <a:pt x="36" y="1459"/>
                  </a:cubicBezTo>
                  <a:cubicBezTo>
                    <a:pt x="13" y="1554"/>
                    <a:pt x="72" y="1673"/>
                    <a:pt x="132" y="1732"/>
                  </a:cubicBezTo>
                  <a:cubicBezTo>
                    <a:pt x="182" y="1783"/>
                    <a:pt x="266" y="1833"/>
                    <a:pt x="356" y="1833"/>
                  </a:cubicBezTo>
                  <a:cubicBezTo>
                    <a:pt x="372" y="1833"/>
                    <a:pt x="389" y="1831"/>
                    <a:pt x="405" y="1828"/>
                  </a:cubicBezTo>
                  <a:cubicBezTo>
                    <a:pt x="489" y="1828"/>
                    <a:pt x="596" y="1804"/>
                    <a:pt x="667" y="1732"/>
                  </a:cubicBezTo>
                  <a:cubicBezTo>
                    <a:pt x="751" y="1649"/>
                    <a:pt x="775" y="1566"/>
                    <a:pt x="775" y="1459"/>
                  </a:cubicBezTo>
                  <a:cubicBezTo>
                    <a:pt x="810" y="1101"/>
                    <a:pt x="810" y="732"/>
                    <a:pt x="763" y="375"/>
                  </a:cubicBezTo>
                  <a:cubicBezTo>
                    <a:pt x="751" y="268"/>
                    <a:pt x="727" y="173"/>
                    <a:pt x="656" y="101"/>
                  </a:cubicBezTo>
                  <a:cubicBezTo>
                    <a:pt x="605" y="51"/>
                    <a:pt x="521" y="1"/>
                    <a:pt x="4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3385825" y="1441550"/>
              <a:ext cx="20575" cy="32625"/>
            </a:xfrm>
            <a:custGeom>
              <a:avLst/>
              <a:gdLst/>
              <a:ahLst/>
              <a:cxnLst/>
              <a:rect l="l" t="t" r="r" b="b"/>
              <a:pathLst>
                <a:path w="823" h="1305" extrusionOk="0">
                  <a:moveTo>
                    <a:pt x="438" y="0"/>
                  </a:moveTo>
                  <a:cubicBezTo>
                    <a:pt x="423" y="0"/>
                    <a:pt x="408" y="2"/>
                    <a:pt x="394" y="6"/>
                  </a:cubicBezTo>
                  <a:cubicBezTo>
                    <a:pt x="298" y="6"/>
                    <a:pt x="191" y="29"/>
                    <a:pt x="120" y="113"/>
                  </a:cubicBezTo>
                  <a:cubicBezTo>
                    <a:pt x="60" y="184"/>
                    <a:pt x="1" y="267"/>
                    <a:pt x="13" y="375"/>
                  </a:cubicBezTo>
                  <a:cubicBezTo>
                    <a:pt x="36" y="553"/>
                    <a:pt x="48" y="732"/>
                    <a:pt x="60" y="922"/>
                  </a:cubicBezTo>
                  <a:cubicBezTo>
                    <a:pt x="60" y="970"/>
                    <a:pt x="72" y="1029"/>
                    <a:pt x="96" y="1077"/>
                  </a:cubicBezTo>
                  <a:cubicBezTo>
                    <a:pt x="108" y="1125"/>
                    <a:pt x="132" y="1160"/>
                    <a:pt x="167" y="1196"/>
                  </a:cubicBezTo>
                  <a:cubicBezTo>
                    <a:pt x="222" y="1251"/>
                    <a:pt x="316" y="1305"/>
                    <a:pt x="404" y="1305"/>
                  </a:cubicBezTo>
                  <a:cubicBezTo>
                    <a:pt x="413" y="1305"/>
                    <a:pt x="421" y="1304"/>
                    <a:pt x="429" y="1303"/>
                  </a:cubicBezTo>
                  <a:cubicBezTo>
                    <a:pt x="524" y="1303"/>
                    <a:pt x="632" y="1268"/>
                    <a:pt x="703" y="1196"/>
                  </a:cubicBezTo>
                  <a:cubicBezTo>
                    <a:pt x="763" y="1125"/>
                    <a:pt x="822" y="1029"/>
                    <a:pt x="810" y="922"/>
                  </a:cubicBezTo>
                  <a:cubicBezTo>
                    <a:pt x="786" y="744"/>
                    <a:pt x="775" y="565"/>
                    <a:pt x="763" y="375"/>
                  </a:cubicBezTo>
                  <a:cubicBezTo>
                    <a:pt x="763" y="327"/>
                    <a:pt x="751" y="267"/>
                    <a:pt x="727" y="232"/>
                  </a:cubicBezTo>
                  <a:cubicBezTo>
                    <a:pt x="715" y="172"/>
                    <a:pt x="691" y="137"/>
                    <a:pt x="655" y="113"/>
                  </a:cubicBezTo>
                  <a:cubicBezTo>
                    <a:pt x="605" y="52"/>
                    <a:pt x="520" y="0"/>
                    <a:pt x="4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3413800" y="1417525"/>
              <a:ext cx="22950" cy="73300"/>
            </a:xfrm>
            <a:custGeom>
              <a:avLst/>
              <a:gdLst/>
              <a:ahLst/>
              <a:cxnLst/>
              <a:rect l="l" t="t" r="r" b="b"/>
              <a:pathLst>
                <a:path w="918" h="2932" extrusionOk="0">
                  <a:moveTo>
                    <a:pt x="416" y="0"/>
                  </a:moveTo>
                  <a:cubicBezTo>
                    <a:pt x="405" y="0"/>
                    <a:pt x="393" y="1"/>
                    <a:pt x="382" y="2"/>
                  </a:cubicBezTo>
                  <a:cubicBezTo>
                    <a:pt x="191" y="14"/>
                    <a:pt x="1" y="157"/>
                    <a:pt x="13" y="371"/>
                  </a:cubicBezTo>
                  <a:cubicBezTo>
                    <a:pt x="72" y="1098"/>
                    <a:pt x="132" y="1824"/>
                    <a:pt x="167" y="2562"/>
                  </a:cubicBezTo>
                  <a:cubicBezTo>
                    <a:pt x="179" y="2747"/>
                    <a:pt x="314" y="2932"/>
                    <a:pt x="518" y="2932"/>
                  </a:cubicBezTo>
                  <a:cubicBezTo>
                    <a:pt x="524" y="2932"/>
                    <a:pt x="530" y="2931"/>
                    <a:pt x="537" y="2931"/>
                  </a:cubicBezTo>
                  <a:cubicBezTo>
                    <a:pt x="727" y="2919"/>
                    <a:pt x="918" y="2764"/>
                    <a:pt x="906" y="2562"/>
                  </a:cubicBezTo>
                  <a:cubicBezTo>
                    <a:pt x="882" y="1824"/>
                    <a:pt x="834" y="1098"/>
                    <a:pt x="763" y="371"/>
                  </a:cubicBezTo>
                  <a:cubicBezTo>
                    <a:pt x="740" y="191"/>
                    <a:pt x="611" y="0"/>
                    <a:pt x="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3448175" y="1399100"/>
              <a:ext cx="21925" cy="107800"/>
            </a:xfrm>
            <a:custGeom>
              <a:avLst/>
              <a:gdLst/>
              <a:ahLst/>
              <a:cxnLst/>
              <a:rect l="l" t="t" r="r" b="b"/>
              <a:pathLst>
                <a:path w="877" h="4312" extrusionOk="0">
                  <a:moveTo>
                    <a:pt x="369" y="1"/>
                  </a:moveTo>
                  <a:cubicBezTo>
                    <a:pt x="183" y="1"/>
                    <a:pt x="1" y="120"/>
                    <a:pt x="7" y="358"/>
                  </a:cubicBezTo>
                  <a:cubicBezTo>
                    <a:pt x="55" y="1549"/>
                    <a:pt x="102" y="2763"/>
                    <a:pt x="126" y="3954"/>
                  </a:cubicBezTo>
                  <a:cubicBezTo>
                    <a:pt x="132" y="4192"/>
                    <a:pt x="322" y="4311"/>
                    <a:pt x="508" y="4311"/>
                  </a:cubicBezTo>
                  <a:cubicBezTo>
                    <a:pt x="695" y="4311"/>
                    <a:pt x="876" y="4192"/>
                    <a:pt x="864" y="3954"/>
                  </a:cubicBezTo>
                  <a:cubicBezTo>
                    <a:pt x="828" y="2763"/>
                    <a:pt x="781" y="1549"/>
                    <a:pt x="757" y="358"/>
                  </a:cubicBezTo>
                  <a:cubicBezTo>
                    <a:pt x="745" y="120"/>
                    <a:pt x="55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3485250" y="1379475"/>
              <a:ext cx="23375" cy="148850"/>
            </a:xfrm>
            <a:custGeom>
              <a:avLst/>
              <a:gdLst/>
              <a:ahLst/>
              <a:cxnLst/>
              <a:rect l="l" t="t" r="r" b="b"/>
              <a:pathLst>
                <a:path w="935" h="5954" extrusionOk="0">
                  <a:moveTo>
                    <a:pt x="369" y="0"/>
                  </a:moveTo>
                  <a:cubicBezTo>
                    <a:pt x="185" y="0"/>
                    <a:pt x="0" y="119"/>
                    <a:pt x="0" y="357"/>
                  </a:cubicBezTo>
                  <a:cubicBezTo>
                    <a:pt x="12" y="2096"/>
                    <a:pt x="72" y="3846"/>
                    <a:pt x="179" y="5596"/>
                  </a:cubicBezTo>
                  <a:cubicBezTo>
                    <a:pt x="191" y="5834"/>
                    <a:pt x="384" y="5953"/>
                    <a:pt x="570" y="5953"/>
                  </a:cubicBezTo>
                  <a:cubicBezTo>
                    <a:pt x="756" y="5953"/>
                    <a:pt x="935" y="5834"/>
                    <a:pt x="917" y="5596"/>
                  </a:cubicBezTo>
                  <a:cubicBezTo>
                    <a:pt x="822" y="3858"/>
                    <a:pt x="762" y="2119"/>
                    <a:pt x="738" y="357"/>
                  </a:cubicBezTo>
                  <a:cubicBezTo>
                    <a:pt x="738" y="119"/>
                    <a:pt x="554"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3520825" y="1361300"/>
              <a:ext cx="25325" cy="179600"/>
            </a:xfrm>
            <a:custGeom>
              <a:avLst/>
              <a:gdLst/>
              <a:ahLst/>
              <a:cxnLst/>
              <a:rect l="l" t="t" r="r" b="b"/>
              <a:pathLst>
                <a:path w="1013" h="7184" extrusionOk="0">
                  <a:moveTo>
                    <a:pt x="366" y="1"/>
                  </a:moveTo>
                  <a:cubicBezTo>
                    <a:pt x="182" y="1"/>
                    <a:pt x="0" y="120"/>
                    <a:pt x="6" y="358"/>
                  </a:cubicBezTo>
                  <a:cubicBezTo>
                    <a:pt x="125" y="2513"/>
                    <a:pt x="197" y="4668"/>
                    <a:pt x="256" y="6835"/>
                  </a:cubicBezTo>
                  <a:cubicBezTo>
                    <a:pt x="262" y="7067"/>
                    <a:pt x="453" y="7183"/>
                    <a:pt x="640" y="7183"/>
                  </a:cubicBezTo>
                  <a:cubicBezTo>
                    <a:pt x="828" y="7183"/>
                    <a:pt x="1012" y="7067"/>
                    <a:pt x="1006" y="6835"/>
                  </a:cubicBezTo>
                  <a:cubicBezTo>
                    <a:pt x="947" y="4668"/>
                    <a:pt x="851" y="2513"/>
                    <a:pt x="744" y="358"/>
                  </a:cubicBezTo>
                  <a:cubicBezTo>
                    <a:pt x="738" y="120"/>
                    <a:pt x="551" y="1"/>
                    <a:pt x="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3562625" y="1355350"/>
              <a:ext cx="26225" cy="190825"/>
            </a:xfrm>
            <a:custGeom>
              <a:avLst/>
              <a:gdLst/>
              <a:ahLst/>
              <a:cxnLst/>
              <a:rect l="l" t="t" r="r" b="b"/>
              <a:pathLst>
                <a:path w="1049" h="7633" extrusionOk="0">
                  <a:moveTo>
                    <a:pt x="366" y="1"/>
                  </a:moveTo>
                  <a:cubicBezTo>
                    <a:pt x="180" y="1"/>
                    <a:pt x="1" y="120"/>
                    <a:pt x="13" y="358"/>
                  </a:cubicBezTo>
                  <a:cubicBezTo>
                    <a:pt x="168" y="2668"/>
                    <a:pt x="251" y="4966"/>
                    <a:pt x="299" y="7275"/>
                  </a:cubicBezTo>
                  <a:cubicBezTo>
                    <a:pt x="305" y="7514"/>
                    <a:pt x="495" y="7633"/>
                    <a:pt x="681" y="7633"/>
                  </a:cubicBezTo>
                  <a:cubicBezTo>
                    <a:pt x="867" y="7633"/>
                    <a:pt x="1049" y="7514"/>
                    <a:pt x="1037" y="7275"/>
                  </a:cubicBezTo>
                  <a:cubicBezTo>
                    <a:pt x="1001" y="4966"/>
                    <a:pt x="906" y="2668"/>
                    <a:pt x="763" y="358"/>
                  </a:cubicBezTo>
                  <a:cubicBezTo>
                    <a:pt x="745" y="120"/>
                    <a:pt x="552" y="1"/>
                    <a:pt x="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24"/>
          <p:cNvGrpSpPr/>
          <p:nvPr/>
        </p:nvGrpSpPr>
        <p:grpSpPr>
          <a:xfrm rot="-253296">
            <a:off x="5649562" y="4712604"/>
            <a:ext cx="2035430" cy="627859"/>
            <a:chOff x="3058400" y="3147475"/>
            <a:chExt cx="1281750" cy="395375"/>
          </a:xfrm>
        </p:grpSpPr>
        <p:sp>
          <p:nvSpPr>
            <p:cNvPr id="631" name="Google Shape;631;p24"/>
            <p:cNvSpPr/>
            <p:nvPr/>
          </p:nvSpPr>
          <p:spPr>
            <a:xfrm>
              <a:off x="3131325" y="3422125"/>
              <a:ext cx="916800" cy="120725"/>
            </a:xfrm>
            <a:custGeom>
              <a:avLst/>
              <a:gdLst/>
              <a:ahLst/>
              <a:cxnLst/>
              <a:rect l="l" t="t" r="r" b="b"/>
              <a:pathLst>
                <a:path w="36672" h="4829" extrusionOk="0">
                  <a:moveTo>
                    <a:pt x="11538" y="566"/>
                  </a:moveTo>
                  <a:lnTo>
                    <a:pt x="11538" y="4352"/>
                  </a:lnTo>
                  <a:lnTo>
                    <a:pt x="644" y="4352"/>
                  </a:lnTo>
                  <a:lnTo>
                    <a:pt x="644" y="566"/>
                  </a:lnTo>
                  <a:close/>
                  <a:moveTo>
                    <a:pt x="12574" y="566"/>
                  </a:moveTo>
                  <a:lnTo>
                    <a:pt x="12574" y="4352"/>
                  </a:lnTo>
                  <a:lnTo>
                    <a:pt x="11907" y="4352"/>
                  </a:lnTo>
                  <a:lnTo>
                    <a:pt x="11907" y="566"/>
                  </a:lnTo>
                  <a:close/>
                  <a:moveTo>
                    <a:pt x="36029" y="566"/>
                  </a:moveTo>
                  <a:lnTo>
                    <a:pt x="36029" y="4352"/>
                  </a:lnTo>
                  <a:lnTo>
                    <a:pt x="12931" y="4352"/>
                  </a:lnTo>
                  <a:lnTo>
                    <a:pt x="12931" y="566"/>
                  </a:lnTo>
                  <a:lnTo>
                    <a:pt x="22623" y="566"/>
                  </a:lnTo>
                  <a:lnTo>
                    <a:pt x="22623" y="3959"/>
                  </a:lnTo>
                  <a:cubicBezTo>
                    <a:pt x="22623" y="4073"/>
                    <a:pt x="22712" y="4129"/>
                    <a:pt x="22801" y="4129"/>
                  </a:cubicBezTo>
                  <a:cubicBezTo>
                    <a:pt x="22891" y="4129"/>
                    <a:pt x="22980" y="4073"/>
                    <a:pt x="22980" y="3959"/>
                  </a:cubicBezTo>
                  <a:lnTo>
                    <a:pt x="22980" y="566"/>
                  </a:lnTo>
                  <a:lnTo>
                    <a:pt x="23551" y="566"/>
                  </a:lnTo>
                  <a:lnTo>
                    <a:pt x="23551" y="3959"/>
                  </a:lnTo>
                  <a:cubicBezTo>
                    <a:pt x="23551" y="4073"/>
                    <a:pt x="23641" y="4129"/>
                    <a:pt x="23730" y="4129"/>
                  </a:cubicBezTo>
                  <a:cubicBezTo>
                    <a:pt x="23819" y="4129"/>
                    <a:pt x="23909" y="4073"/>
                    <a:pt x="23909" y="3959"/>
                  </a:cubicBezTo>
                  <a:lnTo>
                    <a:pt x="23909" y="566"/>
                  </a:lnTo>
                  <a:close/>
                  <a:moveTo>
                    <a:pt x="36208" y="1"/>
                  </a:moveTo>
                  <a:cubicBezTo>
                    <a:pt x="36118" y="1"/>
                    <a:pt x="36029" y="54"/>
                    <a:pt x="36029" y="161"/>
                  </a:cubicBezTo>
                  <a:lnTo>
                    <a:pt x="36029" y="209"/>
                  </a:lnTo>
                  <a:lnTo>
                    <a:pt x="11859" y="209"/>
                  </a:lnTo>
                  <a:cubicBezTo>
                    <a:pt x="11830" y="149"/>
                    <a:pt x="11764" y="120"/>
                    <a:pt x="11699" y="120"/>
                  </a:cubicBezTo>
                  <a:cubicBezTo>
                    <a:pt x="11633" y="120"/>
                    <a:pt x="11568" y="149"/>
                    <a:pt x="11538" y="209"/>
                  </a:cubicBezTo>
                  <a:lnTo>
                    <a:pt x="227" y="209"/>
                  </a:lnTo>
                  <a:cubicBezTo>
                    <a:pt x="1" y="209"/>
                    <a:pt x="1" y="566"/>
                    <a:pt x="227" y="566"/>
                  </a:cubicBezTo>
                  <a:lnTo>
                    <a:pt x="275" y="566"/>
                  </a:lnTo>
                  <a:lnTo>
                    <a:pt x="275" y="4638"/>
                  </a:lnTo>
                  <a:cubicBezTo>
                    <a:pt x="275" y="4760"/>
                    <a:pt x="363" y="4816"/>
                    <a:pt x="450" y="4816"/>
                  </a:cubicBezTo>
                  <a:cubicBezTo>
                    <a:pt x="516" y="4816"/>
                    <a:pt x="582" y="4783"/>
                    <a:pt x="608" y="4721"/>
                  </a:cubicBezTo>
                  <a:lnTo>
                    <a:pt x="12562" y="4721"/>
                  </a:lnTo>
                  <a:cubicBezTo>
                    <a:pt x="12592" y="4793"/>
                    <a:pt x="12663" y="4829"/>
                    <a:pt x="12733" y="4829"/>
                  </a:cubicBezTo>
                  <a:cubicBezTo>
                    <a:pt x="12803" y="4829"/>
                    <a:pt x="12871" y="4793"/>
                    <a:pt x="12895" y="4721"/>
                  </a:cubicBezTo>
                  <a:lnTo>
                    <a:pt x="36017" y="4721"/>
                  </a:lnTo>
                  <a:cubicBezTo>
                    <a:pt x="36047" y="4787"/>
                    <a:pt x="36112" y="4820"/>
                    <a:pt x="36179" y="4820"/>
                  </a:cubicBezTo>
                  <a:cubicBezTo>
                    <a:pt x="36246" y="4820"/>
                    <a:pt x="36315" y="4787"/>
                    <a:pt x="36351" y="4721"/>
                  </a:cubicBezTo>
                  <a:lnTo>
                    <a:pt x="36410" y="4721"/>
                  </a:lnTo>
                  <a:cubicBezTo>
                    <a:pt x="36672" y="4710"/>
                    <a:pt x="36672" y="4352"/>
                    <a:pt x="36434" y="4352"/>
                  </a:cubicBezTo>
                  <a:lnTo>
                    <a:pt x="36386" y="4352"/>
                  </a:lnTo>
                  <a:lnTo>
                    <a:pt x="36386" y="161"/>
                  </a:lnTo>
                  <a:cubicBezTo>
                    <a:pt x="36386" y="54"/>
                    <a:pt x="36297" y="1"/>
                    <a:pt x="36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4098150" y="3316175"/>
              <a:ext cx="22925" cy="84475"/>
            </a:xfrm>
            <a:custGeom>
              <a:avLst/>
              <a:gdLst/>
              <a:ahLst/>
              <a:cxnLst/>
              <a:rect l="l" t="t" r="r" b="b"/>
              <a:pathLst>
                <a:path w="917" h="3379" extrusionOk="0">
                  <a:moveTo>
                    <a:pt x="733" y="1"/>
                  </a:moveTo>
                  <a:cubicBezTo>
                    <a:pt x="662" y="1"/>
                    <a:pt x="592" y="42"/>
                    <a:pt x="571" y="137"/>
                  </a:cubicBezTo>
                  <a:cubicBezTo>
                    <a:pt x="440" y="708"/>
                    <a:pt x="261" y="1292"/>
                    <a:pt x="59" y="1840"/>
                  </a:cubicBezTo>
                  <a:cubicBezTo>
                    <a:pt x="1" y="1977"/>
                    <a:pt x="106" y="2067"/>
                    <a:pt x="217" y="2067"/>
                  </a:cubicBezTo>
                  <a:cubicBezTo>
                    <a:pt x="287" y="2067"/>
                    <a:pt x="360" y="2030"/>
                    <a:pt x="392" y="1947"/>
                  </a:cubicBezTo>
                  <a:cubicBezTo>
                    <a:pt x="452" y="1780"/>
                    <a:pt x="511" y="1637"/>
                    <a:pt x="559" y="1470"/>
                  </a:cubicBezTo>
                  <a:lnTo>
                    <a:pt x="559" y="3209"/>
                  </a:lnTo>
                  <a:cubicBezTo>
                    <a:pt x="559" y="3322"/>
                    <a:pt x="648" y="3378"/>
                    <a:pt x="737" y="3378"/>
                  </a:cubicBezTo>
                  <a:cubicBezTo>
                    <a:pt x="827" y="3378"/>
                    <a:pt x="916" y="3322"/>
                    <a:pt x="916" y="3209"/>
                  </a:cubicBezTo>
                  <a:lnTo>
                    <a:pt x="916" y="173"/>
                  </a:lnTo>
                  <a:cubicBezTo>
                    <a:pt x="916" y="66"/>
                    <a:pt x="823"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4"/>
            <p:cNvSpPr/>
            <p:nvPr/>
          </p:nvSpPr>
          <p:spPr>
            <a:xfrm>
              <a:off x="4136225" y="3311050"/>
              <a:ext cx="31575" cy="77700"/>
            </a:xfrm>
            <a:custGeom>
              <a:avLst/>
              <a:gdLst/>
              <a:ahLst/>
              <a:cxnLst/>
              <a:rect l="l" t="t" r="r" b="b"/>
              <a:pathLst>
                <a:path w="1263" h="3108" extrusionOk="0">
                  <a:moveTo>
                    <a:pt x="584" y="425"/>
                  </a:moveTo>
                  <a:cubicBezTo>
                    <a:pt x="810" y="651"/>
                    <a:pt x="869" y="1021"/>
                    <a:pt x="881" y="1318"/>
                  </a:cubicBezTo>
                  <a:cubicBezTo>
                    <a:pt x="893" y="1556"/>
                    <a:pt x="881" y="1806"/>
                    <a:pt x="834" y="2045"/>
                  </a:cubicBezTo>
                  <a:lnTo>
                    <a:pt x="750" y="2449"/>
                  </a:lnTo>
                  <a:cubicBezTo>
                    <a:pt x="715" y="2545"/>
                    <a:pt x="703" y="2628"/>
                    <a:pt x="643" y="2687"/>
                  </a:cubicBezTo>
                  <a:cubicBezTo>
                    <a:pt x="606" y="2732"/>
                    <a:pt x="575" y="2750"/>
                    <a:pt x="549" y="2750"/>
                  </a:cubicBezTo>
                  <a:cubicBezTo>
                    <a:pt x="450" y="2750"/>
                    <a:pt x="424" y="2484"/>
                    <a:pt x="405" y="2390"/>
                  </a:cubicBezTo>
                  <a:cubicBezTo>
                    <a:pt x="381" y="2164"/>
                    <a:pt x="357" y="1925"/>
                    <a:pt x="357" y="1711"/>
                  </a:cubicBezTo>
                  <a:cubicBezTo>
                    <a:pt x="357" y="1271"/>
                    <a:pt x="453" y="842"/>
                    <a:pt x="584" y="425"/>
                  </a:cubicBezTo>
                  <a:close/>
                  <a:moveTo>
                    <a:pt x="575" y="0"/>
                  </a:moveTo>
                  <a:cubicBezTo>
                    <a:pt x="532" y="0"/>
                    <a:pt x="490" y="19"/>
                    <a:pt x="453" y="56"/>
                  </a:cubicBezTo>
                  <a:cubicBezTo>
                    <a:pt x="393" y="56"/>
                    <a:pt x="334" y="92"/>
                    <a:pt x="298" y="175"/>
                  </a:cubicBezTo>
                  <a:cubicBezTo>
                    <a:pt x="131" y="628"/>
                    <a:pt x="36" y="1104"/>
                    <a:pt x="12" y="1580"/>
                  </a:cubicBezTo>
                  <a:cubicBezTo>
                    <a:pt x="0" y="1842"/>
                    <a:pt x="12" y="2080"/>
                    <a:pt x="48" y="2330"/>
                  </a:cubicBezTo>
                  <a:cubicBezTo>
                    <a:pt x="72" y="2521"/>
                    <a:pt x="72" y="2771"/>
                    <a:pt x="191" y="2937"/>
                  </a:cubicBezTo>
                  <a:cubicBezTo>
                    <a:pt x="275" y="3052"/>
                    <a:pt x="393" y="3108"/>
                    <a:pt x="518" y="3108"/>
                  </a:cubicBezTo>
                  <a:cubicBezTo>
                    <a:pt x="587" y="3108"/>
                    <a:pt x="658" y="3091"/>
                    <a:pt x="727" y="3057"/>
                  </a:cubicBezTo>
                  <a:cubicBezTo>
                    <a:pt x="929" y="2973"/>
                    <a:pt x="1012" y="2783"/>
                    <a:pt x="1072" y="2580"/>
                  </a:cubicBezTo>
                  <a:cubicBezTo>
                    <a:pt x="1215" y="2116"/>
                    <a:pt x="1262" y="1616"/>
                    <a:pt x="1227" y="1140"/>
                  </a:cubicBezTo>
                  <a:cubicBezTo>
                    <a:pt x="1179" y="711"/>
                    <a:pt x="1024" y="282"/>
                    <a:pt x="655" y="20"/>
                  </a:cubicBezTo>
                  <a:cubicBezTo>
                    <a:pt x="628" y="7"/>
                    <a:pt x="602" y="0"/>
                    <a:pt x="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4174925" y="3304300"/>
              <a:ext cx="36925" cy="76425"/>
            </a:xfrm>
            <a:custGeom>
              <a:avLst/>
              <a:gdLst/>
              <a:ahLst/>
              <a:cxnLst/>
              <a:rect l="l" t="t" r="r" b="b"/>
              <a:pathLst>
                <a:path w="1477" h="3057" extrusionOk="0">
                  <a:moveTo>
                    <a:pt x="529" y="1"/>
                  </a:moveTo>
                  <a:cubicBezTo>
                    <a:pt x="371" y="1"/>
                    <a:pt x="215" y="53"/>
                    <a:pt x="83" y="171"/>
                  </a:cubicBezTo>
                  <a:cubicBezTo>
                    <a:pt x="0" y="255"/>
                    <a:pt x="24" y="410"/>
                    <a:pt x="107" y="457"/>
                  </a:cubicBezTo>
                  <a:cubicBezTo>
                    <a:pt x="179" y="493"/>
                    <a:pt x="238" y="517"/>
                    <a:pt x="322" y="564"/>
                  </a:cubicBezTo>
                  <a:cubicBezTo>
                    <a:pt x="348" y="578"/>
                    <a:pt x="374" y="583"/>
                    <a:pt x="399" y="583"/>
                  </a:cubicBezTo>
                  <a:cubicBezTo>
                    <a:pt x="508" y="583"/>
                    <a:pt x="593" y="471"/>
                    <a:pt x="583" y="374"/>
                  </a:cubicBezTo>
                  <a:lnTo>
                    <a:pt x="583" y="374"/>
                  </a:lnTo>
                  <a:cubicBezTo>
                    <a:pt x="643" y="386"/>
                    <a:pt x="691" y="398"/>
                    <a:pt x="750" y="433"/>
                  </a:cubicBezTo>
                  <a:cubicBezTo>
                    <a:pt x="929" y="517"/>
                    <a:pt x="1000" y="695"/>
                    <a:pt x="1036" y="886"/>
                  </a:cubicBezTo>
                  <a:cubicBezTo>
                    <a:pt x="1119" y="1302"/>
                    <a:pt x="1000" y="1803"/>
                    <a:pt x="857" y="2184"/>
                  </a:cubicBezTo>
                  <a:cubicBezTo>
                    <a:pt x="810" y="2303"/>
                    <a:pt x="762" y="2410"/>
                    <a:pt x="703" y="2517"/>
                  </a:cubicBezTo>
                  <a:cubicBezTo>
                    <a:pt x="679" y="2576"/>
                    <a:pt x="631" y="2696"/>
                    <a:pt x="560" y="2707"/>
                  </a:cubicBezTo>
                  <a:cubicBezTo>
                    <a:pt x="553" y="2708"/>
                    <a:pt x="547" y="2709"/>
                    <a:pt x="541" y="2709"/>
                  </a:cubicBezTo>
                  <a:cubicBezTo>
                    <a:pt x="379" y="2709"/>
                    <a:pt x="357" y="2417"/>
                    <a:pt x="357" y="2303"/>
                  </a:cubicBezTo>
                  <a:cubicBezTo>
                    <a:pt x="357" y="1814"/>
                    <a:pt x="476" y="1326"/>
                    <a:pt x="655" y="862"/>
                  </a:cubicBezTo>
                  <a:cubicBezTo>
                    <a:pt x="706" y="725"/>
                    <a:pt x="598" y="640"/>
                    <a:pt x="490" y="640"/>
                  </a:cubicBezTo>
                  <a:cubicBezTo>
                    <a:pt x="420" y="640"/>
                    <a:pt x="350" y="675"/>
                    <a:pt x="322" y="755"/>
                  </a:cubicBezTo>
                  <a:cubicBezTo>
                    <a:pt x="143" y="1231"/>
                    <a:pt x="24" y="1755"/>
                    <a:pt x="0" y="2255"/>
                  </a:cubicBezTo>
                  <a:cubicBezTo>
                    <a:pt x="0" y="2481"/>
                    <a:pt x="24" y="2731"/>
                    <a:pt x="202" y="2898"/>
                  </a:cubicBezTo>
                  <a:cubicBezTo>
                    <a:pt x="293" y="2996"/>
                    <a:pt x="418" y="3056"/>
                    <a:pt x="542" y="3056"/>
                  </a:cubicBezTo>
                  <a:cubicBezTo>
                    <a:pt x="614" y="3056"/>
                    <a:pt x="685" y="3037"/>
                    <a:pt x="750" y="2993"/>
                  </a:cubicBezTo>
                  <a:cubicBezTo>
                    <a:pt x="941" y="2874"/>
                    <a:pt x="1036" y="2636"/>
                    <a:pt x="1119" y="2422"/>
                  </a:cubicBezTo>
                  <a:cubicBezTo>
                    <a:pt x="1215" y="2195"/>
                    <a:pt x="1298" y="1957"/>
                    <a:pt x="1345" y="1707"/>
                  </a:cubicBezTo>
                  <a:cubicBezTo>
                    <a:pt x="1429" y="1279"/>
                    <a:pt x="1476" y="755"/>
                    <a:pt x="1226" y="386"/>
                  </a:cubicBezTo>
                  <a:cubicBezTo>
                    <a:pt x="1069" y="153"/>
                    <a:pt x="797"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4230575" y="3342300"/>
              <a:ext cx="46750" cy="31800"/>
            </a:xfrm>
            <a:custGeom>
              <a:avLst/>
              <a:gdLst/>
              <a:ahLst/>
              <a:cxnLst/>
              <a:rect l="l" t="t" r="r" b="b"/>
              <a:pathLst>
                <a:path w="1870" h="1272" extrusionOk="0">
                  <a:moveTo>
                    <a:pt x="1044" y="1"/>
                  </a:moveTo>
                  <a:cubicBezTo>
                    <a:pt x="906" y="1"/>
                    <a:pt x="771" y="72"/>
                    <a:pt x="679" y="163"/>
                  </a:cubicBezTo>
                  <a:cubicBezTo>
                    <a:pt x="608" y="235"/>
                    <a:pt x="560" y="306"/>
                    <a:pt x="513" y="414"/>
                  </a:cubicBezTo>
                  <a:cubicBezTo>
                    <a:pt x="441" y="354"/>
                    <a:pt x="370" y="342"/>
                    <a:pt x="274" y="342"/>
                  </a:cubicBezTo>
                  <a:cubicBezTo>
                    <a:pt x="251" y="342"/>
                    <a:pt x="215" y="354"/>
                    <a:pt x="191" y="366"/>
                  </a:cubicBezTo>
                  <a:cubicBezTo>
                    <a:pt x="120" y="378"/>
                    <a:pt x="60" y="425"/>
                    <a:pt x="36" y="497"/>
                  </a:cubicBezTo>
                  <a:cubicBezTo>
                    <a:pt x="1" y="735"/>
                    <a:pt x="24" y="949"/>
                    <a:pt x="132" y="1176"/>
                  </a:cubicBezTo>
                  <a:cubicBezTo>
                    <a:pt x="158" y="1233"/>
                    <a:pt x="212" y="1257"/>
                    <a:pt x="268" y="1257"/>
                  </a:cubicBezTo>
                  <a:cubicBezTo>
                    <a:pt x="365" y="1257"/>
                    <a:pt x="468" y="1185"/>
                    <a:pt x="453" y="1080"/>
                  </a:cubicBezTo>
                  <a:lnTo>
                    <a:pt x="453" y="818"/>
                  </a:lnTo>
                  <a:cubicBezTo>
                    <a:pt x="493" y="859"/>
                    <a:pt x="549" y="880"/>
                    <a:pt x="603" y="880"/>
                  </a:cubicBezTo>
                  <a:cubicBezTo>
                    <a:pt x="676" y="880"/>
                    <a:pt x="747" y="841"/>
                    <a:pt x="774" y="759"/>
                  </a:cubicBezTo>
                  <a:cubicBezTo>
                    <a:pt x="798" y="652"/>
                    <a:pt x="834" y="521"/>
                    <a:pt x="917" y="425"/>
                  </a:cubicBezTo>
                  <a:cubicBezTo>
                    <a:pt x="953" y="402"/>
                    <a:pt x="977" y="378"/>
                    <a:pt x="1024" y="366"/>
                  </a:cubicBezTo>
                  <a:lnTo>
                    <a:pt x="1072" y="366"/>
                  </a:lnTo>
                  <a:cubicBezTo>
                    <a:pt x="1072" y="366"/>
                    <a:pt x="1084" y="366"/>
                    <a:pt x="1096" y="378"/>
                  </a:cubicBezTo>
                  <a:cubicBezTo>
                    <a:pt x="1144" y="414"/>
                    <a:pt x="1155" y="473"/>
                    <a:pt x="1191" y="521"/>
                  </a:cubicBezTo>
                  <a:cubicBezTo>
                    <a:pt x="1227" y="592"/>
                    <a:pt x="1263" y="664"/>
                    <a:pt x="1310" y="735"/>
                  </a:cubicBezTo>
                  <a:lnTo>
                    <a:pt x="1525" y="1187"/>
                  </a:lnTo>
                  <a:cubicBezTo>
                    <a:pt x="1556" y="1242"/>
                    <a:pt x="1618" y="1271"/>
                    <a:pt x="1677" y="1271"/>
                  </a:cubicBezTo>
                  <a:cubicBezTo>
                    <a:pt x="1708" y="1271"/>
                    <a:pt x="1738" y="1263"/>
                    <a:pt x="1763" y="1247"/>
                  </a:cubicBezTo>
                  <a:cubicBezTo>
                    <a:pt x="1858" y="1199"/>
                    <a:pt x="1870" y="1080"/>
                    <a:pt x="1822" y="1009"/>
                  </a:cubicBezTo>
                  <a:cubicBezTo>
                    <a:pt x="1739" y="830"/>
                    <a:pt x="1632" y="640"/>
                    <a:pt x="1536" y="461"/>
                  </a:cubicBezTo>
                  <a:cubicBezTo>
                    <a:pt x="1453" y="271"/>
                    <a:pt x="1382" y="104"/>
                    <a:pt x="1167" y="21"/>
                  </a:cubicBezTo>
                  <a:cubicBezTo>
                    <a:pt x="1127" y="7"/>
                    <a:pt x="1085" y="1"/>
                    <a:pt x="10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4269875" y="3280925"/>
              <a:ext cx="42875" cy="36750"/>
            </a:xfrm>
            <a:custGeom>
              <a:avLst/>
              <a:gdLst/>
              <a:ahLst/>
              <a:cxnLst/>
              <a:rect l="l" t="t" r="r" b="b"/>
              <a:pathLst>
                <a:path w="1715" h="1470" extrusionOk="0">
                  <a:moveTo>
                    <a:pt x="1119" y="1"/>
                  </a:moveTo>
                  <a:cubicBezTo>
                    <a:pt x="1044" y="1"/>
                    <a:pt x="991" y="54"/>
                    <a:pt x="953" y="130"/>
                  </a:cubicBezTo>
                  <a:cubicBezTo>
                    <a:pt x="929" y="237"/>
                    <a:pt x="893" y="309"/>
                    <a:pt x="846" y="392"/>
                  </a:cubicBezTo>
                  <a:lnTo>
                    <a:pt x="846" y="404"/>
                  </a:lnTo>
                  <a:cubicBezTo>
                    <a:pt x="655" y="321"/>
                    <a:pt x="441" y="225"/>
                    <a:pt x="250" y="154"/>
                  </a:cubicBezTo>
                  <a:cubicBezTo>
                    <a:pt x="238" y="150"/>
                    <a:pt x="224" y="149"/>
                    <a:pt x="211" y="149"/>
                  </a:cubicBezTo>
                  <a:cubicBezTo>
                    <a:pt x="136" y="149"/>
                    <a:pt x="56" y="202"/>
                    <a:pt x="36" y="273"/>
                  </a:cubicBezTo>
                  <a:cubicBezTo>
                    <a:pt x="0" y="380"/>
                    <a:pt x="60" y="463"/>
                    <a:pt x="143" y="499"/>
                  </a:cubicBezTo>
                  <a:cubicBezTo>
                    <a:pt x="334" y="559"/>
                    <a:pt x="512" y="630"/>
                    <a:pt x="679" y="725"/>
                  </a:cubicBezTo>
                  <a:cubicBezTo>
                    <a:pt x="643" y="797"/>
                    <a:pt x="607" y="856"/>
                    <a:pt x="560" y="928"/>
                  </a:cubicBezTo>
                  <a:lnTo>
                    <a:pt x="476" y="1059"/>
                  </a:lnTo>
                  <a:cubicBezTo>
                    <a:pt x="465" y="1083"/>
                    <a:pt x="441" y="1106"/>
                    <a:pt x="429" y="1118"/>
                  </a:cubicBezTo>
                  <a:lnTo>
                    <a:pt x="405" y="1154"/>
                  </a:lnTo>
                  <a:lnTo>
                    <a:pt x="393" y="1166"/>
                  </a:lnTo>
                  <a:cubicBezTo>
                    <a:pt x="334" y="1237"/>
                    <a:pt x="310" y="1345"/>
                    <a:pt x="393" y="1416"/>
                  </a:cubicBezTo>
                  <a:cubicBezTo>
                    <a:pt x="425" y="1448"/>
                    <a:pt x="478" y="1470"/>
                    <a:pt x="530" y="1470"/>
                  </a:cubicBezTo>
                  <a:cubicBezTo>
                    <a:pt x="573" y="1470"/>
                    <a:pt x="616" y="1454"/>
                    <a:pt x="643" y="1416"/>
                  </a:cubicBezTo>
                  <a:cubicBezTo>
                    <a:pt x="774" y="1261"/>
                    <a:pt x="893" y="1083"/>
                    <a:pt x="1000" y="904"/>
                  </a:cubicBezTo>
                  <a:cubicBezTo>
                    <a:pt x="1143" y="952"/>
                    <a:pt x="1298" y="1035"/>
                    <a:pt x="1429" y="1130"/>
                  </a:cubicBezTo>
                  <a:cubicBezTo>
                    <a:pt x="1452" y="1149"/>
                    <a:pt x="1479" y="1157"/>
                    <a:pt x="1507" y="1157"/>
                  </a:cubicBezTo>
                  <a:cubicBezTo>
                    <a:pt x="1569" y="1157"/>
                    <a:pt x="1635" y="1119"/>
                    <a:pt x="1667" y="1071"/>
                  </a:cubicBezTo>
                  <a:cubicBezTo>
                    <a:pt x="1715" y="975"/>
                    <a:pt x="1679" y="868"/>
                    <a:pt x="1608" y="833"/>
                  </a:cubicBezTo>
                  <a:cubicBezTo>
                    <a:pt x="1453" y="737"/>
                    <a:pt x="1310" y="642"/>
                    <a:pt x="1155" y="571"/>
                  </a:cubicBezTo>
                  <a:cubicBezTo>
                    <a:pt x="1203" y="463"/>
                    <a:pt x="1262" y="344"/>
                    <a:pt x="1298" y="237"/>
                  </a:cubicBezTo>
                  <a:cubicBezTo>
                    <a:pt x="1322" y="142"/>
                    <a:pt x="1262" y="35"/>
                    <a:pt x="1179" y="11"/>
                  </a:cubicBezTo>
                  <a:cubicBezTo>
                    <a:pt x="1157" y="4"/>
                    <a:pt x="1137" y="1"/>
                    <a:pt x="1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4302900" y="3222850"/>
              <a:ext cx="37250" cy="42600"/>
            </a:xfrm>
            <a:custGeom>
              <a:avLst/>
              <a:gdLst/>
              <a:ahLst/>
              <a:cxnLst/>
              <a:rect l="l" t="t" r="r" b="b"/>
              <a:pathLst>
                <a:path w="1490" h="1704" extrusionOk="0">
                  <a:moveTo>
                    <a:pt x="465" y="1"/>
                  </a:moveTo>
                  <a:cubicBezTo>
                    <a:pt x="436" y="1"/>
                    <a:pt x="408" y="8"/>
                    <a:pt x="382" y="24"/>
                  </a:cubicBezTo>
                  <a:cubicBezTo>
                    <a:pt x="287" y="72"/>
                    <a:pt x="203" y="119"/>
                    <a:pt x="108" y="167"/>
                  </a:cubicBezTo>
                  <a:cubicBezTo>
                    <a:pt x="25" y="215"/>
                    <a:pt x="1" y="334"/>
                    <a:pt x="48" y="417"/>
                  </a:cubicBezTo>
                  <a:cubicBezTo>
                    <a:pt x="78" y="468"/>
                    <a:pt x="134" y="493"/>
                    <a:pt x="190" y="493"/>
                  </a:cubicBezTo>
                  <a:cubicBezTo>
                    <a:pt x="224" y="493"/>
                    <a:pt x="259" y="483"/>
                    <a:pt x="287" y="465"/>
                  </a:cubicBezTo>
                  <a:cubicBezTo>
                    <a:pt x="298" y="453"/>
                    <a:pt x="334" y="453"/>
                    <a:pt x="346" y="441"/>
                  </a:cubicBezTo>
                  <a:lnTo>
                    <a:pt x="346" y="441"/>
                  </a:lnTo>
                  <a:cubicBezTo>
                    <a:pt x="406" y="786"/>
                    <a:pt x="382" y="1120"/>
                    <a:pt x="239" y="1453"/>
                  </a:cubicBezTo>
                  <a:cubicBezTo>
                    <a:pt x="215" y="1536"/>
                    <a:pt x="287" y="1655"/>
                    <a:pt x="358" y="1679"/>
                  </a:cubicBezTo>
                  <a:cubicBezTo>
                    <a:pt x="480" y="1696"/>
                    <a:pt x="601" y="1704"/>
                    <a:pt x="720" y="1704"/>
                  </a:cubicBezTo>
                  <a:cubicBezTo>
                    <a:pt x="936" y="1704"/>
                    <a:pt x="1146" y="1678"/>
                    <a:pt x="1346" y="1632"/>
                  </a:cubicBezTo>
                  <a:cubicBezTo>
                    <a:pt x="1430" y="1608"/>
                    <a:pt x="1489" y="1501"/>
                    <a:pt x="1465" y="1405"/>
                  </a:cubicBezTo>
                  <a:cubicBezTo>
                    <a:pt x="1435" y="1335"/>
                    <a:pt x="1370" y="1281"/>
                    <a:pt x="1286" y="1281"/>
                  </a:cubicBezTo>
                  <a:cubicBezTo>
                    <a:pt x="1271" y="1281"/>
                    <a:pt x="1255" y="1283"/>
                    <a:pt x="1239" y="1286"/>
                  </a:cubicBezTo>
                  <a:cubicBezTo>
                    <a:pt x="1090" y="1323"/>
                    <a:pt x="942" y="1353"/>
                    <a:pt x="787" y="1353"/>
                  </a:cubicBezTo>
                  <a:cubicBezTo>
                    <a:pt x="744" y="1353"/>
                    <a:pt x="700" y="1351"/>
                    <a:pt x="656" y="1346"/>
                  </a:cubicBezTo>
                  <a:cubicBezTo>
                    <a:pt x="775" y="953"/>
                    <a:pt x="763" y="512"/>
                    <a:pt x="644" y="131"/>
                  </a:cubicBezTo>
                  <a:cubicBezTo>
                    <a:pt x="618" y="53"/>
                    <a:pt x="541" y="1"/>
                    <a:pt x="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4101100" y="3440725"/>
              <a:ext cx="192900" cy="8950"/>
            </a:xfrm>
            <a:custGeom>
              <a:avLst/>
              <a:gdLst/>
              <a:ahLst/>
              <a:cxnLst/>
              <a:rect l="l" t="t" r="r" b="b"/>
              <a:pathLst>
                <a:path w="7716" h="358" extrusionOk="0">
                  <a:moveTo>
                    <a:pt x="238" y="1"/>
                  </a:moveTo>
                  <a:cubicBezTo>
                    <a:pt x="0" y="13"/>
                    <a:pt x="0" y="358"/>
                    <a:pt x="238" y="358"/>
                  </a:cubicBezTo>
                  <a:lnTo>
                    <a:pt x="7489" y="358"/>
                  </a:lnTo>
                  <a:cubicBezTo>
                    <a:pt x="7716" y="358"/>
                    <a:pt x="7716" y="1"/>
                    <a:pt x="7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4101400" y="3472275"/>
              <a:ext cx="91100" cy="8950"/>
            </a:xfrm>
            <a:custGeom>
              <a:avLst/>
              <a:gdLst/>
              <a:ahLst/>
              <a:cxnLst/>
              <a:rect l="l" t="t" r="r" b="b"/>
              <a:pathLst>
                <a:path w="3644" h="358" extrusionOk="0">
                  <a:moveTo>
                    <a:pt x="226" y="1"/>
                  </a:moveTo>
                  <a:cubicBezTo>
                    <a:pt x="0" y="1"/>
                    <a:pt x="0" y="358"/>
                    <a:pt x="226" y="358"/>
                  </a:cubicBezTo>
                  <a:lnTo>
                    <a:pt x="3417" y="358"/>
                  </a:lnTo>
                  <a:cubicBezTo>
                    <a:pt x="3644" y="346"/>
                    <a:pt x="3644" y="1"/>
                    <a:pt x="3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3210200" y="3460075"/>
              <a:ext cx="44675" cy="50675"/>
            </a:xfrm>
            <a:custGeom>
              <a:avLst/>
              <a:gdLst/>
              <a:ahLst/>
              <a:cxnLst/>
              <a:rect l="l" t="t" r="r" b="b"/>
              <a:pathLst>
                <a:path w="1787" h="2027" extrusionOk="0">
                  <a:moveTo>
                    <a:pt x="1057" y="1"/>
                  </a:moveTo>
                  <a:cubicBezTo>
                    <a:pt x="1014" y="1"/>
                    <a:pt x="971" y="5"/>
                    <a:pt x="930" y="13"/>
                  </a:cubicBezTo>
                  <a:cubicBezTo>
                    <a:pt x="656" y="60"/>
                    <a:pt x="453" y="275"/>
                    <a:pt x="346" y="501"/>
                  </a:cubicBezTo>
                  <a:cubicBezTo>
                    <a:pt x="120" y="965"/>
                    <a:pt x="1" y="1727"/>
                    <a:pt x="596" y="1953"/>
                  </a:cubicBezTo>
                  <a:cubicBezTo>
                    <a:pt x="727" y="2005"/>
                    <a:pt x="867" y="2027"/>
                    <a:pt x="1007" y="2027"/>
                  </a:cubicBezTo>
                  <a:cubicBezTo>
                    <a:pt x="1226" y="2027"/>
                    <a:pt x="1448" y="1973"/>
                    <a:pt x="1644" y="1894"/>
                  </a:cubicBezTo>
                  <a:cubicBezTo>
                    <a:pt x="1727" y="1858"/>
                    <a:pt x="1787" y="1775"/>
                    <a:pt x="1763" y="1668"/>
                  </a:cubicBezTo>
                  <a:cubicBezTo>
                    <a:pt x="1732" y="1606"/>
                    <a:pt x="1648" y="1544"/>
                    <a:pt x="1571" y="1544"/>
                  </a:cubicBezTo>
                  <a:cubicBezTo>
                    <a:pt x="1560" y="1544"/>
                    <a:pt x="1548" y="1545"/>
                    <a:pt x="1537" y="1548"/>
                  </a:cubicBezTo>
                  <a:cubicBezTo>
                    <a:pt x="1365" y="1625"/>
                    <a:pt x="1179" y="1663"/>
                    <a:pt x="989" y="1663"/>
                  </a:cubicBezTo>
                  <a:cubicBezTo>
                    <a:pt x="942" y="1663"/>
                    <a:pt x="894" y="1660"/>
                    <a:pt x="846" y="1656"/>
                  </a:cubicBezTo>
                  <a:cubicBezTo>
                    <a:pt x="763" y="1644"/>
                    <a:pt x="656" y="1608"/>
                    <a:pt x="596" y="1548"/>
                  </a:cubicBezTo>
                  <a:cubicBezTo>
                    <a:pt x="549" y="1501"/>
                    <a:pt x="525" y="1429"/>
                    <a:pt x="513" y="1346"/>
                  </a:cubicBezTo>
                  <a:cubicBezTo>
                    <a:pt x="477" y="1179"/>
                    <a:pt x="537" y="989"/>
                    <a:pt x="596" y="810"/>
                  </a:cubicBezTo>
                  <a:cubicBezTo>
                    <a:pt x="656" y="644"/>
                    <a:pt x="763" y="453"/>
                    <a:pt x="906" y="394"/>
                  </a:cubicBezTo>
                  <a:cubicBezTo>
                    <a:pt x="930" y="370"/>
                    <a:pt x="1001" y="358"/>
                    <a:pt x="1013" y="358"/>
                  </a:cubicBezTo>
                  <a:lnTo>
                    <a:pt x="1120" y="358"/>
                  </a:lnTo>
                  <a:cubicBezTo>
                    <a:pt x="1156" y="370"/>
                    <a:pt x="1180" y="370"/>
                    <a:pt x="1227" y="405"/>
                  </a:cubicBezTo>
                  <a:cubicBezTo>
                    <a:pt x="1251" y="417"/>
                    <a:pt x="1263" y="441"/>
                    <a:pt x="1287" y="477"/>
                  </a:cubicBezTo>
                  <a:cubicBezTo>
                    <a:pt x="1317" y="541"/>
                    <a:pt x="1370" y="568"/>
                    <a:pt x="1425" y="568"/>
                  </a:cubicBezTo>
                  <a:cubicBezTo>
                    <a:pt x="1543" y="568"/>
                    <a:pt x="1669" y="444"/>
                    <a:pt x="1596" y="298"/>
                  </a:cubicBezTo>
                  <a:cubicBezTo>
                    <a:pt x="1487" y="100"/>
                    <a:pt x="1271" y="1"/>
                    <a:pt x="10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3276600" y="3455050"/>
              <a:ext cx="51200" cy="50000"/>
            </a:xfrm>
            <a:custGeom>
              <a:avLst/>
              <a:gdLst/>
              <a:ahLst/>
              <a:cxnLst/>
              <a:rect l="l" t="t" r="r" b="b"/>
              <a:pathLst>
                <a:path w="2048" h="2000" extrusionOk="0">
                  <a:moveTo>
                    <a:pt x="518" y="1"/>
                  </a:moveTo>
                  <a:cubicBezTo>
                    <a:pt x="445" y="1"/>
                    <a:pt x="367" y="54"/>
                    <a:pt x="357" y="130"/>
                  </a:cubicBezTo>
                  <a:cubicBezTo>
                    <a:pt x="321" y="321"/>
                    <a:pt x="298" y="535"/>
                    <a:pt x="262" y="737"/>
                  </a:cubicBezTo>
                  <a:lnTo>
                    <a:pt x="214" y="737"/>
                  </a:lnTo>
                  <a:cubicBezTo>
                    <a:pt x="0" y="737"/>
                    <a:pt x="0" y="1095"/>
                    <a:pt x="214" y="1095"/>
                  </a:cubicBezTo>
                  <a:cubicBezTo>
                    <a:pt x="191" y="1333"/>
                    <a:pt x="179" y="1583"/>
                    <a:pt x="155" y="1821"/>
                  </a:cubicBezTo>
                  <a:cubicBezTo>
                    <a:pt x="155" y="1916"/>
                    <a:pt x="250" y="1999"/>
                    <a:pt x="333" y="1999"/>
                  </a:cubicBezTo>
                  <a:cubicBezTo>
                    <a:pt x="441" y="1999"/>
                    <a:pt x="512" y="1928"/>
                    <a:pt x="512" y="1821"/>
                  </a:cubicBezTo>
                  <a:cubicBezTo>
                    <a:pt x="536" y="1583"/>
                    <a:pt x="548" y="1333"/>
                    <a:pt x="572" y="1095"/>
                  </a:cubicBezTo>
                  <a:lnTo>
                    <a:pt x="1631" y="1095"/>
                  </a:lnTo>
                  <a:lnTo>
                    <a:pt x="1631" y="1821"/>
                  </a:lnTo>
                  <a:cubicBezTo>
                    <a:pt x="1631" y="1934"/>
                    <a:pt x="1720" y="1991"/>
                    <a:pt x="1810" y="1991"/>
                  </a:cubicBezTo>
                  <a:cubicBezTo>
                    <a:pt x="1899" y="1991"/>
                    <a:pt x="1988" y="1934"/>
                    <a:pt x="1988" y="1821"/>
                  </a:cubicBezTo>
                  <a:lnTo>
                    <a:pt x="1988" y="1047"/>
                  </a:lnTo>
                  <a:cubicBezTo>
                    <a:pt x="2048" y="976"/>
                    <a:pt x="2048" y="857"/>
                    <a:pt x="1988" y="797"/>
                  </a:cubicBezTo>
                  <a:lnTo>
                    <a:pt x="1988" y="356"/>
                  </a:lnTo>
                  <a:cubicBezTo>
                    <a:pt x="1988" y="243"/>
                    <a:pt x="1899" y="187"/>
                    <a:pt x="1810" y="187"/>
                  </a:cubicBezTo>
                  <a:cubicBezTo>
                    <a:pt x="1720" y="187"/>
                    <a:pt x="1631" y="243"/>
                    <a:pt x="1631" y="356"/>
                  </a:cubicBezTo>
                  <a:lnTo>
                    <a:pt x="1631" y="737"/>
                  </a:lnTo>
                  <a:lnTo>
                    <a:pt x="619" y="737"/>
                  </a:lnTo>
                  <a:cubicBezTo>
                    <a:pt x="631" y="571"/>
                    <a:pt x="667" y="392"/>
                    <a:pt x="691" y="237"/>
                  </a:cubicBezTo>
                  <a:cubicBezTo>
                    <a:pt x="714" y="142"/>
                    <a:pt x="667" y="35"/>
                    <a:pt x="572" y="11"/>
                  </a:cubicBezTo>
                  <a:cubicBezTo>
                    <a:pt x="555" y="4"/>
                    <a:pt x="537" y="1"/>
                    <a:pt x="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3554900" y="3455550"/>
              <a:ext cx="55975" cy="52625"/>
            </a:xfrm>
            <a:custGeom>
              <a:avLst/>
              <a:gdLst/>
              <a:ahLst/>
              <a:cxnLst/>
              <a:rect l="l" t="t" r="r" b="b"/>
              <a:pathLst>
                <a:path w="2239" h="2105" extrusionOk="0">
                  <a:moveTo>
                    <a:pt x="1929" y="0"/>
                  </a:moveTo>
                  <a:cubicBezTo>
                    <a:pt x="1840" y="0"/>
                    <a:pt x="1751" y="57"/>
                    <a:pt x="1751" y="170"/>
                  </a:cubicBezTo>
                  <a:lnTo>
                    <a:pt x="1751" y="837"/>
                  </a:lnTo>
                  <a:lnTo>
                    <a:pt x="453" y="837"/>
                  </a:lnTo>
                  <a:cubicBezTo>
                    <a:pt x="417" y="837"/>
                    <a:pt x="381" y="848"/>
                    <a:pt x="358" y="884"/>
                  </a:cubicBezTo>
                  <a:lnTo>
                    <a:pt x="358" y="229"/>
                  </a:lnTo>
                  <a:cubicBezTo>
                    <a:pt x="358" y="116"/>
                    <a:pt x="268" y="60"/>
                    <a:pt x="179" y="60"/>
                  </a:cubicBezTo>
                  <a:cubicBezTo>
                    <a:pt x="90" y="60"/>
                    <a:pt x="0" y="116"/>
                    <a:pt x="0" y="229"/>
                  </a:cubicBezTo>
                  <a:lnTo>
                    <a:pt x="0" y="1944"/>
                  </a:lnTo>
                  <a:cubicBezTo>
                    <a:pt x="0" y="2051"/>
                    <a:pt x="90" y="2105"/>
                    <a:pt x="179" y="2105"/>
                  </a:cubicBezTo>
                  <a:cubicBezTo>
                    <a:pt x="268" y="2105"/>
                    <a:pt x="358" y="2051"/>
                    <a:pt x="358" y="1944"/>
                  </a:cubicBezTo>
                  <a:lnTo>
                    <a:pt x="358" y="1158"/>
                  </a:lnTo>
                  <a:cubicBezTo>
                    <a:pt x="381" y="1182"/>
                    <a:pt x="417" y="1206"/>
                    <a:pt x="453" y="1206"/>
                  </a:cubicBezTo>
                  <a:lnTo>
                    <a:pt x="1751" y="1206"/>
                  </a:lnTo>
                  <a:lnTo>
                    <a:pt x="1751" y="1932"/>
                  </a:lnTo>
                  <a:cubicBezTo>
                    <a:pt x="1751" y="2045"/>
                    <a:pt x="1840" y="2102"/>
                    <a:pt x="1929" y="2102"/>
                  </a:cubicBezTo>
                  <a:cubicBezTo>
                    <a:pt x="2018" y="2102"/>
                    <a:pt x="2108" y="2045"/>
                    <a:pt x="2108" y="1932"/>
                  </a:cubicBezTo>
                  <a:lnTo>
                    <a:pt x="2108" y="1194"/>
                  </a:lnTo>
                  <a:cubicBezTo>
                    <a:pt x="2239" y="1122"/>
                    <a:pt x="2239" y="896"/>
                    <a:pt x="2108" y="848"/>
                  </a:cubicBezTo>
                  <a:lnTo>
                    <a:pt x="2108" y="170"/>
                  </a:lnTo>
                  <a:cubicBezTo>
                    <a:pt x="2108" y="57"/>
                    <a:pt x="2018" y="0"/>
                    <a:pt x="1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3807300" y="3458525"/>
              <a:ext cx="47350" cy="51150"/>
            </a:xfrm>
            <a:custGeom>
              <a:avLst/>
              <a:gdLst/>
              <a:ahLst/>
              <a:cxnLst/>
              <a:rect l="l" t="t" r="r" b="b"/>
              <a:pathLst>
                <a:path w="1894" h="2046" extrusionOk="0">
                  <a:moveTo>
                    <a:pt x="179" y="0"/>
                  </a:moveTo>
                  <a:cubicBezTo>
                    <a:pt x="90" y="0"/>
                    <a:pt x="1" y="57"/>
                    <a:pt x="1" y="170"/>
                  </a:cubicBezTo>
                  <a:lnTo>
                    <a:pt x="1" y="1884"/>
                  </a:lnTo>
                  <a:cubicBezTo>
                    <a:pt x="1" y="1991"/>
                    <a:pt x="90" y="2045"/>
                    <a:pt x="179" y="2045"/>
                  </a:cubicBezTo>
                  <a:cubicBezTo>
                    <a:pt x="269" y="2045"/>
                    <a:pt x="358" y="1991"/>
                    <a:pt x="358" y="1884"/>
                  </a:cubicBezTo>
                  <a:lnTo>
                    <a:pt x="358" y="1075"/>
                  </a:lnTo>
                  <a:cubicBezTo>
                    <a:pt x="382" y="1075"/>
                    <a:pt x="394" y="1087"/>
                    <a:pt x="406" y="1087"/>
                  </a:cubicBezTo>
                  <a:lnTo>
                    <a:pt x="1537" y="1087"/>
                  </a:lnTo>
                  <a:lnTo>
                    <a:pt x="1537" y="1765"/>
                  </a:lnTo>
                  <a:cubicBezTo>
                    <a:pt x="1537" y="1872"/>
                    <a:pt x="1626" y="1926"/>
                    <a:pt x="1715" y="1926"/>
                  </a:cubicBezTo>
                  <a:cubicBezTo>
                    <a:pt x="1805" y="1926"/>
                    <a:pt x="1894" y="1872"/>
                    <a:pt x="1894" y="1765"/>
                  </a:cubicBezTo>
                  <a:lnTo>
                    <a:pt x="1894" y="229"/>
                  </a:lnTo>
                  <a:cubicBezTo>
                    <a:pt x="1894" y="109"/>
                    <a:pt x="1802" y="49"/>
                    <a:pt x="1712" y="49"/>
                  </a:cubicBezTo>
                  <a:cubicBezTo>
                    <a:pt x="1624" y="49"/>
                    <a:pt x="1537" y="106"/>
                    <a:pt x="1537" y="217"/>
                  </a:cubicBezTo>
                  <a:lnTo>
                    <a:pt x="1537" y="718"/>
                  </a:lnTo>
                  <a:lnTo>
                    <a:pt x="406" y="718"/>
                  </a:lnTo>
                  <a:cubicBezTo>
                    <a:pt x="394" y="718"/>
                    <a:pt x="382" y="718"/>
                    <a:pt x="358" y="729"/>
                  </a:cubicBezTo>
                  <a:lnTo>
                    <a:pt x="358" y="170"/>
                  </a:lnTo>
                  <a:cubicBezTo>
                    <a:pt x="358" y="57"/>
                    <a:pt x="269" y="0"/>
                    <a:pt x="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3881725" y="3479425"/>
              <a:ext cx="25" cy="25"/>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3872500" y="3470000"/>
              <a:ext cx="31575" cy="43700"/>
            </a:xfrm>
            <a:custGeom>
              <a:avLst/>
              <a:gdLst/>
              <a:ahLst/>
              <a:cxnLst/>
              <a:rect l="l" t="t" r="r" b="b"/>
              <a:pathLst>
                <a:path w="1263" h="1748" extrusionOk="0">
                  <a:moveTo>
                    <a:pt x="369" y="378"/>
                  </a:moveTo>
                  <a:cubicBezTo>
                    <a:pt x="361" y="378"/>
                    <a:pt x="359" y="383"/>
                    <a:pt x="361" y="383"/>
                  </a:cubicBezTo>
                  <a:cubicBezTo>
                    <a:pt x="363" y="383"/>
                    <a:pt x="365" y="382"/>
                    <a:pt x="369" y="378"/>
                  </a:cubicBezTo>
                  <a:close/>
                  <a:moveTo>
                    <a:pt x="366" y="0"/>
                  </a:moveTo>
                  <a:cubicBezTo>
                    <a:pt x="202" y="0"/>
                    <a:pt x="43" y="86"/>
                    <a:pt x="12" y="259"/>
                  </a:cubicBezTo>
                  <a:cubicBezTo>
                    <a:pt x="0" y="354"/>
                    <a:pt x="48" y="449"/>
                    <a:pt x="131" y="485"/>
                  </a:cubicBezTo>
                  <a:cubicBezTo>
                    <a:pt x="144" y="488"/>
                    <a:pt x="157" y="490"/>
                    <a:pt x="170" y="490"/>
                  </a:cubicBezTo>
                  <a:cubicBezTo>
                    <a:pt x="245" y="490"/>
                    <a:pt x="327" y="436"/>
                    <a:pt x="358" y="366"/>
                  </a:cubicBezTo>
                  <a:lnTo>
                    <a:pt x="393" y="366"/>
                  </a:lnTo>
                  <a:cubicBezTo>
                    <a:pt x="393" y="366"/>
                    <a:pt x="405" y="378"/>
                    <a:pt x="393" y="378"/>
                  </a:cubicBezTo>
                  <a:lnTo>
                    <a:pt x="405" y="389"/>
                  </a:lnTo>
                  <a:lnTo>
                    <a:pt x="405" y="413"/>
                  </a:lnTo>
                  <a:cubicBezTo>
                    <a:pt x="405" y="425"/>
                    <a:pt x="417" y="437"/>
                    <a:pt x="417" y="449"/>
                  </a:cubicBezTo>
                  <a:lnTo>
                    <a:pt x="417" y="473"/>
                  </a:lnTo>
                  <a:lnTo>
                    <a:pt x="417" y="509"/>
                  </a:lnTo>
                  <a:lnTo>
                    <a:pt x="417" y="616"/>
                  </a:lnTo>
                  <a:cubicBezTo>
                    <a:pt x="393" y="890"/>
                    <a:pt x="286" y="1163"/>
                    <a:pt x="131" y="1390"/>
                  </a:cubicBezTo>
                  <a:cubicBezTo>
                    <a:pt x="60" y="1509"/>
                    <a:pt x="167" y="1640"/>
                    <a:pt x="286" y="1663"/>
                  </a:cubicBezTo>
                  <a:cubicBezTo>
                    <a:pt x="548" y="1687"/>
                    <a:pt x="810" y="1723"/>
                    <a:pt x="1072" y="1747"/>
                  </a:cubicBezTo>
                  <a:cubicBezTo>
                    <a:pt x="1077" y="1747"/>
                    <a:pt x="1083" y="1748"/>
                    <a:pt x="1088" y="1748"/>
                  </a:cubicBezTo>
                  <a:cubicBezTo>
                    <a:pt x="1176" y="1748"/>
                    <a:pt x="1250" y="1658"/>
                    <a:pt x="1250" y="1568"/>
                  </a:cubicBezTo>
                  <a:cubicBezTo>
                    <a:pt x="1262" y="1485"/>
                    <a:pt x="1191" y="1425"/>
                    <a:pt x="1084" y="1401"/>
                  </a:cubicBezTo>
                  <a:cubicBezTo>
                    <a:pt x="929" y="1390"/>
                    <a:pt x="750" y="1378"/>
                    <a:pt x="584" y="1342"/>
                  </a:cubicBezTo>
                  <a:cubicBezTo>
                    <a:pt x="631" y="1247"/>
                    <a:pt x="667" y="1140"/>
                    <a:pt x="703" y="1021"/>
                  </a:cubicBezTo>
                  <a:cubicBezTo>
                    <a:pt x="762" y="842"/>
                    <a:pt x="810" y="628"/>
                    <a:pt x="774" y="437"/>
                  </a:cubicBezTo>
                  <a:cubicBezTo>
                    <a:pt x="762" y="247"/>
                    <a:pt x="655" y="56"/>
                    <a:pt x="453" y="8"/>
                  </a:cubicBezTo>
                  <a:cubicBezTo>
                    <a:pt x="424" y="3"/>
                    <a:pt x="395"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3881725" y="3479425"/>
              <a:ext cx="25" cy="25"/>
            </a:xfrm>
            <a:custGeom>
              <a:avLst/>
              <a:gdLst/>
              <a:ahLst/>
              <a:cxnLst/>
              <a:rect l="l" t="t" r="r" b="b"/>
              <a:pathLst>
                <a:path w="1" h="1" extrusionOk="0">
                  <a:moveTo>
                    <a:pt x="0" y="1"/>
                  </a:moveTo>
                  <a:lnTo>
                    <a:pt x="0"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3680200" y="3162175"/>
              <a:ext cx="54200" cy="68150"/>
            </a:xfrm>
            <a:custGeom>
              <a:avLst/>
              <a:gdLst/>
              <a:ahLst/>
              <a:cxnLst/>
              <a:rect l="l" t="t" r="r" b="b"/>
              <a:pathLst>
                <a:path w="2168" h="2726" extrusionOk="0">
                  <a:moveTo>
                    <a:pt x="1951" y="0"/>
                  </a:moveTo>
                  <a:cubicBezTo>
                    <a:pt x="1880" y="0"/>
                    <a:pt x="1811" y="39"/>
                    <a:pt x="1787" y="129"/>
                  </a:cubicBezTo>
                  <a:cubicBezTo>
                    <a:pt x="1668" y="594"/>
                    <a:pt x="1608" y="1070"/>
                    <a:pt x="1561" y="1558"/>
                  </a:cubicBezTo>
                  <a:cubicBezTo>
                    <a:pt x="1370" y="1070"/>
                    <a:pt x="1132" y="594"/>
                    <a:pt x="834" y="141"/>
                  </a:cubicBezTo>
                  <a:cubicBezTo>
                    <a:pt x="794" y="86"/>
                    <a:pt x="736" y="60"/>
                    <a:pt x="679" y="60"/>
                  </a:cubicBezTo>
                  <a:cubicBezTo>
                    <a:pt x="603" y="60"/>
                    <a:pt x="528" y="107"/>
                    <a:pt x="501" y="189"/>
                  </a:cubicBezTo>
                  <a:cubicBezTo>
                    <a:pt x="251" y="963"/>
                    <a:pt x="72" y="1749"/>
                    <a:pt x="1" y="2570"/>
                  </a:cubicBezTo>
                  <a:cubicBezTo>
                    <a:pt x="1" y="2630"/>
                    <a:pt x="108" y="2725"/>
                    <a:pt x="191" y="2725"/>
                  </a:cubicBezTo>
                  <a:cubicBezTo>
                    <a:pt x="299" y="2725"/>
                    <a:pt x="358" y="2630"/>
                    <a:pt x="370" y="2546"/>
                  </a:cubicBezTo>
                  <a:cubicBezTo>
                    <a:pt x="430" y="1904"/>
                    <a:pt x="560" y="1261"/>
                    <a:pt x="739" y="653"/>
                  </a:cubicBezTo>
                  <a:cubicBezTo>
                    <a:pt x="1072" y="1213"/>
                    <a:pt x="1322" y="1820"/>
                    <a:pt x="1501" y="2463"/>
                  </a:cubicBezTo>
                  <a:cubicBezTo>
                    <a:pt x="1528" y="2550"/>
                    <a:pt x="1602" y="2589"/>
                    <a:pt x="1674" y="2589"/>
                  </a:cubicBezTo>
                  <a:cubicBezTo>
                    <a:pt x="1761" y="2589"/>
                    <a:pt x="1846" y="2531"/>
                    <a:pt x="1846" y="2427"/>
                  </a:cubicBezTo>
                  <a:cubicBezTo>
                    <a:pt x="1906" y="1677"/>
                    <a:pt x="1954" y="951"/>
                    <a:pt x="2132" y="225"/>
                  </a:cubicBezTo>
                  <a:cubicBezTo>
                    <a:pt x="2168" y="89"/>
                    <a:pt x="2057" y="0"/>
                    <a:pt x="1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745700" y="3180900"/>
              <a:ext cx="30975" cy="41550"/>
            </a:xfrm>
            <a:custGeom>
              <a:avLst/>
              <a:gdLst/>
              <a:ahLst/>
              <a:cxnLst/>
              <a:rect l="l" t="t" r="r" b="b"/>
              <a:pathLst>
                <a:path w="1239" h="1662" extrusionOk="0">
                  <a:moveTo>
                    <a:pt x="607" y="357"/>
                  </a:moveTo>
                  <a:lnTo>
                    <a:pt x="619" y="381"/>
                  </a:lnTo>
                  <a:lnTo>
                    <a:pt x="667" y="416"/>
                  </a:lnTo>
                  <a:cubicBezTo>
                    <a:pt x="667" y="440"/>
                    <a:pt x="679" y="440"/>
                    <a:pt x="679" y="452"/>
                  </a:cubicBezTo>
                  <a:lnTo>
                    <a:pt x="703" y="464"/>
                  </a:lnTo>
                  <a:cubicBezTo>
                    <a:pt x="727" y="500"/>
                    <a:pt x="738" y="523"/>
                    <a:pt x="762" y="571"/>
                  </a:cubicBezTo>
                  <a:cubicBezTo>
                    <a:pt x="762" y="571"/>
                    <a:pt x="774" y="607"/>
                    <a:pt x="774" y="619"/>
                  </a:cubicBezTo>
                  <a:cubicBezTo>
                    <a:pt x="786" y="631"/>
                    <a:pt x="786" y="654"/>
                    <a:pt x="786" y="678"/>
                  </a:cubicBezTo>
                  <a:cubicBezTo>
                    <a:pt x="798" y="714"/>
                    <a:pt x="798" y="750"/>
                    <a:pt x="822" y="797"/>
                  </a:cubicBezTo>
                  <a:lnTo>
                    <a:pt x="822" y="821"/>
                  </a:lnTo>
                  <a:lnTo>
                    <a:pt x="822" y="904"/>
                  </a:lnTo>
                  <a:lnTo>
                    <a:pt x="822" y="928"/>
                  </a:lnTo>
                  <a:lnTo>
                    <a:pt x="822" y="940"/>
                  </a:lnTo>
                  <a:lnTo>
                    <a:pt x="822" y="964"/>
                  </a:lnTo>
                  <a:lnTo>
                    <a:pt x="822" y="988"/>
                  </a:lnTo>
                  <a:cubicBezTo>
                    <a:pt x="822" y="1000"/>
                    <a:pt x="798" y="1035"/>
                    <a:pt x="798" y="1047"/>
                  </a:cubicBezTo>
                  <a:cubicBezTo>
                    <a:pt x="798" y="1056"/>
                    <a:pt x="785" y="1091"/>
                    <a:pt x="783" y="1099"/>
                  </a:cubicBezTo>
                  <a:lnTo>
                    <a:pt x="783" y="1099"/>
                  </a:lnTo>
                  <a:cubicBezTo>
                    <a:pt x="774" y="1113"/>
                    <a:pt x="773" y="1144"/>
                    <a:pt x="762" y="1155"/>
                  </a:cubicBezTo>
                  <a:cubicBezTo>
                    <a:pt x="762" y="1155"/>
                    <a:pt x="738" y="1178"/>
                    <a:pt x="727" y="1178"/>
                  </a:cubicBezTo>
                  <a:cubicBezTo>
                    <a:pt x="715" y="1202"/>
                    <a:pt x="703" y="1214"/>
                    <a:pt x="703" y="1226"/>
                  </a:cubicBezTo>
                  <a:cubicBezTo>
                    <a:pt x="679" y="1226"/>
                    <a:pt x="679" y="1238"/>
                    <a:pt x="667" y="1238"/>
                  </a:cubicBezTo>
                  <a:lnTo>
                    <a:pt x="655" y="1238"/>
                  </a:lnTo>
                  <a:cubicBezTo>
                    <a:pt x="631" y="1262"/>
                    <a:pt x="619" y="1274"/>
                    <a:pt x="596" y="1274"/>
                  </a:cubicBezTo>
                  <a:cubicBezTo>
                    <a:pt x="572" y="1274"/>
                    <a:pt x="572" y="1285"/>
                    <a:pt x="560" y="1285"/>
                  </a:cubicBezTo>
                  <a:cubicBezTo>
                    <a:pt x="548" y="1285"/>
                    <a:pt x="524" y="1297"/>
                    <a:pt x="500" y="1297"/>
                  </a:cubicBezTo>
                  <a:lnTo>
                    <a:pt x="393" y="1297"/>
                  </a:lnTo>
                  <a:lnTo>
                    <a:pt x="381" y="1285"/>
                  </a:lnTo>
                  <a:cubicBezTo>
                    <a:pt x="369" y="1274"/>
                    <a:pt x="369" y="1274"/>
                    <a:pt x="357" y="1238"/>
                  </a:cubicBezTo>
                  <a:cubicBezTo>
                    <a:pt x="334" y="1214"/>
                    <a:pt x="322" y="1166"/>
                    <a:pt x="322" y="1107"/>
                  </a:cubicBezTo>
                  <a:lnTo>
                    <a:pt x="322" y="1095"/>
                  </a:lnTo>
                  <a:lnTo>
                    <a:pt x="322" y="1047"/>
                  </a:lnTo>
                  <a:lnTo>
                    <a:pt x="322" y="964"/>
                  </a:lnTo>
                  <a:cubicBezTo>
                    <a:pt x="369" y="750"/>
                    <a:pt x="465" y="523"/>
                    <a:pt x="596" y="357"/>
                  </a:cubicBezTo>
                  <a:close/>
                  <a:moveTo>
                    <a:pt x="659" y="1"/>
                  </a:moveTo>
                  <a:cubicBezTo>
                    <a:pt x="604" y="1"/>
                    <a:pt x="548" y="27"/>
                    <a:pt x="524" y="59"/>
                  </a:cubicBezTo>
                  <a:cubicBezTo>
                    <a:pt x="510" y="56"/>
                    <a:pt x="496" y="55"/>
                    <a:pt x="482" y="55"/>
                  </a:cubicBezTo>
                  <a:cubicBezTo>
                    <a:pt x="437" y="55"/>
                    <a:pt x="394" y="70"/>
                    <a:pt x="357" y="107"/>
                  </a:cubicBezTo>
                  <a:cubicBezTo>
                    <a:pt x="167" y="333"/>
                    <a:pt x="48" y="619"/>
                    <a:pt x="24" y="916"/>
                  </a:cubicBezTo>
                  <a:cubicBezTo>
                    <a:pt x="0" y="1202"/>
                    <a:pt x="60" y="1547"/>
                    <a:pt x="369" y="1643"/>
                  </a:cubicBezTo>
                  <a:cubicBezTo>
                    <a:pt x="414" y="1655"/>
                    <a:pt x="459" y="1661"/>
                    <a:pt x="505" y="1661"/>
                  </a:cubicBezTo>
                  <a:cubicBezTo>
                    <a:pt x="717" y="1661"/>
                    <a:pt x="933" y="1533"/>
                    <a:pt x="1060" y="1357"/>
                  </a:cubicBezTo>
                  <a:cubicBezTo>
                    <a:pt x="1203" y="1166"/>
                    <a:pt x="1239" y="904"/>
                    <a:pt x="1191" y="654"/>
                  </a:cubicBezTo>
                  <a:cubicBezTo>
                    <a:pt x="1143" y="393"/>
                    <a:pt x="965" y="154"/>
                    <a:pt x="738" y="23"/>
                  </a:cubicBezTo>
                  <a:cubicBezTo>
                    <a:pt x="715" y="8"/>
                    <a:pt x="687" y="1"/>
                    <a:pt x="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4"/>
            <p:cNvSpPr/>
            <p:nvPr/>
          </p:nvSpPr>
          <p:spPr>
            <a:xfrm>
              <a:off x="3779925" y="3147650"/>
              <a:ext cx="22050" cy="35325"/>
            </a:xfrm>
            <a:custGeom>
              <a:avLst/>
              <a:gdLst/>
              <a:ahLst/>
              <a:cxnLst/>
              <a:rect l="l" t="t" r="r" b="b"/>
              <a:pathLst>
                <a:path w="882" h="1413" extrusionOk="0">
                  <a:moveTo>
                    <a:pt x="270" y="0"/>
                  </a:moveTo>
                  <a:cubicBezTo>
                    <a:pt x="221" y="0"/>
                    <a:pt x="170" y="14"/>
                    <a:pt x="120" y="44"/>
                  </a:cubicBezTo>
                  <a:cubicBezTo>
                    <a:pt x="36" y="79"/>
                    <a:pt x="0" y="199"/>
                    <a:pt x="60" y="282"/>
                  </a:cubicBezTo>
                  <a:cubicBezTo>
                    <a:pt x="87" y="335"/>
                    <a:pt x="140" y="362"/>
                    <a:pt x="201" y="362"/>
                  </a:cubicBezTo>
                  <a:cubicBezTo>
                    <a:pt x="221" y="362"/>
                    <a:pt x="242" y="359"/>
                    <a:pt x="262" y="353"/>
                  </a:cubicBezTo>
                  <a:lnTo>
                    <a:pt x="262" y="365"/>
                  </a:lnTo>
                  <a:lnTo>
                    <a:pt x="262" y="401"/>
                  </a:lnTo>
                  <a:cubicBezTo>
                    <a:pt x="262" y="399"/>
                    <a:pt x="262" y="398"/>
                    <a:pt x="261" y="398"/>
                  </a:cubicBezTo>
                  <a:cubicBezTo>
                    <a:pt x="258" y="398"/>
                    <a:pt x="251" y="415"/>
                    <a:pt x="251" y="425"/>
                  </a:cubicBezTo>
                  <a:cubicBezTo>
                    <a:pt x="227" y="484"/>
                    <a:pt x="179" y="544"/>
                    <a:pt x="143" y="615"/>
                  </a:cubicBezTo>
                  <a:cubicBezTo>
                    <a:pt x="108" y="710"/>
                    <a:pt x="72" y="794"/>
                    <a:pt x="72" y="889"/>
                  </a:cubicBezTo>
                  <a:cubicBezTo>
                    <a:pt x="60" y="1068"/>
                    <a:pt x="143" y="1258"/>
                    <a:pt x="298" y="1353"/>
                  </a:cubicBezTo>
                  <a:cubicBezTo>
                    <a:pt x="368" y="1393"/>
                    <a:pt x="441" y="1412"/>
                    <a:pt x="514" y="1412"/>
                  </a:cubicBezTo>
                  <a:cubicBezTo>
                    <a:pt x="616" y="1412"/>
                    <a:pt x="715" y="1375"/>
                    <a:pt x="798" y="1306"/>
                  </a:cubicBezTo>
                  <a:cubicBezTo>
                    <a:pt x="882" y="1246"/>
                    <a:pt x="882" y="1115"/>
                    <a:pt x="798" y="1056"/>
                  </a:cubicBezTo>
                  <a:cubicBezTo>
                    <a:pt x="765" y="1018"/>
                    <a:pt x="725" y="1002"/>
                    <a:pt x="684" y="1002"/>
                  </a:cubicBezTo>
                  <a:cubicBezTo>
                    <a:pt x="636" y="1002"/>
                    <a:pt x="587" y="1024"/>
                    <a:pt x="548" y="1056"/>
                  </a:cubicBezTo>
                  <a:lnTo>
                    <a:pt x="489" y="1056"/>
                  </a:lnTo>
                  <a:cubicBezTo>
                    <a:pt x="477" y="1056"/>
                    <a:pt x="477" y="1032"/>
                    <a:pt x="477" y="1032"/>
                  </a:cubicBezTo>
                  <a:lnTo>
                    <a:pt x="453" y="1020"/>
                  </a:lnTo>
                  <a:cubicBezTo>
                    <a:pt x="453" y="1008"/>
                    <a:pt x="441" y="1008"/>
                    <a:pt x="441" y="996"/>
                  </a:cubicBezTo>
                  <a:cubicBezTo>
                    <a:pt x="441" y="972"/>
                    <a:pt x="441" y="972"/>
                    <a:pt x="429" y="961"/>
                  </a:cubicBezTo>
                  <a:lnTo>
                    <a:pt x="429" y="949"/>
                  </a:lnTo>
                  <a:lnTo>
                    <a:pt x="429" y="901"/>
                  </a:lnTo>
                  <a:lnTo>
                    <a:pt x="429" y="889"/>
                  </a:lnTo>
                  <a:cubicBezTo>
                    <a:pt x="429" y="877"/>
                    <a:pt x="429" y="853"/>
                    <a:pt x="441" y="841"/>
                  </a:cubicBezTo>
                  <a:cubicBezTo>
                    <a:pt x="441" y="841"/>
                    <a:pt x="441" y="830"/>
                    <a:pt x="453" y="818"/>
                  </a:cubicBezTo>
                  <a:cubicBezTo>
                    <a:pt x="477" y="782"/>
                    <a:pt x="489" y="758"/>
                    <a:pt x="501" y="710"/>
                  </a:cubicBezTo>
                  <a:cubicBezTo>
                    <a:pt x="596" y="544"/>
                    <a:pt x="667" y="377"/>
                    <a:pt x="572" y="199"/>
                  </a:cubicBezTo>
                  <a:cubicBezTo>
                    <a:pt x="512" y="87"/>
                    <a:pt x="397"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3793925" y="3174025"/>
              <a:ext cx="25" cy="25"/>
            </a:xfrm>
            <a:custGeom>
              <a:avLst/>
              <a:gdLst/>
              <a:ahLst/>
              <a:cxnLst/>
              <a:rect l="l" t="t" r="r" b="b"/>
              <a:pathLst>
                <a:path w="1" h="1" extrusionOk="0">
                  <a:moveTo>
                    <a:pt x="0" y="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3829050" y="3170750"/>
              <a:ext cx="40200" cy="45100"/>
            </a:xfrm>
            <a:custGeom>
              <a:avLst/>
              <a:gdLst/>
              <a:ahLst/>
              <a:cxnLst/>
              <a:rect l="l" t="t" r="r" b="b"/>
              <a:pathLst>
                <a:path w="1608" h="1804" extrusionOk="0">
                  <a:moveTo>
                    <a:pt x="650" y="1"/>
                  </a:moveTo>
                  <a:cubicBezTo>
                    <a:pt x="564" y="1"/>
                    <a:pt x="482" y="57"/>
                    <a:pt x="488" y="167"/>
                  </a:cubicBezTo>
                  <a:cubicBezTo>
                    <a:pt x="488" y="370"/>
                    <a:pt x="476" y="548"/>
                    <a:pt x="464" y="739"/>
                  </a:cubicBezTo>
                  <a:cubicBezTo>
                    <a:pt x="381" y="727"/>
                    <a:pt x="321" y="703"/>
                    <a:pt x="250" y="691"/>
                  </a:cubicBezTo>
                  <a:cubicBezTo>
                    <a:pt x="242" y="690"/>
                    <a:pt x="233" y="690"/>
                    <a:pt x="224" y="690"/>
                  </a:cubicBezTo>
                  <a:cubicBezTo>
                    <a:pt x="146" y="690"/>
                    <a:pt x="56" y="736"/>
                    <a:pt x="24" y="810"/>
                  </a:cubicBezTo>
                  <a:cubicBezTo>
                    <a:pt x="0" y="906"/>
                    <a:pt x="60" y="1001"/>
                    <a:pt x="143" y="1037"/>
                  </a:cubicBezTo>
                  <a:cubicBezTo>
                    <a:pt x="214" y="1049"/>
                    <a:pt x="310" y="1060"/>
                    <a:pt x="381" y="1084"/>
                  </a:cubicBezTo>
                  <a:cubicBezTo>
                    <a:pt x="357" y="1239"/>
                    <a:pt x="310" y="1406"/>
                    <a:pt x="250" y="1572"/>
                  </a:cubicBezTo>
                  <a:cubicBezTo>
                    <a:pt x="214" y="1656"/>
                    <a:pt x="286" y="1763"/>
                    <a:pt x="369" y="1799"/>
                  </a:cubicBezTo>
                  <a:cubicBezTo>
                    <a:pt x="385" y="1802"/>
                    <a:pt x="401" y="1804"/>
                    <a:pt x="416" y="1804"/>
                  </a:cubicBezTo>
                  <a:cubicBezTo>
                    <a:pt x="500" y="1804"/>
                    <a:pt x="565" y="1750"/>
                    <a:pt x="595" y="1680"/>
                  </a:cubicBezTo>
                  <a:cubicBezTo>
                    <a:pt x="655" y="1513"/>
                    <a:pt x="702" y="1334"/>
                    <a:pt x="726" y="1168"/>
                  </a:cubicBezTo>
                  <a:cubicBezTo>
                    <a:pt x="929" y="1215"/>
                    <a:pt x="1143" y="1239"/>
                    <a:pt x="1357" y="1287"/>
                  </a:cubicBezTo>
                  <a:cubicBezTo>
                    <a:pt x="1368" y="1288"/>
                    <a:pt x="1378" y="1289"/>
                    <a:pt x="1389" y="1289"/>
                  </a:cubicBezTo>
                  <a:cubicBezTo>
                    <a:pt x="1466" y="1289"/>
                    <a:pt x="1551" y="1251"/>
                    <a:pt x="1572" y="1168"/>
                  </a:cubicBezTo>
                  <a:cubicBezTo>
                    <a:pt x="1607" y="1084"/>
                    <a:pt x="1548" y="977"/>
                    <a:pt x="1453" y="941"/>
                  </a:cubicBezTo>
                  <a:cubicBezTo>
                    <a:pt x="1238" y="906"/>
                    <a:pt x="1024" y="858"/>
                    <a:pt x="798" y="822"/>
                  </a:cubicBezTo>
                  <a:cubicBezTo>
                    <a:pt x="833" y="620"/>
                    <a:pt x="845" y="418"/>
                    <a:pt x="833" y="191"/>
                  </a:cubicBezTo>
                  <a:cubicBezTo>
                    <a:pt x="833" y="63"/>
                    <a:pt x="740" y="1"/>
                    <a:pt x="6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3898100" y="3147475"/>
              <a:ext cx="57475" cy="68100"/>
            </a:xfrm>
            <a:custGeom>
              <a:avLst/>
              <a:gdLst/>
              <a:ahLst/>
              <a:cxnLst/>
              <a:rect l="l" t="t" r="r" b="b"/>
              <a:pathLst>
                <a:path w="2299" h="2724" extrusionOk="0">
                  <a:moveTo>
                    <a:pt x="243" y="0"/>
                  </a:moveTo>
                  <a:cubicBezTo>
                    <a:pt x="155" y="0"/>
                    <a:pt x="72" y="57"/>
                    <a:pt x="84" y="170"/>
                  </a:cubicBezTo>
                  <a:cubicBezTo>
                    <a:pt x="131" y="944"/>
                    <a:pt x="119" y="1718"/>
                    <a:pt x="24" y="2492"/>
                  </a:cubicBezTo>
                  <a:cubicBezTo>
                    <a:pt x="0" y="2575"/>
                    <a:pt x="48" y="2682"/>
                    <a:pt x="131" y="2718"/>
                  </a:cubicBezTo>
                  <a:cubicBezTo>
                    <a:pt x="146" y="2721"/>
                    <a:pt x="161" y="2723"/>
                    <a:pt x="176" y="2723"/>
                  </a:cubicBezTo>
                  <a:cubicBezTo>
                    <a:pt x="260" y="2723"/>
                    <a:pt x="347" y="2669"/>
                    <a:pt x="357" y="2599"/>
                  </a:cubicBezTo>
                  <a:cubicBezTo>
                    <a:pt x="417" y="2158"/>
                    <a:pt x="453" y="1718"/>
                    <a:pt x="465" y="1265"/>
                  </a:cubicBezTo>
                  <a:lnTo>
                    <a:pt x="1941" y="1265"/>
                  </a:lnTo>
                  <a:lnTo>
                    <a:pt x="1941" y="2480"/>
                  </a:lnTo>
                  <a:cubicBezTo>
                    <a:pt x="1941" y="2600"/>
                    <a:pt x="2033" y="2660"/>
                    <a:pt x="2123" y="2660"/>
                  </a:cubicBezTo>
                  <a:cubicBezTo>
                    <a:pt x="2211" y="2660"/>
                    <a:pt x="2298" y="2603"/>
                    <a:pt x="2298" y="2492"/>
                  </a:cubicBezTo>
                  <a:lnTo>
                    <a:pt x="2298" y="182"/>
                  </a:lnTo>
                  <a:cubicBezTo>
                    <a:pt x="2298" y="69"/>
                    <a:pt x="2209" y="12"/>
                    <a:pt x="2120" y="12"/>
                  </a:cubicBezTo>
                  <a:cubicBezTo>
                    <a:pt x="2030" y="12"/>
                    <a:pt x="1941" y="69"/>
                    <a:pt x="1941" y="182"/>
                  </a:cubicBezTo>
                  <a:lnTo>
                    <a:pt x="1941" y="932"/>
                  </a:lnTo>
                  <a:lnTo>
                    <a:pt x="465" y="932"/>
                  </a:lnTo>
                  <a:cubicBezTo>
                    <a:pt x="465" y="670"/>
                    <a:pt x="453" y="420"/>
                    <a:pt x="429" y="170"/>
                  </a:cubicBezTo>
                  <a:cubicBezTo>
                    <a:pt x="423" y="57"/>
                    <a:pt x="331"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3966550" y="3184175"/>
              <a:ext cx="34250" cy="40225"/>
            </a:xfrm>
            <a:custGeom>
              <a:avLst/>
              <a:gdLst/>
              <a:ahLst/>
              <a:cxnLst/>
              <a:rect l="l" t="t" r="r" b="b"/>
              <a:pathLst>
                <a:path w="1370" h="1609" extrusionOk="0">
                  <a:moveTo>
                    <a:pt x="617" y="1"/>
                  </a:moveTo>
                  <a:cubicBezTo>
                    <a:pt x="567" y="1"/>
                    <a:pt x="515" y="7"/>
                    <a:pt x="465" y="11"/>
                  </a:cubicBezTo>
                  <a:cubicBezTo>
                    <a:pt x="358" y="23"/>
                    <a:pt x="239" y="35"/>
                    <a:pt x="144" y="59"/>
                  </a:cubicBezTo>
                  <a:cubicBezTo>
                    <a:pt x="48" y="71"/>
                    <a:pt x="1" y="190"/>
                    <a:pt x="25" y="273"/>
                  </a:cubicBezTo>
                  <a:cubicBezTo>
                    <a:pt x="44" y="360"/>
                    <a:pt x="109" y="400"/>
                    <a:pt x="183" y="400"/>
                  </a:cubicBezTo>
                  <a:cubicBezTo>
                    <a:pt x="201" y="400"/>
                    <a:pt x="220" y="397"/>
                    <a:pt x="239" y="392"/>
                  </a:cubicBezTo>
                  <a:lnTo>
                    <a:pt x="513" y="357"/>
                  </a:lnTo>
                  <a:lnTo>
                    <a:pt x="513" y="357"/>
                  </a:lnTo>
                  <a:cubicBezTo>
                    <a:pt x="453" y="535"/>
                    <a:pt x="382" y="714"/>
                    <a:pt x="286" y="893"/>
                  </a:cubicBezTo>
                  <a:cubicBezTo>
                    <a:pt x="239" y="1012"/>
                    <a:pt x="203" y="1131"/>
                    <a:pt x="263" y="1250"/>
                  </a:cubicBezTo>
                  <a:cubicBezTo>
                    <a:pt x="322" y="1345"/>
                    <a:pt x="417" y="1381"/>
                    <a:pt x="513" y="1428"/>
                  </a:cubicBezTo>
                  <a:cubicBezTo>
                    <a:pt x="703" y="1500"/>
                    <a:pt x="917" y="1559"/>
                    <a:pt x="1120" y="1607"/>
                  </a:cubicBezTo>
                  <a:cubicBezTo>
                    <a:pt x="1130" y="1608"/>
                    <a:pt x="1139" y="1609"/>
                    <a:pt x="1149" y="1609"/>
                  </a:cubicBezTo>
                  <a:cubicBezTo>
                    <a:pt x="1234" y="1609"/>
                    <a:pt x="1314" y="1563"/>
                    <a:pt x="1346" y="1488"/>
                  </a:cubicBezTo>
                  <a:cubicBezTo>
                    <a:pt x="1370" y="1393"/>
                    <a:pt x="1310" y="1274"/>
                    <a:pt x="1227" y="1262"/>
                  </a:cubicBezTo>
                  <a:cubicBezTo>
                    <a:pt x="1014" y="1214"/>
                    <a:pt x="800" y="1167"/>
                    <a:pt x="598" y="1084"/>
                  </a:cubicBezTo>
                  <a:lnTo>
                    <a:pt x="598" y="1084"/>
                  </a:lnTo>
                  <a:cubicBezTo>
                    <a:pt x="604" y="1078"/>
                    <a:pt x="620" y="1045"/>
                    <a:pt x="620" y="1035"/>
                  </a:cubicBezTo>
                  <a:cubicBezTo>
                    <a:pt x="656" y="928"/>
                    <a:pt x="703" y="809"/>
                    <a:pt x="751" y="714"/>
                  </a:cubicBezTo>
                  <a:cubicBezTo>
                    <a:pt x="822" y="535"/>
                    <a:pt x="977" y="262"/>
                    <a:pt x="822" y="83"/>
                  </a:cubicBezTo>
                  <a:cubicBezTo>
                    <a:pt x="771" y="17"/>
                    <a:pt x="697" y="1"/>
                    <a:pt x="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a:off x="3250400" y="3317350"/>
              <a:ext cx="277125" cy="59850"/>
            </a:xfrm>
            <a:custGeom>
              <a:avLst/>
              <a:gdLst/>
              <a:ahLst/>
              <a:cxnLst/>
              <a:rect l="l" t="t" r="r" b="b"/>
              <a:pathLst>
                <a:path w="11085" h="2394" extrusionOk="0">
                  <a:moveTo>
                    <a:pt x="9833" y="1"/>
                  </a:moveTo>
                  <a:cubicBezTo>
                    <a:pt x="9702" y="1"/>
                    <a:pt x="9572" y="185"/>
                    <a:pt x="9692" y="304"/>
                  </a:cubicBezTo>
                  <a:cubicBezTo>
                    <a:pt x="9835" y="471"/>
                    <a:pt x="10002" y="626"/>
                    <a:pt x="10168" y="769"/>
                  </a:cubicBezTo>
                  <a:lnTo>
                    <a:pt x="226" y="769"/>
                  </a:lnTo>
                  <a:cubicBezTo>
                    <a:pt x="0" y="769"/>
                    <a:pt x="0" y="1126"/>
                    <a:pt x="226" y="1126"/>
                  </a:cubicBezTo>
                  <a:lnTo>
                    <a:pt x="10597" y="1126"/>
                  </a:lnTo>
                  <a:cubicBezTo>
                    <a:pt x="10609" y="1138"/>
                    <a:pt x="10644" y="1161"/>
                    <a:pt x="10656" y="1173"/>
                  </a:cubicBezTo>
                  <a:cubicBezTo>
                    <a:pt x="10490" y="1495"/>
                    <a:pt x="10335" y="1816"/>
                    <a:pt x="10156" y="2126"/>
                  </a:cubicBezTo>
                  <a:cubicBezTo>
                    <a:pt x="10082" y="2265"/>
                    <a:pt x="10201" y="2394"/>
                    <a:pt x="10321" y="2394"/>
                  </a:cubicBezTo>
                  <a:cubicBezTo>
                    <a:pt x="10375" y="2394"/>
                    <a:pt x="10429" y="2367"/>
                    <a:pt x="10466" y="2304"/>
                  </a:cubicBezTo>
                  <a:cubicBezTo>
                    <a:pt x="10656" y="1947"/>
                    <a:pt x="10847" y="1578"/>
                    <a:pt x="11049" y="1221"/>
                  </a:cubicBezTo>
                  <a:cubicBezTo>
                    <a:pt x="11085" y="1138"/>
                    <a:pt x="11061" y="1054"/>
                    <a:pt x="11002" y="995"/>
                  </a:cubicBezTo>
                  <a:cubicBezTo>
                    <a:pt x="11014" y="888"/>
                    <a:pt x="10966" y="769"/>
                    <a:pt x="10835" y="769"/>
                  </a:cubicBezTo>
                  <a:lnTo>
                    <a:pt x="10716" y="769"/>
                  </a:lnTo>
                  <a:cubicBezTo>
                    <a:pt x="10454" y="542"/>
                    <a:pt x="10180" y="304"/>
                    <a:pt x="9942" y="54"/>
                  </a:cubicBezTo>
                  <a:cubicBezTo>
                    <a:pt x="9910" y="16"/>
                    <a:pt x="9871" y="1"/>
                    <a:pt x="9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a:off x="3681400" y="3315050"/>
              <a:ext cx="231000" cy="43000"/>
            </a:xfrm>
            <a:custGeom>
              <a:avLst/>
              <a:gdLst/>
              <a:ahLst/>
              <a:cxnLst/>
              <a:rect l="l" t="t" r="r" b="b"/>
              <a:pathLst>
                <a:path w="9240" h="1720" extrusionOk="0">
                  <a:moveTo>
                    <a:pt x="8130" y="0"/>
                  </a:moveTo>
                  <a:cubicBezTo>
                    <a:pt x="8065" y="0"/>
                    <a:pt x="8002" y="38"/>
                    <a:pt x="7978" y="87"/>
                  </a:cubicBezTo>
                  <a:cubicBezTo>
                    <a:pt x="7918" y="182"/>
                    <a:pt x="7954" y="277"/>
                    <a:pt x="8037" y="325"/>
                  </a:cubicBezTo>
                  <a:cubicBezTo>
                    <a:pt x="8109" y="384"/>
                    <a:pt x="8192" y="444"/>
                    <a:pt x="8275" y="503"/>
                  </a:cubicBezTo>
                  <a:lnTo>
                    <a:pt x="215" y="503"/>
                  </a:lnTo>
                  <a:cubicBezTo>
                    <a:pt x="1" y="503"/>
                    <a:pt x="1" y="861"/>
                    <a:pt x="215" y="861"/>
                  </a:cubicBezTo>
                  <a:lnTo>
                    <a:pt x="8704" y="861"/>
                  </a:lnTo>
                  <a:cubicBezTo>
                    <a:pt x="8728" y="872"/>
                    <a:pt x="8752" y="908"/>
                    <a:pt x="8775" y="920"/>
                  </a:cubicBezTo>
                  <a:cubicBezTo>
                    <a:pt x="8585" y="1099"/>
                    <a:pt x="8418" y="1265"/>
                    <a:pt x="8240" y="1408"/>
                  </a:cubicBezTo>
                  <a:cubicBezTo>
                    <a:pt x="8168" y="1468"/>
                    <a:pt x="8180" y="1611"/>
                    <a:pt x="8240" y="1670"/>
                  </a:cubicBezTo>
                  <a:cubicBezTo>
                    <a:pt x="8274" y="1704"/>
                    <a:pt x="8316" y="1719"/>
                    <a:pt x="8359" y="1719"/>
                  </a:cubicBezTo>
                  <a:cubicBezTo>
                    <a:pt x="8405" y="1719"/>
                    <a:pt x="8452" y="1701"/>
                    <a:pt x="8490" y="1670"/>
                  </a:cubicBezTo>
                  <a:cubicBezTo>
                    <a:pt x="8716" y="1468"/>
                    <a:pt x="8942" y="1265"/>
                    <a:pt x="9168" y="1075"/>
                  </a:cubicBezTo>
                  <a:cubicBezTo>
                    <a:pt x="9240" y="1015"/>
                    <a:pt x="9228" y="872"/>
                    <a:pt x="9168" y="813"/>
                  </a:cubicBezTo>
                  <a:cubicBezTo>
                    <a:pt x="8871" y="539"/>
                    <a:pt x="8549" y="265"/>
                    <a:pt x="8216" y="27"/>
                  </a:cubicBezTo>
                  <a:cubicBezTo>
                    <a:pt x="8189" y="8"/>
                    <a:pt x="8159" y="0"/>
                    <a:pt x="8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3058400" y="3287375"/>
              <a:ext cx="47650" cy="110300"/>
            </a:xfrm>
            <a:custGeom>
              <a:avLst/>
              <a:gdLst/>
              <a:ahLst/>
              <a:cxnLst/>
              <a:rect l="l" t="t" r="r" b="b"/>
              <a:pathLst>
                <a:path w="1906" h="4412" extrusionOk="0">
                  <a:moveTo>
                    <a:pt x="1711" y="0"/>
                  </a:moveTo>
                  <a:cubicBezTo>
                    <a:pt x="1623" y="0"/>
                    <a:pt x="1537" y="57"/>
                    <a:pt x="1537" y="170"/>
                  </a:cubicBezTo>
                  <a:cubicBezTo>
                    <a:pt x="1549" y="1051"/>
                    <a:pt x="1537" y="1908"/>
                    <a:pt x="1525" y="2789"/>
                  </a:cubicBezTo>
                  <a:cubicBezTo>
                    <a:pt x="1203" y="2158"/>
                    <a:pt x="1060" y="1444"/>
                    <a:pt x="537" y="944"/>
                  </a:cubicBezTo>
                  <a:cubicBezTo>
                    <a:pt x="497" y="908"/>
                    <a:pt x="452" y="892"/>
                    <a:pt x="408" y="892"/>
                  </a:cubicBezTo>
                  <a:cubicBezTo>
                    <a:pt x="319" y="892"/>
                    <a:pt x="239" y="959"/>
                    <a:pt x="239" y="1063"/>
                  </a:cubicBezTo>
                  <a:cubicBezTo>
                    <a:pt x="227" y="2122"/>
                    <a:pt x="144" y="3194"/>
                    <a:pt x="13" y="4242"/>
                  </a:cubicBezTo>
                  <a:cubicBezTo>
                    <a:pt x="1" y="4355"/>
                    <a:pt x="84" y="4411"/>
                    <a:pt x="173" y="4411"/>
                  </a:cubicBezTo>
                  <a:cubicBezTo>
                    <a:pt x="263" y="4411"/>
                    <a:pt x="358" y="4355"/>
                    <a:pt x="370" y="4242"/>
                  </a:cubicBezTo>
                  <a:cubicBezTo>
                    <a:pt x="489" y="3349"/>
                    <a:pt x="548" y="2444"/>
                    <a:pt x="584" y="1539"/>
                  </a:cubicBezTo>
                  <a:cubicBezTo>
                    <a:pt x="977" y="2134"/>
                    <a:pt x="1096" y="2920"/>
                    <a:pt x="1572" y="3492"/>
                  </a:cubicBezTo>
                  <a:cubicBezTo>
                    <a:pt x="1605" y="3528"/>
                    <a:pt x="1645" y="3543"/>
                    <a:pt x="1686" y="3543"/>
                  </a:cubicBezTo>
                  <a:cubicBezTo>
                    <a:pt x="1778" y="3543"/>
                    <a:pt x="1870" y="3464"/>
                    <a:pt x="1870" y="3373"/>
                  </a:cubicBezTo>
                  <a:cubicBezTo>
                    <a:pt x="1906" y="2301"/>
                    <a:pt x="1906" y="1229"/>
                    <a:pt x="1894" y="170"/>
                  </a:cubicBezTo>
                  <a:cubicBezTo>
                    <a:pt x="1888" y="57"/>
                    <a:pt x="1799" y="0"/>
                    <a:pt x="17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3134300" y="3361550"/>
              <a:ext cx="550" cy="250"/>
            </a:xfrm>
            <a:custGeom>
              <a:avLst/>
              <a:gdLst/>
              <a:ahLst/>
              <a:cxnLst/>
              <a:rect l="l" t="t" r="r" b="b"/>
              <a:pathLst>
                <a:path w="22" h="10" extrusionOk="0">
                  <a:moveTo>
                    <a:pt x="1" y="1"/>
                  </a:moveTo>
                  <a:lnTo>
                    <a:pt x="1" y="1"/>
                  </a:lnTo>
                  <a:cubicBezTo>
                    <a:pt x="7" y="7"/>
                    <a:pt x="16" y="10"/>
                    <a:pt x="19" y="10"/>
                  </a:cubicBezTo>
                  <a:cubicBezTo>
                    <a:pt x="22" y="10"/>
                    <a:pt x="19" y="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a:off x="3130900" y="3358825"/>
              <a:ext cx="150" cy="375"/>
            </a:xfrm>
            <a:custGeom>
              <a:avLst/>
              <a:gdLst/>
              <a:ahLst/>
              <a:cxnLst/>
              <a:rect l="l" t="t" r="r" b="b"/>
              <a:pathLst>
                <a:path w="6" h="15" extrusionOk="0">
                  <a:moveTo>
                    <a:pt x="1" y="1"/>
                  </a:moveTo>
                  <a:cubicBezTo>
                    <a:pt x="0" y="1"/>
                    <a:pt x="1" y="4"/>
                    <a:pt x="6" y="14"/>
                  </a:cubicBezTo>
                  <a:cubicBezTo>
                    <a:pt x="6" y="8"/>
                    <a:pt x="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3140250" y="3361850"/>
              <a:ext cx="325" cy="25"/>
            </a:xfrm>
            <a:custGeom>
              <a:avLst/>
              <a:gdLst/>
              <a:ahLst/>
              <a:cxnLst/>
              <a:rect l="l" t="t" r="r" b="b"/>
              <a:pathLst>
                <a:path w="13" h="1" extrusionOk="0">
                  <a:moveTo>
                    <a:pt x="13" y="1"/>
                  </a:moveTo>
                  <a:lnTo>
                    <a:pt x="13" y="1"/>
                  </a:lnTo>
                  <a:lnTo>
                    <a:pt x="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3136700" y="3345775"/>
              <a:ext cx="300" cy="25"/>
            </a:xfrm>
            <a:custGeom>
              <a:avLst/>
              <a:gdLst/>
              <a:ahLst/>
              <a:cxnLst/>
              <a:rect l="l" t="t" r="r" b="b"/>
              <a:pathLst>
                <a:path w="12" h="1" extrusionOk="0">
                  <a:moveTo>
                    <a:pt x="0" y="1"/>
                  </a:moveTo>
                  <a:lnTo>
                    <a:pt x="0" y="1"/>
                  </a:lnTo>
                  <a:lnTo>
                    <a:pt x="0" y="1"/>
                  </a:lnTo>
                  <a:cubicBezTo>
                    <a:pt x="12" y="1"/>
                    <a:pt x="1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a:off x="3119125" y="3336475"/>
              <a:ext cx="34250" cy="34625"/>
            </a:xfrm>
            <a:custGeom>
              <a:avLst/>
              <a:gdLst/>
              <a:ahLst/>
              <a:cxnLst/>
              <a:rect l="l" t="t" r="r" b="b"/>
              <a:pathLst>
                <a:path w="1370" h="1385" extrusionOk="0">
                  <a:moveTo>
                    <a:pt x="834" y="480"/>
                  </a:moveTo>
                  <a:cubicBezTo>
                    <a:pt x="834" y="480"/>
                    <a:pt x="834" y="492"/>
                    <a:pt x="846" y="492"/>
                  </a:cubicBezTo>
                  <a:lnTo>
                    <a:pt x="834" y="480"/>
                  </a:lnTo>
                  <a:close/>
                  <a:moveTo>
                    <a:pt x="715" y="373"/>
                  </a:moveTo>
                  <a:cubicBezTo>
                    <a:pt x="727" y="373"/>
                    <a:pt x="727" y="385"/>
                    <a:pt x="739" y="385"/>
                  </a:cubicBezTo>
                  <a:lnTo>
                    <a:pt x="775" y="408"/>
                  </a:lnTo>
                  <a:lnTo>
                    <a:pt x="822" y="444"/>
                  </a:lnTo>
                  <a:lnTo>
                    <a:pt x="834" y="468"/>
                  </a:lnTo>
                  <a:lnTo>
                    <a:pt x="846" y="480"/>
                  </a:lnTo>
                  <a:cubicBezTo>
                    <a:pt x="858" y="492"/>
                    <a:pt x="882" y="527"/>
                    <a:pt x="894" y="539"/>
                  </a:cubicBezTo>
                  <a:cubicBezTo>
                    <a:pt x="905" y="551"/>
                    <a:pt x="917" y="563"/>
                    <a:pt x="917" y="599"/>
                  </a:cubicBezTo>
                  <a:lnTo>
                    <a:pt x="917" y="611"/>
                  </a:lnTo>
                  <a:cubicBezTo>
                    <a:pt x="917" y="623"/>
                    <a:pt x="941" y="647"/>
                    <a:pt x="941" y="658"/>
                  </a:cubicBezTo>
                  <a:cubicBezTo>
                    <a:pt x="941" y="670"/>
                    <a:pt x="953" y="706"/>
                    <a:pt x="953" y="718"/>
                  </a:cubicBezTo>
                  <a:cubicBezTo>
                    <a:pt x="953" y="730"/>
                    <a:pt x="953" y="742"/>
                    <a:pt x="965" y="766"/>
                  </a:cubicBezTo>
                  <a:lnTo>
                    <a:pt x="965" y="777"/>
                  </a:lnTo>
                  <a:lnTo>
                    <a:pt x="965" y="849"/>
                  </a:lnTo>
                  <a:lnTo>
                    <a:pt x="965" y="861"/>
                  </a:lnTo>
                  <a:lnTo>
                    <a:pt x="965" y="885"/>
                  </a:lnTo>
                  <a:lnTo>
                    <a:pt x="965" y="897"/>
                  </a:lnTo>
                  <a:cubicBezTo>
                    <a:pt x="965" y="908"/>
                    <a:pt x="965" y="908"/>
                    <a:pt x="953" y="920"/>
                  </a:cubicBezTo>
                  <a:cubicBezTo>
                    <a:pt x="953" y="944"/>
                    <a:pt x="941" y="944"/>
                    <a:pt x="941" y="956"/>
                  </a:cubicBezTo>
                  <a:lnTo>
                    <a:pt x="905" y="980"/>
                  </a:lnTo>
                  <a:lnTo>
                    <a:pt x="894" y="980"/>
                  </a:lnTo>
                  <a:cubicBezTo>
                    <a:pt x="894" y="980"/>
                    <a:pt x="882" y="1004"/>
                    <a:pt x="858" y="1004"/>
                  </a:cubicBezTo>
                  <a:lnTo>
                    <a:pt x="846" y="1004"/>
                  </a:lnTo>
                  <a:cubicBezTo>
                    <a:pt x="834" y="1004"/>
                    <a:pt x="834" y="1004"/>
                    <a:pt x="822" y="1016"/>
                  </a:cubicBezTo>
                  <a:lnTo>
                    <a:pt x="763" y="1016"/>
                  </a:lnTo>
                  <a:cubicBezTo>
                    <a:pt x="739" y="1028"/>
                    <a:pt x="727" y="1028"/>
                    <a:pt x="715" y="1028"/>
                  </a:cubicBezTo>
                  <a:lnTo>
                    <a:pt x="679" y="1028"/>
                  </a:lnTo>
                  <a:cubicBezTo>
                    <a:pt x="667" y="1028"/>
                    <a:pt x="655" y="1016"/>
                    <a:pt x="644" y="1016"/>
                  </a:cubicBezTo>
                  <a:cubicBezTo>
                    <a:pt x="620" y="1016"/>
                    <a:pt x="620" y="1004"/>
                    <a:pt x="608" y="1004"/>
                  </a:cubicBezTo>
                  <a:cubicBezTo>
                    <a:pt x="596" y="1004"/>
                    <a:pt x="584" y="992"/>
                    <a:pt x="560" y="992"/>
                  </a:cubicBezTo>
                  <a:cubicBezTo>
                    <a:pt x="548" y="992"/>
                    <a:pt x="548" y="968"/>
                    <a:pt x="536" y="968"/>
                  </a:cubicBezTo>
                  <a:lnTo>
                    <a:pt x="524" y="968"/>
                  </a:lnTo>
                  <a:lnTo>
                    <a:pt x="489" y="944"/>
                  </a:lnTo>
                  <a:lnTo>
                    <a:pt x="477" y="920"/>
                  </a:lnTo>
                  <a:cubicBezTo>
                    <a:pt x="477" y="908"/>
                    <a:pt x="453" y="897"/>
                    <a:pt x="441" y="885"/>
                  </a:cubicBezTo>
                  <a:cubicBezTo>
                    <a:pt x="441" y="861"/>
                    <a:pt x="429" y="861"/>
                    <a:pt x="429" y="849"/>
                  </a:cubicBezTo>
                  <a:lnTo>
                    <a:pt x="429" y="837"/>
                  </a:lnTo>
                  <a:cubicBezTo>
                    <a:pt x="417" y="801"/>
                    <a:pt x="417" y="789"/>
                    <a:pt x="417" y="766"/>
                  </a:cubicBezTo>
                  <a:lnTo>
                    <a:pt x="417" y="730"/>
                  </a:lnTo>
                  <a:lnTo>
                    <a:pt x="417" y="647"/>
                  </a:lnTo>
                  <a:lnTo>
                    <a:pt x="417" y="611"/>
                  </a:lnTo>
                  <a:lnTo>
                    <a:pt x="417" y="587"/>
                  </a:lnTo>
                  <a:lnTo>
                    <a:pt x="417" y="563"/>
                  </a:lnTo>
                  <a:cubicBezTo>
                    <a:pt x="417" y="551"/>
                    <a:pt x="429" y="527"/>
                    <a:pt x="429" y="527"/>
                  </a:cubicBezTo>
                  <a:cubicBezTo>
                    <a:pt x="429" y="504"/>
                    <a:pt x="429" y="492"/>
                    <a:pt x="441" y="492"/>
                  </a:cubicBezTo>
                  <a:cubicBezTo>
                    <a:pt x="441" y="480"/>
                    <a:pt x="441" y="480"/>
                    <a:pt x="453" y="468"/>
                  </a:cubicBezTo>
                  <a:lnTo>
                    <a:pt x="453" y="480"/>
                  </a:lnTo>
                  <a:cubicBezTo>
                    <a:pt x="453" y="468"/>
                    <a:pt x="489" y="420"/>
                    <a:pt x="489" y="420"/>
                  </a:cubicBezTo>
                  <a:cubicBezTo>
                    <a:pt x="489" y="408"/>
                    <a:pt x="501" y="408"/>
                    <a:pt x="501" y="385"/>
                  </a:cubicBezTo>
                  <a:cubicBezTo>
                    <a:pt x="522" y="395"/>
                    <a:pt x="543" y="401"/>
                    <a:pt x="566" y="401"/>
                  </a:cubicBezTo>
                  <a:cubicBezTo>
                    <a:pt x="594" y="401"/>
                    <a:pt x="623" y="392"/>
                    <a:pt x="655" y="373"/>
                  </a:cubicBezTo>
                  <a:close/>
                  <a:moveTo>
                    <a:pt x="654" y="1"/>
                  </a:moveTo>
                  <a:cubicBezTo>
                    <a:pt x="585" y="1"/>
                    <a:pt x="513" y="16"/>
                    <a:pt x="441" y="51"/>
                  </a:cubicBezTo>
                  <a:cubicBezTo>
                    <a:pt x="429" y="51"/>
                    <a:pt x="429" y="63"/>
                    <a:pt x="417" y="75"/>
                  </a:cubicBezTo>
                  <a:cubicBezTo>
                    <a:pt x="399" y="71"/>
                    <a:pt x="379" y="69"/>
                    <a:pt x="360" y="69"/>
                  </a:cubicBezTo>
                  <a:cubicBezTo>
                    <a:pt x="316" y="69"/>
                    <a:pt x="272" y="82"/>
                    <a:pt x="239" y="123"/>
                  </a:cubicBezTo>
                  <a:cubicBezTo>
                    <a:pt x="60" y="337"/>
                    <a:pt x="1" y="599"/>
                    <a:pt x="60" y="873"/>
                  </a:cubicBezTo>
                  <a:cubicBezTo>
                    <a:pt x="120" y="1111"/>
                    <a:pt x="298" y="1289"/>
                    <a:pt x="536" y="1349"/>
                  </a:cubicBezTo>
                  <a:cubicBezTo>
                    <a:pt x="610" y="1372"/>
                    <a:pt x="687" y="1384"/>
                    <a:pt x="762" y="1384"/>
                  </a:cubicBezTo>
                  <a:cubicBezTo>
                    <a:pt x="915" y="1384"/>
                    <a:pt x="1059" y="1334"/>
                    <a:pt x="1156" y="1230"/>
                  </a:cubicBezTo>
                  <a:cubicBezTo>
                    <a:pt x="1370" y="1004"/>
                    <a:pt x="1322" y="670"/>
                    <a:pt x="1203" y="408"/>
                  </a:cubicBezTo>
                  <a:cubicBezTo>
                    <a:pt x="1102" y="187"/>
                    <a:pt x="893"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3164975" y="3292425"/>
              <a:ext cx="29175" cy="35525"/>
            </a:xfrm>
            <a:custGeom>
              <a:avLst/>
              <a:gdLst/>
              <a:ahLst/>
              <a:cxnLst/>
              <a:rect l="l" t="t" r="r" b="b"/>
              <a:pathLst>
                <a:path w="1167" h="1421" extrusionOk="0">
                  <a:moveTo>
                    <a:pt x="582" y="0"/>
                  </a:moveTo>
                  <a:cubicBezTo>
                    <a:pt x="523" y="0"/>
                    <a:pt x="463" y="27"/>
                    <a:pt x="441" y="87"/>
                  </a:cubicBezTo>
                  <a:cubicBezTo>
                    <a:pt x="381" y="218"/>
                    <a:pt x="322" y="337"/>
                    <a:pt x="274" y="468"/>
                  </a:cubicBezTo>
                  <a:cubicBezTo>
                    <a:pt x="262" y="456"/>
                    <a:pt x="238" y="456"/>
                    <a:pt x="214" y="456"/>
                  </a:cubicBezTo>
                  <a:cubicBezTo>
                    <a:pt x="179" y="456"/>
                    <a:pt x="131" y="468"/>
                    <a:pt x="95" y="515"/>
                  </a:cubicBezTo>
                  <a:cubicBezTo>
                    <a:pt x="36" y="575"/>
                    <a:pt x="24" y="706"/>
                    <a:pt x="95" y="765"/>
                  </a:cubicBezTo>
                  <a:cubicBezTo>
                    <a:pt x="119" y="789"/>
                    <a:pt x="143" y="801"/>
                    <a:pt x="155" y="813"/>
                  </a:cubicBezTo>
                  <a:cubicBezTo>
                    <a:pt x="119" y="944"/>
                    <a:pt x="60" y="1063"/>
                    <a:pt x="24" y="1206"/>
                  </a:cubicBezTo>
                  <a:cubicBezTo>
                    <a:pt x="0" y="1277"/>
                    <a:pt x="60" y="1396"/>
                    <a:pt x="143" y="1408"/>
                  </a:cubicBezTo>
                  <a:cubicBezTo>
                    <a:pt x="154" y="1410"/>
                    <a:pt x="165" y="1410"/>
                    <a:pt x="175" y="1410"/>
                  </a:cubicBezTo>
                  <a:cubicBezTo>
                    <a:pt x="267" y="1410"/>
                    <a:pt x="337" y="1364"/>
                    <a:pt x="369" y="1289"/>
                  </a:cubicBezTo>
                  <a:cubicBezTo>
                    <a:pt x="393" y="1206"/>
                    <a:pt x="429" y="1123"/>
                    <a:pt x="453" y="1039"/>
                  </a:cubicBezTo>
                  <a:cubicBezTo>
                    <a:pt x="595" y="1146"/>
                    <a:pt x="726" y="1266"/>
                    <a:pt x="857" y="1361"/>
                  </a:cubicBezTo>
                  <a:cubicBezTo>
                    <a:pt x="905" y="1396"/>
                    <a:pt x="929" y="1420"/>
                    <a:pt x="976" y="1420"/>
                  </a:cubicBezTo>
                  <a:cubicBezTo>
                    <a:pt x="1024" y="1420"/>
                    <a:pt x="1072" y="1408"/>
                    <a:pt x="1096" y="1361"/>
                  </a:cubicBezTo>
                  <a:cubicBezTo>
                    <a:pt x="1155" y="1301"/>
                    <a:pt x="1167" y="1170"/>
                    <a:pt x="1096" y="1111"/>
                  </a:cubicBezTo>
                  <a:cubicBezTo>
                    <a:pt x="917" y="980"/>
                    <a:pt x="738" y="825"/>
                    <a:pt x="560" y="694"/>
                  </a:cubicBezTo>
                  <a:cubicBezTo>
                    <a:pt x="619" y="551"/>
                    <a:pt x="679" y="396"/>
                    <a:pt x="738" y="265"/>
                  </a:cubicBezTo>
                  <a:cubicBezTo>
                    <a:pt x="786" y="170"/>
                    <a:pt x="774" y="75"/>
                    <a:pt x="679" y="27"/>
                  </a:cubicBezTo>
                  <a:cubicBezTo>
                    <a:pt x="652" y="10"/>
                    <a:pt x="617"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3534050" y="3231550"/>
              <a:ext cx="52125" cy="35850"/>
            </a:xfrm>
            <a:custGeom>
              <a:avLst/>
              <a:gdLst/>
              <a:ahLst/>
              <a:cxnLst/>
              <a:rect l="l" t="t" r="r" b="b"/>
              <a:pathLst>
                <a:path w="2085" h="1434" extrusionOk="0">
                  <a:moveTo>
                    <a:pt x="645" y="359"/>
                  </a:moveTo>
                  <a:cubicBezTo>
                    <a:pt x="658" y="359"/>
                    <a:pt x="669" y="362"/>
                    <a:pt x="680" y="367"/>
                  </a:cubicBezTo>
                  <a:cubicBezTo>
                    <a:pt x="691" y="367"/>
                    <a:pt x="715" y="379"/>
                    <a:pt x="715" y="402"/>
                  </a:cubicBezTo>
                  <a:lnTo>
                    <a:pt x="668" y="629"/>
                  </a:lnTo>
                  <a:cubicBezTo>
                    <a:pt x="656" y="736"/>
                    <a:pt x="632" y="855"/>
                    <a:pt x="596" y="938"/>
                  </a:cubicBezTo>
                  <a:cubicBezTo>
                    <a:pt x="561" y="998"/>
                    <a:pt x="501" y="1057"/>
                    <a:pt x="441" y="1081"/>
                  </a:cubicBezTo>
                  <a:lnTo>
                    <a:pt x="394" y="1081"/>
                  </a:lnTo>
                  <a:cubicBezTo>
                    <a:pt x="382" y="1057"/>
                    <a:pt x="370" y="1034"/>
                    <a:pt x="370" y="998"/>
                  </a:cubicBezTo>
                  <a:cubicBezTo>
                    <a:pt x="370" y="903"/>
                    <a:pt x="382" y="795"/>
                    <a:pt x="394" y="700"/>
                  </a:cubicBezTo>
                  <a:cubicBezTo>
                    <a:pt x="418" y="605"/>
                    <a:pt x="441" y="498"/>
                    <a:pt x="513" y="426"/>
                  </a:cubicBezTo>
                  <a:cubicBezTo>
                    <a:pt x="550" y="389"/>
                    <a:pt x="602" y="359"/>
                    <a:pt x="645" y="359"/>
                  </a:cubicBezTo>
                  <a:close/>
                  <a:moveTo>
                    <a:pt x="617" y="0"/>
                  </a:moveTo>
                  <a:cubicBezTo>
                    <a:pt x="377" y="0"/>
                    <a:pt x="175" y="206"/>
                    <a:pt x="84" y="438"/>
                  </a:cubicBezTo>
                  <a:cubicBezTo>
                    <a:pt x="37" y="569"/>
                    <a:pt x="25" y="712"/>
                    <a:pt x="13" y="867"/>
                  </a:cubicBezTo>
                  <a:cubicBezTo>
                    <a:pt x="1" y="998"/>
                    <a:pt x="13" y="1129"/>
                    <a:pt x="84" y="1248"/>
                  </a:cubicBezTo>
                  <a:cubicBezTo>
                    <a:pt x="176" y="1374"/>
                    <a:pt x="297" y="1425"/>
                    <a:pt x="420" y="1425"/>
                  </a:cubicBezTo>
                  <a:cubicBezTo>
                    <a:pt x="553" y="1425"/>
                    <a:pt x="688" y="1365"/>
                    <a:pt x="787" y="1272"/>
                  </a:cubicBezTo>
                  <a:cubicBezTo>
                    <a:pt x="834" y="1236"/>
                    <a:pt x="858" y="1200"/>
                    <a:pt x="870" y="1153"/>
                  </a:cubicBezTo>
                  <a:cubicBezTo>
                    <a:pt x="930" y="1236"/>
                    <a:pt x="1013" y="1331"/>
                    <a:pt x="1132" y="1379"/>
                  </a:cubicBezTo>
                  <a:cubicBezTo>
                    <a:pt x="1210" y="1415"/>
                    <a:pt x="1291" y="1433"/>
                    <a:pt x="1370" y="1433"/>
                  </a:cubicBezTo>
                  <a:cubicBezTo>
                    <a:pt x="1473" y="1433"/>
                    <a:pt x="1574" y="1403"/>
                    <a:pt x="1668" y="1343"/>
                  </a:cubicBezTo>
                  <a:cubicBezTo>
                    <a:pt x="1811" y="1260"/>
                    <a:pt x="1930" y="1105"/>
                    <a:pt x="2025" y="962"/>
                  </a:cubicBezTo>
                  <a:cubicBezTo>
                    <a:pt x="2085" y="879"/>
                    <a:pt x="2037" y="760"/>
                    <a:pt x="1965" y="712"/>
                  </a:cubicBezTo>
                  <a:cubicBezTo>
                    <a:pt x="1936" y="701"/>
                    <a:pt x="1905" y="696"/>
                    <a:pt x="1876" y="696"/>
                  </a:cubicBezTo>
                  <a:cubicBezTo>
                    <a:pt x="1811" y="696"/>
                    <a:pt x="1752" y="722"/>
                    <a:pt x="1727" y="772"/>
                  </a:cubicBezTo>
                  <a:cubicBezTo>
                    <a:pt x="1650" y="897"/>
                    <a:pt x="1526" y="1078"/>
                    <a:pt x="1380" y="1078"/>
                  </a:cubicBezTo>
                  <a:cubicBezTo>
                    <a:pt x="1346" y="1078"/>
                    <a:pt x="1311" y="1068"/>
                    <a:pt x="1275" y="1045"/>
                  </a:cubicBezTo>
                  <a:cubicBezTo>
                    <a:pt x="1049" y="914"/>
                    <a:pt x="1084" y="569"/>
                    <a:pt x="1096" y="343"/>
                  </a:cubicBezTo>
                  <a:cubicBezTo>
                    <a:pt x="1096" y="272"/>
                    <a:pt x="1049" y="224"/>
                    <a:pt x="989" y="200"/>
                  </a:cubicBezTo>
                  <a:cubicBezTo>
                    <a:pt x="930" y="105"/>
                    <a:pt x="858" y="45"/>
                    <a:pt x="751" y="21"/>
                  </a:cubicBezTo>
                  <a:cubicBezTo>
                    <a:pt x="705" y="7"/>
                    <a:pt x="661" y="0"/>
                    <a:pt x="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a:off x="3501625" y="3195575"/>
              <a:ext cx="98825" cy="128525"/>
            </a:xfrm>
            <a:custGeom>
              <a:avLst/>
              <a:gdLst/>
              <a:ahLst/>
              <a:cxnLst/>
              <a:rect l="l" t="t" r="r" b="b"/>
              <a:pathLst>
                <a:path w="3953" h="5141" extrusionOk="0">
                  <a:moveTo>
                    <a:pt x="1858" y="353"/>
                  </a:moveTo>
                  <a:cubicBezTo>
                    <a:pt x="2560" y="353"/>
                    <a:pt x="3120" y="1068"/>
                    <a:pt x="3334" y="1687"/>
                  </a:cubicBezTo>
                  <a:cubicBezTo>
                    <a:pt x="3560" y="2342"/>
                    <a:pt x="3536" y="3080"/>
                    <a:pt x="3239" y="3723"/>
                  </a:cubicBezTo>
                  <a:cubicBezTo>
                    <a:pt x="2994" y="4249"/>
                    <a:pt x="2520" y="4790"/>
                    <a:pt x="1939" y="4790"/>
                  </a:cubicBezTo>
                  <a:cubicBezTo>
                    <a:pt x="1784" y="4790"/>
                    <a:pt x="1621" y="4751"/>
                    <a:pt x="1453" y="4663"/>
                  </a:cubicBezTo>
                  <a:cubicBezTo>
                    <a:pt x="726" y="4270"/>
                    <a:pt x="441" y="3246"/>
                    <a:pt x="464" y="2484"/>
                  </a:cubicBezTo>
                  <a:cubicBezTo>
                    <a:pt x="476" y="1627"/>
                    <a:pt x="953" y="770"/>
                    <a:pt x="1774" y="437"/>
                  </a:cubicBezTo>
                  <a:cubicBezTo>
                    <a:pt x="1810" y="413"/>
                    <a:pt x="1846" y="389"/>
                    <a:pt x="1858" y="353"/>
                  </a:cubicBezTo>
                  <a:close/>
                  <a:moveTo>
                    <a:pt x="1835" y="1"/>
                  </a:moveTo>
                  <a:cubicBezTo>
                    <a:pt x="1757" y="1"/>
                    <a:pt x="1677" y="7"/>
                    <a:pt x="1596" y="20"/>
                  </a:cubicBezTo>
                  <a:cubicBezTo>
                    <a:pt x="1500" y="32"/>
                    <a:pt x="1453" y="103"/>
                    <a:pt x="1477" y="175"/>
                  </a:cubicBezTo>
                  <a:cubicBezTo>
                    <a:pt x="738" y="568"/>
                    <a:pt x="250" y="1294"/>
                    <a:pt x="131" y="2115"/>
                  </a:cubicBezTo>
                  <a:cubicBezTo>
                    <a:pt x="0" y="3044"/>
                    <a:pt x="286" y="4223"/>
                    <a:pt x="1072" y="4818"/>
                  </a:cubicBezTo>
                  <a:cubicBezTo>
                    <a:pt x="1335" y="5022"/>
                    <a:pt x="1652" y="5141"/>
                    <a:pt x="1976" y="5141"/>
                  </a:cubicBezTo>
                  <a:cubicBezTo>
                    <a:pt x="2107" y="5141"/>
                    <a:pt x="2239" y="5121"/>
                    <a:pt x="2369" y="5080"/>
                  </a:cubicBezTo>
                  <a:cubicBezTo>
                    <a:pt x="2786" y="4925"/>
                    <a:pt x="3120" y="4604"/>
                    <a:pt x="3358" y="4223"/>
                  </a:cubicBezTo>
                  <a:cubicBezTo>
                    <a:pt x="3834" y="3496"/>
                    <a:pt x="3953" y="2556"/>
                    <a:pt x="3715" y="1722"/>
                  </a:cubicBezTo>
                  <a:cubicBezTo>
                    <a:pt x="3473" y="877"/>
                    <a:pt x="2766" y="1"/>
                    <a:pt x="1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344031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665"/>
        <p:cNvGrpSpPr/>
        <p:nvPr/>
      </p:nvGrpSpPr>
      <p:grpSpPr>
        <a:xfrm>
          <a:off x="0" y="0"/>
          <a:ext cx="0" cy="0"/>
          <a:chOff x="0" y="0"/>
          <a:chExt cx="0" cy="0"/>
        </a:xfrm>
      </p:grpSpPr>
      <p:sp>
        <p:nvSpPr>
          <p:cNvPr id="666" name="Google Shape;666;p25"/>
          <p:cNvSpPr/>
          <p:nvPr/>
        </p:nvSpPr>
        <p:spPr>
          <a:xfrm rot="10800000">
            <a:off x="1743754" y="4005403"/>
            <a:ext cx="3711071" cy="1138097"/>
          </a:xfrm>
          <a:custGeom>
            <a:avLst/>
            <a:gdLst/>
            <a:ahLst/>
            <a:cxnLst/>
            <a:rect l="l" t="t" r="r" b="b"/>
            <a:pathLst>
              <a:path w="133648" h="22787" extrusionOk="0">
                <a:moveTo>
                  <a:pt x="0" y="0"/>
                </a:moveTo>
                <a:cubicBezTo>
                  <a:pt x="0" y="0"/>
                  <a:pt x="5358" y="9823"/>
                  <a:pt x="37505" y="10716"/>
                </a:cubicBezTo>
                <a:cubicBezTo>
                  <a:pt x="68858" y="11587"/>
                  <a:pt x="76711" y="22787"/>
                  <a:pt x="98619" y="22787"/>
                </a:cubicBezTo>
                <a:cubicBezTo>
                  <a:pt x="99174" y="22787"/>
                  <a:pt x="99737" y="22780"/>
                  <a:pt x="100310" y="22765"/>
                </a:cubicBezTo>
                <a:cubicBezTo>
                  <a:pt x="123527" y="22170"/>
                  <a:pt x="133648" y="0"/>
                  <a:pt x="1336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5"/>
          <p:cNvSpPr/>
          <p:nvPr/>
        </p:nvSpPr>
        <p:spPr>
          <a:xfrm rot="10800000" flipH="1">
            <a:off x="6831200" y="5"/>
            <a:ext cx="2312800" cy="1007770"/>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5"/>
          <p:cNvSpPr txBox="1">
            <a:spLocks noGrp="1"/>
          </p:cNvSpPr>
          <p:nvPr>
            <p:ph type="title"/>
          </p:nvPr>
        </p:nvSpPr>
        <p:spPr>
          <a:xfrm>
            <a:off x="4915425" y="539400"/>
            <a:ext cx="3116100" cy="9144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r>
              <a:rPr lang="ru-RU"/>
              <a:t>Образец заголовка</a:t>
            </a:r>
            <a:endParaRPr/>
          </a:p>
        </p:txBody>
      </p:sp>
      <p:sp>
        <p:nvSpPr>
          <p:cNvPr id="669" name="Google Shape;669;p25"/>
          <p:cNvSpPr txBox="1">
            <a:spLocks noGrp="1"/>
          </p:cNvSpPr>
          <p:nvPr>
            <p:ph type="subTitle" idx="1"/>
          </p:nvPr>
        </p:nvSpPr>
        <p:spPr>
          <a:xfrm>
            <a:off x="4915425" y="1637688"/>
            <a:ext cx="25887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r>
              <a:rPr lang="ru-RU"/>
              <a:t>Образец подзаголовка</a:t>
            </a:r>
            <a:endParaRPr/>
          </a:p>
        </p:txBody>
      </p:sp>
      <p:sp>
        <p:nvSpPr>
          <p:cNvPr id="670" name="Google Shape;670;p25"/>
          <p:cNvSpPr txBox="1"/>
          <p:nvPr/>
        </p:nvSpPr>
        <p:spPr>
          <a:xfrm>
            <a:off x="4915425" y="3232300"/>
            <a:ext cx="29166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Karla"/>
                <a:ea typeface="Karla"/>
                <a:cs typeface="Karla"/>
                <a:sym typeface="Karla"/>
              </a:rPr>
              <a:t>CREDITS: This presentation template was created by </a:t>
            </a:r>
            <a:r>
              <a:rPr lang="en" sz="1200" b="1">
                <a:solidFill>
                  <a:schemeClr val="hlink"/>
                </a:solidFill>
                <a:uFill>
                  <a:noFill/>
                </a:uFill>
                <a:latin typeface="Karla"/>
                <a:ea typeface="Karla"/>
                <a:cs typeface="Karla"/>
                <a:sym typeface="Karla"/>
                <a:hlinkClick r:id="rId2"/>
              </a:rPr>
              <a:t>Slidesgo</a:t>
            </a:r>
            <a:r>
              <a:rPr lang="en" sz="1200">
                <a:latin typeface="Karla"/>
                <a:ea typeface="Karla"/>
                <a:cs typeface="Karla"/>
                <a:sym typeface="Karla"/>
              </a:rPr>
              <a:t>, including icons by </a:t>
            </a:r>
            <a:r>
              <a:rPr lang="en" sz="1200" b="1">
                <a:solidFill>
                  <a:schemeClr val="hlink"/>
                </a:solidFill>
                <a:uFill>
                  <a:noFill/>
                </a:uFill>
                <a:latin typeface="Karla"/>
                <a:ea typeface="Karla"/>
                <a:cs typeface="Karla"/>
                <a:sym typeface="Karla"/>
                <a:hlinkClick r:id="rId3"/>
              </a:rPr>
              <a:t>Flaticon</a:t>
            </a:r>
            <a:r>
              <a:rPr lang="en" sz="1200">
                <a:latin typeface="Karla"/>
                <a:ea typeface="Karla"/>
                <a:cs typeface="Karla"/>
                <a:sym typeface="Karla"/>
              </a:rPr>
              <a:t>, and infographics &amp; images by </a:t>
            </a:r>
            <a:r>
              <a:rPr lang="en" sz="1200" b="1">
                <a:solidFill>
                  <a:schemeClr val="hlink"/>
                </a:solidFill>
                <a:uFill>
                  <a:noFill/>
                </a:uFill>
                <a:latin typeface="Karla"/>
                <a:ea typeface="Karla"/>
                <a:cs typeface="Karla"/>
                <a:sym typeface="Karla"/>
                <a:hlinkClick r:id="rId4"/>
              </a:rPr>
              <a:t>Freepik </a:t>
            </a:r>
            <a:endParaRPr sz="1200" b="1">
              <a:latin typeface="Karla"/>
              <a:ea typeface="Karla"/>
              <a:cs typeface="Karla"/>
              <a:sym typeface="Karla"/>
            </a:endParaRPr>
          </a:p>
        </p:txBody>
      </p:sp>
      <p:grpSp>
        <p:nvGrpSpPr>
          <p:cNvPr id="671" name="Google Shape;671;p25"/>
          <p:cNvGrpSpPr/>
          <p:nvPr/>
        </p:nvGrpSpPr>
        <p:grpSpPr>
          <a:xfrm rot="766557">
            <a:off x="8142378" y="3885530"/>
            <a:ext cx="1210251" cy="1138241"/>
            <a:chOff x="2190875" y="2078575"/>
            <a:chExt cx="535375" cy="503525"/>
          </a:xfrm>
        </p:grpSpPr>
        <p:sp>
          <p:nvSpPr>
            <p:cNvPr id="672" name="Google Shape;672;p25"/>
            <p:cNvSpPr/>
            <p:nvPr/>
          </p:nvSpPr>
          <p:spPr>
            <a:xfrm>
              <a:off x="2464575" y="2078575"/>
              <a:ext cx="52725" cy="71625"/>
            </a:xfrm>
            <a:custGeom>
              <a:avLst/>
              <a:gdLst/>
              <a:ahLst/>
              <a:cxnLst/>
              <a:rect l="l" t="t" r="r" b="b"/>
              <a:pathLst>
                <a:path w="2109" h="2865" extrusionOk="0">
                  <a:moveTo>
                    <a:pt x="1930" y="1"/>
                  </a:moveTo>
                  <a:cubicBezTo>
                    <a:pt x="1840" y="1"/>
                    <a:pt x="1751" y="57"/>
                    <a:pt x="1751" y="171"/>
                  </a:cubicBezTo>
                  <a:lnTo>
                    <a:pt x="1751" y="1004"/>
                  </a:lnTo>
                  <a:cubicBezTo>
                    <a:pt x="1739" y="1004"/>
                    <a:pt x="1727" y="980"/>
                    <a:pt x="1715" y="980"/>
                  </a:cubicBezTo>
                  <a:lnTo>
                    <a:pt x="453" y="980"/>
                  </a:lnTo>
                  <a:lnTo>
                    <a:pt x="453" y="230"/>
                  </a:lnTo>
                  <a:cubicBezTo>
                    <a:pt x="453" y="132"/>
                    <a:pt x="369" y="81"/>
                    <a:pt x="282" y="81"/>
                  </a:cubicBezTo>
                  <a:cubicBezTo>
                    <a:pt x="190" y="81"/>
                    <a:pt x="96" y="138"/>
                    <a:pt x="96" y="254"/>
                  </a:cubicBezTo>
                  <a:lnTo>
                    <a:pt x="96" y="1040"/>
                  </a:lnTo>
                  <a:cubicBezTo>
                    <a:pt x="1" y="1123"/>
                    <a:pt x="1" y="1254"/>
                    <a:pt x="96" y="1325"/>
                  </a:cubicBezTo>
                  <a:lnTo>
                    <a:pt x="96" y="2695"/>
                  </a:lnTo>
                  <a:cubicBezTo>
                    <a:pt x="96" y="2808"/>
                    <a:pt x="185" y="2864"/>
                    <a:pt x="275" y="2864"/>
                  </a:cubicBezTo>
                  <a:cubicBezTo>
                    <a:pt x="364" y="2864"/>
                    <a:pt x="453" y="2808"/>
                    <a:pt x="453" y="2695"/>
                  </a:cubicBezTo>
                  <a:lnTo>
                    <a:pt x="453" y="1361"/>
                  </a:lnTo>
                  <a:lnTo>
                    <a:pt x="1715" y="1361"/>
                  </a:lnTo>
                  <a:cubicBezTo>
                    <a:pt x="1727" y="1361"/>
                    <a:pt x="1739" y="1361"/>
                    <a:pt x="1751" y="1337"/>
                  </a:cubicBezTo>
                  <a:lnTo>
                    <a:pt x="1751" y="2611"/>
                  </a:lnTo>
                  <a:cubicBezTo>
                    <a:pt x="1751" y="2718"/>
                    <a:pt x="1840" y="2772"/>
                    <a:pt x="1930" y="2772"/>
                  </a:cubicBezTo>
                  <a:cubicBezTo>
                    <a:pt x="2019" y="2772"/>
                    <a:pt x="2108" y="2718"/>
                    <a:pt x="2108" y="2611"/>
                  </a:cubicBezTo>
                  <a:lnTo>
                    <a:pt x="2108" y="171"/>
                  </a:lnTo>
                  <a:cubicBezTo>
                    <a:pt x="2108" y="57"/>
                    <a:pt x="2019" y="1"/>
                    <a:pt x="1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2464275" y="2511300"/>
              <a:ext cx="52725" cy="70800"/>
            </a:xfrm>
            <a:custGeom>
              <a:avLst/>
              <a:gdLst/>
              <a:ahLst/>
              <a:cxnLst/>
              <a:rect l="l" t="t" r="r" b="b"/>
              <a:pathLst>
                <a:path w="2109" h="2832" extrusionOk="0">
                  <a:moveTo>
                    <a:pt x="1930" y="1"/>
                  </a:moveTo>
                  <a:cubicBezTo>
                    <a:pt x="1840" y="1"/>
                    <a:pt x="1751" y="54"/>
                    <a:pt x="1751" y="161"/>
                  </a:cubicBezTo>
                  <a:lnTo>
                    <a:pt x="1751" y="995"/>
                  </a:lnTo>
                  <a:cubicBezTo>
                    <a:pt x="1739" y="995"/>
                    <a:pt x="1727" y="983"/>
                    <a:pt x="1715" y="983"/>
                  </a:cubicBezTo>
                  <a:lnTo>
                    <a:pt x="441" y="983"/>
                  </a:lnTo>
                  <a:lnTo>
                    <a:pt x="441" y="221"/>
                  </a:lnTo>
                  <a:cubicBezTo>
                    <a:pt x="441" y="114"/>
                    <a:pt x="352" y="60"/>
                    <a:pt x="263" y="60"/>
                  </a:cubicBezTo>
                  <a:cubicBezTo>
                    <a:pt x="173" y="60"/>
                    <a:pt x="84" y="114"/>
                    <a:pt x="84" y="221"/>
                  </a:cubicBezTo>
                  <a:lnTo>
                    <a:pt x="84" y="1019"/>
                  </a:lnTo>
                  <a:cubicBezTo>
                    <a:pt x="1" y="1090"/>
                    <a:pt x="1" y="1221"/>
                    <a:pt x="84" y="1292"/>
                  </a:cubicBezTo>
                  <a:lnTo>
                    <a:pt x="84" y="2662"/>
                  </a:lnTo>
                  <a:cubicBezTo>
                    <a:pt x="84" y="2775"/>
                    <a:pt x="173" y="2831"/>
                    <a:pt x="263" y="2831"/>
                  </a:cubicBezTo>
                  <a:cubicBezTo>
                    <a:pt x="352" y="2831"/>
                    <a:pt x="441" y="2775"/>
                    <a:pt x="441" y="2662"/>
                  </a:cubicBezTo>
                  <a:lnTo>
                    <a:pt x="441" y="1328"/>
                  </a:lnTo>
                  <a:lnTo>
                    <a:pt x="1715" y="1328"/>
                  </a:lnTo>
                  <a:cubicBezTo>
                    <a:pt x="1729" y="1342"/>
                    <a:pt x="1735" y="1348"/>
                    <a:pt x="1740" y="1348"/>
                  </a:cubicBezTo>
                  <a:cubicBezTo>
                    <a:pt x="1743" y="1348"/>
                    <a:pt x="1746" y="1345"/>
                    <a:pt x="1751" y="1340"/>
                  </a:cubicBezTo>
                  <a:lnTo>
                    <a:pt x="1751" y="2602"/>
                  </a:lnTo>
                  <a:cubicBezTo>
                    <a:pt x="1751" y="2715"/>
                    <a:pt x="1840" y="2772"/>
                    <a:pt x="1930" y="2772"/>
                  </a:cubicBezTo>
                  <a:cubicBezTo>
                    <a:pt x="2019" y="2772"/>
                    <a:pt x="2108" y="2715"/>
                    <a:pt x="2108" y="2602"/>
                  </a:cubicBezTo>
                  <a:lnTo>
                    <a:pt x="2108" y="161"/>
                  </a:lnTo>
                  <a:cubicBezTo>
                    <a:pt x="2108" y="54"/>
                    <a:pt x="2019" y="1"/>
                    <a:pt x="1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2673250" y="2300350"/>
              <a:ext cx="53000" cy="70775"/>
            </a:xfrm>
            <a:custGeom>
              <a:avLst/>
              <a:gdLst/>
              <a:ahLst/>
              <a:cxnLst/>
              <a:rect l="l" t="t" r="r" b="b"/>
              <a:pathLst>
                <a:path w="2120" h="2831" extrusionOk="0">
                  <a:moveTo>
                    <a:pt x="1941" y="0"/>
                  </a:moveTo>
                  <a:cubicBezTo>
                    <a:pt x="1851" y="0"/>
                    <a:pt x="1762" y="57"/>
                    <a:pt x="1762" y="170"/>
                  </a:cubicBezTo>
                  <a:lnTo>
                    <a:pt x="1762" y="1003"/>
                  </a:lnTo>
                  <a:cubicBezTo>
                    <a:pt x="1750" y="1003"/>
                    <a:pt x="1726" y="979"/>
                    <a:pt x="1715" y="979"/>
                  </a:cubicBezTo>
                  <a:lnTo>
                    <a:pt x="452" y="979"/>
                  </a:lnTo>
                  <a:lnTo>
                    <a:pt x="452" y="229"/>
                  </a:lnTo>
                  <a:cubicBezTo>
                    <a:pt x="452" y="116"/>
                    <a:pt x="363" y="60"/>
                    <a:pt x="274" y="60"/>
                  </a:cubicBezTo>
                  <a:cubicBezTo>
                    <a:pt x="185" y="60"/>
                    <a:pt x="95" y="116"/>
                    <a:pt x="95" y="229"/>
                  </a:cubicBezTo>
                  <a:lnTo>
                    <a:pt x="95" y="1015"/>
                  </a:lnTo>
                  <a:cubicBezTo>
                    <a:pt x="0" y="1086"/>
                    <a:pt x="0" y="1217"/>
                    <a:pt x="95" y="1301"/>
                  </a:cubicBezTo>
                  <a:lnTo>
                    <a:pt x="95" y="2670"/>
                  </a:lnTo>
                  <a:cubicBezTo>
                    <a:pt x="95" y="2777"/>
                    <a:pt x="185" y="2831"/>
                    <a:pt x="274" y="2831"/>
                  </a:cubicBezTo>
                  <a:cubicBezTo>
                    <a:pt x="363" y="2831"/>
                    <a:pt x="452" y="2777"/>
                    <a:pt x="452" y="2670"/>
                  </a:cubicBezTo>
                  <a:lnTo>
                    <a:pt x="452" y="1325"/>
                  </a:lnTo>
                  <a:lnTo>
                    <a:pt x="1715" y="1325"/>
                  </a:lnTo>
                  <a:cubicBezTo>
                    <a:pt x="1726" y="1325"/>
                    <a:pt x="1750" y="1325"/>
                    <a:pt x="1762" y="1313"/>
                  </a:cubicBezTo>
                  <a:lnTo>
                    <a:pt x="1762" y="2575"/>
                  </a:lnTo>
                  <a:cubicBezTo>
                    <a:pt x="1762" y="2716"/>
                    <a:pt x="1858" y="2785"/>
                    <a:pt x="1950" y="2785"/>
                  </a:cubicBezTo>
                  <a:cubicBezTo>
                    <a:pt x="2036" y="2785"/>
                    <a:pt x="2119" y="2725"/>
                    <a:pt x="2119" y="2610"/>
                  </a:cubicBezTo>
                  <a:lnTo>
                    <a:pt x="2119" y="170"/>
                  </a:lnTo>
                  <a:cubicBezTo>
                    <a:pt x="2119" y="57"/>
                    <a:pt x="2030" y="0"/>
                    <a:pt x="1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p:nvPr/>
          </p:nvSpPr>
          <p:spPr>
            <a:xfrm>
              <a:off x="2258600" y="2299975"/>
              <a:ext cx="52725" cy="71675"/>
            </a:xfrm>
            <a:custGeom>
              <a:avLst/>
              <a:gdLst/>
              <a:ahLst/>
              <a:cxnLst/>
              <a:rect l="l" t="t" r="r" b="b"/>
              <a:pathLst>
                <a:path w="2109" h="2867" extrusionOk="0">
                  <a:moveTo>
                    <a:pt x="1929" y="0"/>
                  </a:moveTo>
                  <a:cubicBezTo>
                    <a:pt x="1840" y="0"/>
                    <a:pt x="1751" y="54"/>
                    <a:pt x="1751" y="161"/>
                  </a:cubicBezTo>
                  <a:lnTo>
                    <a:pt x="1751" y="994"/>
                  </a:lnTo>
                  <a:cubicBezTo>
                    <a:pt x="1739" y="994"/>
                    <a:pt x="1715" y="982"/>
                    <a:pt x="1703" y="982"/>
                  </a:cubicBezTo>
                  <a:lnTo>
                    <a:pt x="441" y="982"/>
                  </a:lnTo>
                  <a:lnTo>
                    <a:pt x="441" y="220"/>
                  </a:lnTo>
                  <a:cubicBezTo>
                    <a:pt x="441" y="113"/>
                    <a:pt x="352" y="60"/>
                    <a:pt x="263" y="60"/>
                  </a:cubicBezTo>
                  <a:cubicBezTo>
                    <a:pt x="173" y="60"/>
                    <a:pt x="84" y="113"/>
                    <a:pt x="84" y="220"/>
                  </a:cubicBezTo>
                  <a:lnTo>
                    <a:pt x="84" y="1042"/>
                  </a:lnTo>
                  <a:cubicBezTo>
                    <a:pt x="1" y="1113"/>
                    <a:pt x="1" y="1256"/>
                    <a:pt x="84" y="1328"/>
                  </a:cubicBezTo>
                  <a:lnTo>
                    <a:pt x="84" y="2697"/>
                  </a:lnTo>
                  <a:cubicBezTo>
                    <a:pt x="84" y="2810"/>
                    <a:pt x="173" y="2867"/>
                    <a:pt x="263" y="2867"/>
                  </a:cubicBezTo>
                  <a:cubicBezTo>
                    <a:pt x="352" y="2867"/>
                    <a:pt x="441" y="2810"/>
                    <a:pt x="441" y="2697"/>
                  </a:cubicBezTo>
                  <a:lnTo>
                    <a:pt x="441" y="1352"/>
                  </a:lnTo>
                  <a:lnTo>
                    <a:pt x="1703" y="1352"/>
                  </a:lnTo>
                  <a:cubicBezTo>
                    <a:pt x="1727" y="1352"/>
                    <a:pt x="1739" y="1352"/>
                    <a:pt x="1751" y="1340"/>
                  </a:cubicBezTo>
                  <a:lnTo>
                    <a:pt x="1751" y="2602"/>
                  </a:lnTo>
                  <a:cubicBezTo>
                    <a:pt x="1751" y="2715"/>
                    <a:pt x="1840" y="2771"/>
                    <a:pt x="1929" y="2771"/>
                  </a:cubicBezTo>
                  <a:cubicBezTo>
                    <a:pt x="2019" y="2771"/>
                    <a:pt x="2108" y="2715"/>
                    <a:pt x="2108" y="2602"/>
                  </a:cubicBezTo>
                  <a:lnTo>
                    <a:pt x="2108" y="161"/>
                  </a:lnTo>
                  <a:cubicBezTo>
                    <a:pt x="2108" y="54"/>
                    <a:pt x="2019" y="0"/>
                    <a:pt x="1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5"/>
            <p:cNvSpPr/>
            <p:nvPr/>
          </p:nvSpPr>
          <p:spPr>
            <a:xfrm>
              <a:off x="2486600" y="2181350"/>
              <a:ext cx="9250" cy="93050"/>
            </a:xfrm>
            <a:custGeom>
              <a:avLst/>
              <a:gdLst/>
              <a:ahLst/>
              <a:cxnLst/>
              <a:rect l="l" t="t" r="r" b="b"/>
              <a:pathLst>
                <a:path w="370" h="3722" extrusionOk="0">
                  <a:moveTo>
                    <a:pt x="191" y="1"/>
                  </a:moveTo>
                  <a:cubicBezTo>
                    <a:pt x="102" y="1"/>
                    <a:pt x="13" y="60"/>
                    <a:pt x="13" y="179"/>
                  </a:cubicBezTo>
                  <a:cubicBezTo>
                    <a:pt x="13" y="1310"/>
                    <a:pt x="1" y="2429"/>
                    <a:pt x="1" y="3560"/>
                  </a:cubicBezTo>
                  <a:cubicBezTo>
                    <a:pt x="1" y="3668"/>
                    <a:pt x="90" y="3721"/>
                    <a:pt x="179" y="3721"/>
                  </a:cubicBezTo>
                  <a:cubicBezTo>
                    <a:pt x="269" y="3721"/>
                    <a:pt x="358" y="3668"/>
                    <a:pt x="358" y="3560"/>
                  </a:cubicBezTo>
                  <a:cubicBezTo>
                    <a:pt x="358" y="2417"/>
                    <a:pt x="370" y="1310"/>
                    <a:pt x="370" y="179"/>
                  </a:cubicBezTo>
                  <a:cubicBezTo>
                    <a:pt x="370" y="60"/>
                    <a:pt x="281" y="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5"/>
            <p:cNvSpPr/>
            <p:nvPr/>
          </p:nvSpPr>
          <p:spPr>
            <a:xfrm>
              <a:off x="2556550" y="2331375"/>
              <a:ext cx="95575" cy="9250"/>
            </a:xfrm>
            <a:custGeom>
              <a:avLst/>
              <a:gdLst/>
              <a:ahLst/>
              <a:cxnLst/>
              <a:rect l="l" t="t" r="r" b="b"/>
              <a:pathLst>
                <a:path w="3823" h="370" extrusionOk="0">
                  <a:moveTo>
                    <a:pt x="215" y="0"/>
                  </a:moveTo>
                  <a:cubicBezTo>
                    <a:pt x="1" y="0"/>
                    <a:pt x="1" y="357"/>
                    <a:pt x="215" y="357"/>
                  </a:cubicBezTo>
                  <a:cubicBezTo>
                    <a:pt x="1346" y="357"/>
                    <a:pt x="2465" y="369"/>
                    <a:pt x="3596" y="369"/>
                  </a:cubicBezTo>
                  <a:cubicBezTo>
                    <a:pt x="3823" y="357"/>
                    <a:pt x="3823" y="12"/>
                    <a:pt x="3596" y="12"/>
                  </a:cubicBezTo>
                  <a:cubicBezTo>
                    <a:pt x="2465" y="12"/>
                    <a:pt x="1346" y="0"/>
                    <a:pt x="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5"/>
            <p:cNvSpPr/>
            <p:nvPr/>
          </p:nvSpPr>
          <p:spPr>
            <a:xfrm>
              <a:off x="2491675" y="2402125"/>
              <a:ext cx="9400" cy="93050"/>
            </a:xfrm>
            <a:custGeom>
              <a:avLst/>
              <a:gdLst/>
              <a:ahLst/>
              <a:cxnLst/>
              <a:rect l="l" t="t" r="r" b="b"/>
              <a:pathLst>
                <a:path w="376" h="3722" extrusionOk="0">
                  <a:moveTo>
                    <a:pt x="195" y="1"/>
                  </a:moveTo>
                  <a:cubicBezTo>
                    <a:pt x="104" y="1"/>
                    <a:pt x="12" y="58"/>
                    <a:pt x="12" y="171"/>
                  </a:cubicBezTo>
                  <a:cubicBezTo>
                    <a:pt x="12" y="1302"/>
                    <a:pt x="0" y="2421"/>
                    <a:pt x="0" y="3552"/>
                  </a:cubicBezTo>
                  <a:cubicBezTo>
                    <a:pt x="0" y="3665"/>
                    <a:pt x="90" y="3722"/>
                    <a:pt x="179" y="3722"/>
                  </a:cubicBezTo>
                  <a:cubicBezTo>
                    <a:pt x="268" y="3722"/>
                    <a:pt x="357" y="3665"/>
                    <a:pt x="357" y="3552"/>
                  </a:cubicBezTo>
                  <a:cubicBezTo>
                    <a:pt x="357" y="2421"/>
                    <a:pt x="369" y="1302"/>
                    <a:pt x="369" y="171"/>
                  </a:cubicBezTo>
                  <a:cubicBezTo>
                    <a:pt x="375" y="58"/>
                    <a:pt x="286"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2335400" y="2336425"/>
              <a:ext cx="95875" cy="9250"/>
            </a:xfrm>
            <a:custGeom>
              <a:avLst/>
              <a:gdLst/>
              <a:ahLst/>
              <a:cxnLst/>
              <a:rect l="l" t="t" r="r" b="b"/>
              <a:pathLst>
                <a:path w="3835" h="370" extrusionOk="0">
                  <a:moveTo>
                    <a:pt x="227" y="1"/>
                  </a:moveTo>
                  <a:cubicBezTo>
                    <a:pt x="0" y="1"/>
                    <a:pt x="0" y="358"/>
                    <a:pt x="227" y="358"/>
                  </a:cubicBezTo>
                  <a:cubicBezTo>
                    <a:pt x="1358" y="358"/>
                    <a:pt x="2477" y="370"/>
                    <a:pt x="3608" y="370"/>
                  </a:cubicBezTo>
                  <a:cubicBezTo>
                    <a:pt x="3834" y="370"/>
                    <a:pt x="3834" y="13"/>
                    <a:pt x="3608" y="13"/>
                  </a:cubicBezTo>
                  <a:cubicBezTo>
                    <a:pt x="2477" y="13"/>
                    <a:pt x="1358"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2457450" y="2309600"/>
              <a:ext cx="59550" cy="61050"/>
            </a:xfrm>
            <a:custGeom>
              <a:avLst/>
              <a:gdLst/>
              <a:ahLst/>
              <a:cxnLst/>
              <a:rect l="l" t="t" r="r" b="b"/>
              <a:pathLst>
                <a:path w="2382" h="2442" extrusionOk="0">
                  <a:moveTo>
                    <a:pt x="1455" y="1"/>
                  </a:moveTo>
                  <a:cubicBezTo>
                    <a:pt x="1211" y="1"/>
                    <a:pt x="968" y="104"/>
                    <a:pt x="762" y="276"/>
                  </a:cubicBezTo>
                  <a:cubicBezTo>
                    <a:pt x="191" y="728"/>
                    <a:pt x="0" y="1836"/>
                    <a:pt x="702" y="2276"/>
                  </a:cubicBezTo>
                  <a:cubicBezTo>
                    <a:pt x="888" y="2395"/>
                    <a:pt x="1091" y="2442"/>
                    <a:pt x="1298" y="2442"/>
                  </a:cubicBezTo>
                  <a:cubicBezTo>
                    <a:pt x="1571" y="2442"/>
                    <a:pt x="1851" y="2360"/>
                    <a:pt x="2107" y="2252"/>
                  </a:cubicBezTo>
                  <a:cubicBezTo>
                    <a:pt x="2191" y="2205"/>
                    <a:pt x="2203" y="2086"/>
                    <a:pt x="2167" y="2014"/>
                  </a:cubicBezTo>
                  <a:cubicBezTo>
                    <a:pt x="2130" y="1954"/>
                    <a:pt x="2078" y="1928"/>
                    <a:pt x="2024" y="1928"/>
                  </a:cubicBezTo>
                  <a:cubicBezTo>
                    <a:pt x="1993" y="1928"/>
                    <a:pt x="1960" y="1937"/>
                    <a:pt x="1929" y="1955"/>
                  </a:cubicBezTo>
                  <a:cubicBezTo>
                    <a:pt x="1745" y="2039"/>
                    <a:pt x="1536" y="2099"/>
                    <a:pt x="1331" y="2099"/>
                  </a:cubicBezTo>
                  <a:cubicBezTo>
                    <a:pt x="1218" y="2099"/>
                    <a:pt x="1106" y="2080"/>
                    <a:pt x="1000" y="2038"/>
                  </a:cubicBezTo>
                  <a:cubicBezTo>
                    <a:pt x="738" y="1919"/>
                    <a:pt x="607" y="1669"/>
                    <a:pt x="607" y="1383"/>
                  </a:cubicBezTo>
                  <a:cubicBezTo>
                    <a:pt x="630" y="954"/>
                    <a:pt x="931" y="354"/>
                    <a:pt x="1439" y="354"/>
                  </a:cubicBezTo>
                  <a:cubicBezTo>
                    <a:pt x="1467" y="354"/>
                    <a:pt x="1495" y="356"/>
                    <a:pt x="1524" y="359"/>
                  </a:cubicBezTo>
                  <a:cubicBezTo>
                    <a:pt x="1726" y="395"/>
                    <a:pt x="1976" y="538"/>
                    <a:pt x="2012" y="776"/>
                  </a:cubicBezTo>
                  <a:cubicBezTo>
                    <a:pt x="2024" y="871"/>
                    <a:pt x="2084" y="955"/>
                    <a:pt x="2191" y="955"/>
                  </a:cubicBezTo>
                  <a:cubicBezTo>
                    <a:pt x="2274" y="955"/>
                    <a:pt x="2381" y="883"/>
                    <a:pt x="2369" y="776"/>
                  </a:cubicBezTo>
                  <a:cubicBezTo>
                    <a:pt x="2334" y="419"/>
                    <a:pt x="2084" y="157"/>
                    <a:pt x="1738" y="50"/>
                  </a:cubicBezTo>
                  <a:cubicBezTo>
                    <a:pt x="1645" y="16"/>
                    <a:pt x="1550" y="1"/>
                    <a:pt x="1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2312175" y="2083450"/>
              <a:ext cx="39025" cy="112575"/>
            </a:xfrm>
            <a:custGeom>
              <a:avLst/>
              <a:gdLst/>
              <a:ahLst/>
              <a:cxnLst/>
              <a:rect l="l" t="t" r="r" b="b"/>
              <a:pathLst>
                <a:path w="1561" h="4503" extrusionOk="0">
                  <a:moveTo>
                    <a:pt x="677" y="0"/>
                  </a:moveTo>
                  <a:cubicBezTo>
                    <a:pt x="606" y="0"/>
                    <a:pt x="537" y="22"/>
                    <a:pt x="477" y="71"/>
                  </a:cubicBezTo>
                  <a:cubicBezTo>
                    <a:pt x="358" y="142"/>
                    <a:pt x="263" y="261"/>
                    <a:pt x="203" y="380"/>
                  </a:cubicBezTo>
                  <a:cubicBezTo>
                    <a:pt x="156" y="476"/>
                    <a:pt x="179" y="583"/>
                    <a:pt x="263" y="630"/>
                  </a:cubicBezTo>
                  <a:cubicBezTo>
                    <a:pt x="296" y="643"/>
                    <a:pt x="328" y="649"/>
                    <a:pt x="359" y="649"/>
                  </a:cubicBezTo>
                  <a:cubicBezTo>
                    <a:pt x="418" y="649"/>
                    <a:pt x="470" y="625"/>
                    <a:pt x="501" y="571"/>
                  </a:cubicBezTo>
                  <a:cubicBezTo>
                    <a:pt x="513" y="523"/>
                    <a:pt x="548" y="476"/>
                    <a:pt x="572" y="452"/>
                  </a:cubicBezTo>
                  <a:lnTo>
                    <a:pt x="596" y="428"/>
                  </a:lnTo>
                  <a:lnTo>
                    <a:pt x="620" y="404"/>
                  </a:lnTo>
                  <a:lnTo>
                    <a:pt x="656" y="368"/>
                  </a:lnTo>
                  <a:cubicBezTo>
                    <a:pt x="644" y="357"/>
                    <a:pt x="668" y="345"/>
                    <a:pt x="679" y="345"/>
                  </a:cubicBezTo>
                  <a:cubicBezTo>
                    <a:pt x="691" y="357"/>
                    <a:pt x="691" y="357"/>
                    <a:pt x="679" y="357"/>
                  </a:cubicBezTo>
                  <a:cubicBezTo>
                    <a:pt x="632" y="392"/>
                    <a:pt x="596" y="428"/>
                    <a:pt x="596" y="511"/>
                  </a:cubicBezTo>
                  <a:lnTo>
                    <a:pt x="596" y="3786"/>
                  </a:lnTo>
                  <a:lnTo>
                    <a:pt x="322" y="3512"/>
                  </a:lnTo>
                  <a:cubicBezTo>
                    <a:pt x="291" y="3481"/>
                    <a:pt x="240" y="3462"/>
                    <a:pt x="191" y="3462"/>
                  </a:cubicBezTo>
                  <a:cubicBezTo>
                    <a:pt x="145" y="3462"/>
                    <a:pt x="101" y="3478"/>
                    <a:pt x="72" y="3512"/>
                  </a:cubicBezTo>
                  <a:cubicBezTo>
                    <a:pt x="13" y="3583"/>
                    <a:pt x="1" y="3690"/>
                    <a:pt x="72" y="3762"/>
                  </a:cubicBezTo>
                  <a:lnTo>
                    <a:pt x="644" y="4345"/>
                  </a:lnTo>
                  <a:lnTo>
                    <a:pt x="751" y="4452"/>
                  </a:lnTo>
                  <a:cubicBezTo>
                    <a:pt x="788" y="4484"/>
                    <a:pt x="838" y="4502"/>
                    <a:pt x="886" y="4502"/>
                  </a:cubicBezTo>
                  <a:cubicBezTo>
                    <a:pt x="946" y="4502"/>
                    <a:pt x="1004" y="4476"/>
                    <a:pt x="1037" y="4417"/>
                  </a:cubicBezTo>
                  <a:cubicBezTo>
                    <a:pt x="1168" y="4143"/>
                    <a:pt x="1322" y="3869"/>
                    <a:pt x="1489" y="3607"/>
                  </a:cubicBezTo>
                  <a:cubicBezTo>
                    <a:pt x="1525" y="3524"/>
                    <a:pt x="1501" y="3405"/>
                    <a:pt x="1430" y="3357"/>
                  </a:cubicBezTo>
                  <a:cubicBezTo>
                    <a:pt x="1400" y="3346"/>
                    <a:pt x="1369" y="3341"/>
                    <a:pt x="1340" y="3341"/>
                  </a:cubicBezTo>
                  <a:cubicBezTo>
                    <a:pt x="1275" y="3341"/>
                    <a:pt x="1216" y="3367"/>
                    <a:pt x="1191" y="3416"/>
                  </a:cubicBezTo>
                  <a:cubicBezTo>
                    <a:pt x="1108" y="3536"/>
                    <a:pt x="1037" y="3655"/>
                    <a:pt x="965" y="3797"/>
                  </a:cubicBezTo>
                  <a:lnTo>
                    <a:pt x="965" y="821"/>
                  </a:lnTo>
                  <a:cubicBezTo>
                    <a:pt x="1049" y="892"/>
                    <a:pt x="1144" y="964"/>
                    <a:pt x="1215" y="1035"/>
                  </a:cubicBezTo>
                  <a:cubicBezTo>
                    <a:pt x="1251" y="1071"/>
                    <a:pt x="1303" y="1094"/>
                    <a:pt x="1355" y="1094"/>
                  </a:cubicBezTo>
                  <a:cubicBezTo>
                    <a:pt x="1390" y="1094"/>
                    <a:pt x="1424" y="1083"/>
                    <a:pt x="1453" y="1059"/>
                  </a:cubicBezTo>
                  <a:cubicBezTo>
                    <a:pt x="1513" y="1011"/>
                    <a:pt x="1560" y="892"/>
                    <a:pt x="1501" y="833"/>
                  </a:cubicBezTo>
                  <a:cubicBezTo>
                    <a:pt x="1406" y="714"/>
                    <a:pt x="1310" y="583"/>
                    <a:pt x="1215" y="464"/>
                  </a:cubicBezTo>
                  <a:cubicBezTo>
                    <a:pt x="1168" y="404"/>
                    <a:pt x="1132" y="345"/>
                    <a:pt x="1072" y="261"/>
                  </a:cubicBezTo>
                  <a:cubicBezTo>
                    <a:pt x="1025" y="202"/>
                    <a:pt x="977" y="130"/>
                    <a:pt x="918" y="83"/>
                  </a:cubicBezTo>
                  <a:cubicBezTo>
                    <a:pt x="846" y="31"/>
                    <a:pt x="761" y="0"/>
                    <a:pt x="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p:nvPr/>
          </p:nvSpPr>
          <p:spPr>
            <a:xfrm>
              <a:off x="2376775" y="2100300"/>
              <a:ext cx="42875" cy="50200"/>
            </a:xfrm>
            <a:custGeom>
              <a:avLst/>
              <a:gdLst/>
              <a:ahLst/>
              <a:cxnLst/>
              <a:rect l="l" t="t" r="r" b="b"/>
              <a:pathLst>
                <a:path w="1715" h="2008" extrusionOk="0">
                  <a:moveTo>
                    <a:pt x="1377" y="1"/>
                  </a:moveTo>
                  <a:cubicBezTo>
                    <a:pt x="1315" y="1"/>
                    <a:pt x="1254" y="28"/>
                    <a:pt x="1239" y="87"/>
                  </a:cubicBezTo>
                  <a:cubicBezTo>
                    <a:pt x="1084" y="433"/>
                    <a:pt x="905" y="754"/>
                    <a:pt x="727" y="1087"/>
                  </a:cubicBezTo>
                  <a:cubicBezTo>
                    <a:pt x="584" y="980"/>
                    <a:pt x="453" y="873"/>
                    <a:pt x="298" y="766"/>
                  </a:cubicBezTo>
                  <a:cubicBezTo>
                    <a:pt x="275" y="747"/>
                    <a:pt x="248" y="739"/>
                    <a:pt x="220" y="739"/>
                  </a:cubicBezTo>
                  <a:cubicBezTo>
                    <a:pt x="158" y="739"/>
                    <a:pt x="92" y="777"/>
                    <a:pt x="60" y="826"/>
                  </a:cubicBezTo>
                  <a:cubicBezTo>
                    <a:pt x="0" y="921"/>
                    <a:pt x="48" y="1016"/>
                    <a:pt x="119" y="1064"/>
                  </a:cubicBezTo>
                  <a:cubicBezTo>
                    <a:pt x="274" y="1171"/>
                    <a:pt x="405" y="1278"/>
                    <a:pt x="548" y="1385"/>
                  </a:cubicBezTo>
                  <a:cubicBezTo>
                    <a:pt x="489" y="1468"/>
                    <a:pt x="441" y="1564"/>
                    <a:pt x="393" y="1647"/>
                  </a:cubicBezTo>
                  <a:cubicBezTo>
                    <a:pt x="310" y="1780"/>
                    <a:pt x="430" y="1907"/>
                    <a:pt x="555" y="1907"/>
                  </a:cubicBezTo>
                  <a:cubicBezTo>
                    <a:pt x="608" y="1907"/>
                    <a:pt x="663" y="1883"/>
                    <a:pt x="703" y="1826"/>
                  </a:cubicBezTo>
                  <a:cubicBezTo>
                    <a:pt x="739" y="1754"/>
                    <a:pt x="810" y="1659"/>
                    <a:pt x="846" y="1576"/>
                  </a:cubicBezTo>
                  <a:cubicBezTo>
                    <a:pt x="1036" y="1707"/>
                    <a:pt x="1227" y="1838"/>
                    <a:pt x="1417" y="1980"/>
                  </a:cubicBezTo>
                  <a:cubicBezTo>
                    <a:pt x="1440" y="1999"/>
                    <a:pt x="1467" y="2007"/>
                    <a:pt x="1496" y="2007"/>
                  </a:cubicBezTo>
                  <a:cubicBezTo>
                    <a:pt x="1557" y="2007"/>
                    <a:pt x="1623" y="1970"/>
                    <a:pt x="1655" y="1921"/>
                  </a:cubicBezTo>
                  <a:cubicBezTo>
                    <a:pt x="1715" y="1826"/>
                    <a:pt x="1667" y="1719"/>
                    <a:pt x="1596" y="1683"/>
                  </a:cubicBezTo>
                  <a:cubicBezTo>
                    <a:pt x="1405" y="1540"/>
                    <a:pt x="1227" y="1409"/>
                    <a:pt x="1024" y="1278"/>
                  </a:cubicBezTo>
                  <a:cubicBezTo>
                    <a:pt x="1227" y="945"/>
                    <a:pt x="1382" y="611"/>
                    <a:pt x="1548" y="254"/>
                  </a:cubicBezTo>
                  <a:cubicBezTo>
                    <a:pt x="1584" y="195"/>
                    <a:pt x="1560" y="87"/>
                    <a:pt x="1477" y="28"/>
                  </a:cubicBezTo>
                  <a:cubicBezTo>
                    <a:pt x="1450" y="10"/>
                    <a:pt x="1414" y="1"/>
                    <a:pt x="1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2190875" y="2360475"/>
              <a:ext cx="145450" cy="143125"/>
            </a:xfrm>
            <a:custGeom>
              <a:avLst/>
              <a:gdLst/>
              <a:ahLst/>
              <a:cxnLst/>
              <a:rect l="l" t="t" r="r" b="b"/>
              <a:pathLst>
                <a:path w="5818" h="5725" extrusionOk="0">
                  <a:moveTo>
                    <a:pt x="177" y="0"/>
                  </a:moveTo>
                  <a:cubicBezTo>
                    <a:pt x="87" y="0"/>
                    <a:pt x="1" y="57"/>
                    <a:pt x="7" y="170"/>
                  </a:cubicBezTo>
                  <a:cubicBezTo>
                    <a:pt x="114" y="1456"/>
                    <a:pt x="697" y="2670"/>
                    <a:pt x="1662" y="3539"/>
                  </a:cubicBezTo>
                  <a:cubicBezTo>
                    <a:pt x="2565" y="4324"/>
                    <a:pt x="3750" y="4769"/>
                    <a:pt x="4953" y="4769"/>
                  </a:cubicBezTo>
                  <a:cubicBezTo>
                    <a:pt x="5082" y="4769"/>
                    <a:pt x="5212" y="4764"/>
                    <a:pt x="5341" y="4754"/>
                  </a:cubicBezTo>
                  <a:cubicBezTo>
                    <a:pt x="5353" y="4754"/>
                    <a:pt x="5353" y="4754"/>
                    <a:pt x="5365" y="4742"/>
                  </a:cubicBezTo>
                  <a:lnTo>
                    <a:pt x="5365" y="4742"/>
                  </a:lnTo>
                  <a:cubicBezTo>
                    <a:pt x="5329" y="4861"/>
                    <a:pt x="5246" y="4968"/>
                    <a:pt x="5186" y="5063"/>
                  </a:cubicBezTo>
                  <a:cubicBezTo>
                    <a:pt x="5115" y="5182"/>
                    <a:pt x="5031" y="5325"/>
                    <a:pt x="4936" y="5420"/>
                  </a:cubicBezTo>
                  <a:cubicBezTo>
                    <a:pt x="4877" y="5492"/>
                    <a:pt x="4865" y="5599"/>
                    <a:pt x="4936" y="5670"/>
                  </a:cubicBezTo>
                  <a:cubicBezTo>
                    <a:pt x="4968" y="5703"/>
                    <a:pt x="5021" y="5724"/>
                    <a:pt x="5073" y="5724"/>
                  </a:cubicBezTo>
                  <a:cubicBezTo>
                    <a:pt x="5116" y="5724"/>
                    <a:pt x="5159" y="5709"/>
                    <a:pt x="5186" y="5670"/>
                  </a:cubicBezTo>
                  <a:cubicBezTo>
                    <a:pt x="5305" y="5528"/>
                    <a:pt x="5412" y="5373"/>
                    <a:pt x="5520" y="5218"/>
                  </a:cubicBezTo>
                  <a:cubicBezTo>
                    <a:pt x="5603" y="5063"/>
                    <a:pt x="5722" y="4885"/>
                    <a:pt x="5770" y="4706"/>
                  </a:cubicBezTo>
                  <a:cubicBezTo>
                    <a:pt x="5817" y="4480"/>
                    <a:pt x="5662" y="4349"/>
                    <a:pt x="5531" y="4206"/>
                  </a:cubicBezTo>
                  <a:cubicBezTo>
                    <a:pt x="5400" y="4051"/>
                    <a:pt x="5269" y="3908"/>
                    <a:pt x="5115" y="3754"/>
                  </a:cubicBezTo>
                  <a:cubicBezTo>
                    <a:pt x="5082" y="3716"/>
                    <a:pt x="5044" y="3700"/>
                    <a:pt x="5006" y="3700"/>
                  </a:cubicBezTo>
                  <a:cubicBezTo>
                    <a:pt x="4875" y="3700"/>
                    <a:pt x="4745" y="3884"/>
                    <a:pt x="4865" y="4004"/>
                  </a:cubicBezTo>
                  <a:cubicBezTo>
                    <a:pt x="4972" y="4135"/>
                    <a:pt x="5091" y="4254"/>
                    <a:pt x="5186" y="4361"/>
                  </a:cubicBezTo>
                  <a:lnTo>
                    <a:pt x="5222" y="4396"/>
                  </a:lnTo>
                  <a:cubicBezTo>
                    <a:pt x="5143" y="4400"/>
                    <a:pt x="5064" y="4402"/>
                    <a:pt x="4985" y="4402"/>
                  </a:cubicBezTo>
                  <a:cubicBezTo>
                    <a:pt x="3871" y="4402"/>
                    <a:pt x="2746" y="4011"/>
                    <a:pt x="1912" y="3277"/>
                  </a:cubicBezTo>
                  <a:cubicBezTo>
                    <a:pt x="1019" y="2491"/>
                    <a:pt x="459" y="1360"/>
                    <a:pt x="364" y="170"/>
                  </a:cubicBezTo>
                  <a:cubicBezTo>
                    <a:pt x="358" y="57"/>
                    <a:pt x="266"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685987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84"/>
        <p:cNvGrpSpPr/>
        <p:nvPr/>
      </p:nvGrpSpPr>
      <p:grpSpPr>
        <a:xfrm>
          <a:off x="0" y="0"/>
          <a:ext cx="0" cy="0"/>
          <a:chOff x="0" y="0"/>
          <a:chExt cx="0" cy="0"/>
        </a:xfrm>
      </p:grpSpPr>
      <p:sp>
        <p:nvSpPr>
          <p:cNvPr id="685" name="Google Shape;685;p26"/>
          <p:cNvSpPr/>
          <p:nvPr/>
        </p:nvSpPr>
        <p:spPr>
          <a:xfrm>
            <a:off x="0" y="0"/>
            <a:ext cx="5347968" cy="2529327"/>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6831200" y="4123800"/>
            <a:ext cx="2312800" cy="1019700"/>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20761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687"/>
        <p:cNvGrpSpPr/>
        <p:nvPr/>
      </p:nvGrpSpPr>
      <p:grpSpPr>
        <a:xfrm>
          <a:off x="0" y="0"/>
          <a:ext cx="0" cy="0"/>
          <a:chOff x="0" y="0"/>
          <a:chExt cx="0" cy="0"/>
        </a:xfrm>
      </p:grpSpPr>
      <p:sp>
        <p:nvSpPr>
          <p:cNvPr id="688" name="Google Shape;688;p27"/>
          <p:cNvSpPr/>
          <p:nvPr/>
        </p:nvSpPr>
        <p:spPr>
          <a:xfrm rot="10800000" flipH="1">
            <a:off x="6431076" y="15"/>
            <a:ext cx="2712914" cy="1196108"/>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rot="10800000" flipH="1">
            <a:off x="0" y="4270344"/>
            <a:ext cx="1808752" cy="873156"/>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74070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693"/>
        <p:cNvGrpSpPr/>
        <p:nvPr/>
      </p:nvGrpSpPr>
      <p:grpSpPr>
        <a:xfrm>
          <a:off x="0" y="0"/>
          <a:ext cx="0" cy="0"/>
          <a:chOff x="0" y="0"/>
          <a:chExt cx="0" cy="0"/>
        </a:xfrm>
      </p:grpSpPr>
    </p:spTree>
    <p:extLst>
      <p:ext uri="{BB962C8B-B14F-4D97-AF65-F5344CB8AC3E}">
        <p14:creationId xmlns:p14="http://schemas.microsoft.com/office/powerpoint/2010/main" val="5781170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11" name="Google Shape;11;p2"/>
          <p:cNvSpPr txBox="1">
            <a:spLocks noGrp="1"/>
          </p:cNvSpPr>
          <p:nvPr>
            <p:ph type="ctrTitle"/>
          </p:nvPr>
        </p:nvSpPr>
        <p:spPr>
          <a:xfrm>
            <a:off x="713100" y="1667075"/>
            <a:ext cx="4222800" cy="13593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ru-RU"/>
              <a:t>Образец заголовка</a:t>
            </a:r>
            <a:endParaRPr/>
          </a:p>
        </p:txBody>
      </p:sp>
      <p:sp>
        <p:nvSpPr>
          <p:cNvPr id="12" name="Google Shape;12;p2"/>
          <p:cNvSpPr txBox="1">
            <a:spLocks noGrp="1"/>
          </p:cNvSpPr>
          <p:nvPr>
            <p:ph type="subTitle" idx="1"/>
          </p:nvPr>
        </p:nvSpPr>
        <p:spPr>
          <a:xfrm>
            <a:off x="713100" y="3026475"/>
            <a:ext cx="4222800" cy="45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ru-RU"/>
              <a:t>Образец подзаголовка</a:t>
            </a:r>
            <a:endParaRPr/>
          </a:p>
        </p:txBody>
      </p:sp>
    </p:spTree>
    <p:extLst>
      <p:ext uri="{BB962C8B-B14F-4D97-AF65-F5344CB8AC3E}">
        <p14:creationId xmlns:p14="http://schemas.microsoft.com/office/powerpoint/2010/main" val="57598848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65" name="Google Shape;65;p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sp>
        <p:nvSpPr>
          <p:cNvPr id="66" name="Google Shape;66;p4"/>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pPr lvl="0"/>
            <a:r>
              <a:rPr lang="ru-RU"/>
              <a:t>Образец текста</a:t>
            </a:r>
          </a:p>
        </p:txBody>
      </p:sp>
    </p:spTree>
    <p:extLst>
      <p:ext uri="{BB962C8B-B14F-4D97-AF65-F5344CB8AC3E}">
        <p14:creationId xmlns:p14="http://schemas.microsoft.com/office/powerpoint/2010/main" val="5559082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0"/>
            <a:ext cx="1590400" cy="695950"/>
          </a:xfrm>
          <a:custGeom>
            <a:avLst/>
            <a:gdLst/>
            <a:ahLst/>
            <a:cxnLst/>
            <a:rect l="l" t="t" r="r" b="b"/>
            <a:pathLst>
              <a:path w="63616" h="27838" extrusionOk="0">
                <a:moveTo>
                  <a:pt x="1" y="0"/>
                </a:moveTo>
                <a:lnTo>
                  <a:pt x="1" y="27837"/>
                </a:lnTo>
                <a:cubicBezTo>
                  <a:pt x="1" y="27837"/>
                  <a:pt x="8442" y="26385"/>
                  <a:pt x="12097" y="22813"/>
                </a:cubicBezTo>
                <a:cubicBezTo>
                  <a:pt x="15741" y="19241"/>
                  <a:pt x="19015" y="11799"/>
                  <a:pt x="24778" y="9906"/>
                </a:cubicBezTo>
                <a:cubicBezTo>
                  <a:pt x="30540" y="8013"/>
                  <a:pt x="53198" y="8013"/>
                  <a:pt x="58079" y="5834"/>
                </a:cubicBezTo>
                <a:cubicBezTo>
                  <a:pt x="62961" y="3644"/>
                  <a:pt x="63616" y="0"/>
                  <a:pt x="636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a:off x="7985149" y="4508513"/>
            <a:ext cx="1158851" cy="634987"/>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4"/>
          <p:cNvGrpSpPr/>
          <p:nvPr/>
        </p:nvGrpSpPr>
        <p:grpSpPr>
          <a:xfrm>
            <a:off x="495538" y="368832"/>
            <a:ext cx="525739" cy="435196"/>
            <a:chOff x="3867150" y="1292450"/>
            <a:chExt cx="376550" cy="311700"/>
          </a:xfrm>
        </p:grpSpPr>
        <p:sp>
          <p:nvSpPr>
            <p:cNvPr id="23" name="Google Shape;23;p4"/>
            <p:cNvSpPr/>
            <p:nvPr/>
          </p:nvSpPr>
          <p:spPr>
            <a:xfrm>
              <a:off x="3867150" y="1292450"/>
              <a:ext cx="376550" cy="311700"/>
            </a:xfrm>
            <a:custGeom>
              <a:avLst/>
              <a:gdLst/>
              <a:ahLst/>
              <a:cxnLst/>
              <a:rect l="l" t="t" r="r" b="b"/>
              <a:pathLst>
                <a:path w="15062" h="12468" extrusionOk="0">
                  <a:moveTo>
                    <a:pt x="14514" y="314"/>
                  </a:moveTo>
                  <a:lnTo>
                    <a:pt x="14514" y="314"/>
                  </a:lnTo>
                  <a:cubicBezTo>
                    <a:pt x="11775" y="1529"/>
                    <a:pt x="9096" y="2898"/>
                    <a:pt x="6525" y="4434"/>
                  </a:cubicBezTo>
                  <a:cubicBezTo>
                    <a:pt x="5810" y="4850"/>
                    <a:pt x="5108" y="5279"/>
                    <a:pt x="4417" y="5731"/>
                  </a:cubicBezTo>
                  <a:lnTo>
                    <a:pt x="4393" y="5731"/>
                  </a:lnTo>
                  <a:cubicBezTo>
                    <a:pt x="3143" y="4636"/>
                    <a:pt x="1881" y="3564"/>
                    <a:pt x="607" y="2529"/>
                  </a:cubicBezTo>
                  <a:cubicBezTo>
                    <a:pt x="4274" y="1921"/>
                    <a:pt x="7953" y="1338"/>
                    <a:pt x="11632" y="755"/>
                  </a:cubicBezTo>
                  <a:cubicBezTo>
                    <a:pt x="12597" y="612"/>
                    <a:pt x="13561" y="457"/>
                    <a:pt x="14514" y="314"/>
                  </a:cubicBezTo>
                  <a:close/>
                  <a:moveTo>
                    <a:pt x="5548" y="7529"/>
                  </a:moveTo>
                  <a:cubicBezTo>
                    <a:pt x="5560" y="7553"/>
                    <a:pt x="5584" y="7589"/>
                    <a:pt x="5608" y="7613"/>
                  </a:cubicBezTo>
                  <a:cubicBezTo>
                    <a:pt x="5584" y="7625"/>
                    <a:pt x="5572" y="7625"/>
                    <a:pt x="5572" y="7636"/>
                  </a:cubicBezTo>
                  <a:cubicBezTo>
                    <a:pt x="5525" y="7708"/>
                    <a:pt x="5489" y="7779"/>
                    <a:pt x="5441" y="7875"/>
                  </a:cubicBezTo>
                  <a:lnTo>
                    <a:pt x="5525" y="7648"/>
                  </a:lnTo>
                  <a:cubicBezTo>
                    <a:pt x="5548" y="7601"/>
                    <a:pt x="5548" y="7577"/>
                    <a:pt x="5548" y="7529"/>
                  </a:cubicBezTo>
                  <a:close/>
                  <a:moveTo>
                    <a:pt x="5691" y="7720"/>
                  </a:moveTo>
                  <a:cubicBezTo>
                    <a:pt x="5703" y="7755"/>
                    <a:pt x="5739" y="7779"/>
                    <a:pt x="5751" y="7815"/>
                  </a:cubicBezTo>
                  <a:cubicBezTo>
                    <a:pt x="5715" y="7863"/>
                    <a:pt x="5679" y="7898"/>
                    <a:pt x="5644" y="7946"/>
                  </a:cubicBezTo>
                  <a:cubicBezTo>
                    <a:pt x="5644" y="7934"/>
                    <a:pt x="5667" y="7922"/>
                    <a:pt x="5667" y="7898"/>
                  </a:cubicBezTo>
                  <a:cubicBezTo>
                    <a:pt x="5679" y="7875"/>
                    <a:pt x="5667" y="7839"/>
                    <a:pt x="5644" y="7827"/>
                  </a:cubicBezTo>
                  <a:cubicBezTo>
                    <a:pt x="5667" y="7803"/>
                    <a:pt x="5679" y="7767"/>
                    <a:pt x="5691" y="7720"/>
                  </a:cubicBezTo>
                  <a:close/>
                  <a:moveTo>
                    <a:pt x="5858" y="7648"/>
                  </a:moveTo>
                  <a:lnTo>
                    <a:pt x="6036" y="7827"/>
                  </a:lnTo>
                  <a:cubicBezTo>
                    <a:pt x="6144" y="7934"/>
                    <a:pt x="6227" y="8041"/>
                    <a:pt x="6334" y="8136"/>
                  </a:cubicBezTo>
                  <a:cubicBezTo>
                    <a:pt x="6167" y="7994"/>
                    <a:pt x="6001" y="7827"/>
                    <a:pt x="5858" y="7648"/>
                  </a:cubicBezTo>
                  <a:close/>
                  <a:moveTo>
                    <a:pt x="5822" y="7958"/>
                  </a:moveTo>
                  <a:lnTo>
                    <a:pt x="5929" y="8065"/>
                  </a:lnTo>
                  <a:cubicBezTo>
                    <a:pt x="5929" y="8077"/>
                    <a:pt x="5929" y="8077"/>
                    <a:pt x="5917" y="8089"/>
                  </a:cubicBezTo>
                  <a:lnTo>
                    <a:pt x="5917" y="8113"/>
                  </a:lnTo>
                  <a:lnTo>
                    <a:pt x="5906" y="8113"/>
                  </a:lnTo>
                  <a:cubicBezTo>
                    <a:pt x="5882" y="8128"/>
                    <a:pt x="5863" y="8149"/>
                    <a:pt x="5843" y="8172"/>
                  </a:cubicBezTo>
                  <a:lnTo>
                    <a:pt x="5843" y="8172"/>
                  </a:lnTo>
                  <a:cubicBezTo>
                    <a:pt x="5855" y="8147"/>
                    <a:pt x="5848" y="8115"/>
                    <a:pt x="5822" y="8089"/>
                  </a:cubicBezTo>
                  <a:cubicBezTo>
                    <a:pt x="5810" y="8077"/>
                    <a:pt x="5792" y="8071"/>
                    <a:pt x="5775" y="8071"/>
                  </a:cubicBezTo>
                  <a:cubicBezTo>
                    <a:pt x="5764" y="8071"/>
                    <a:pt x="5753" y="8073"/>
                    <a:pt x="5744" y="8077"/>
                  </a:cubicBezTo>
                  <a:lnTo>
                    <a:pt x="5744" y="8077"/>
                  </a:lnTo>
                  <a:cubicBezTo>
                    <a:pt x="5771" y="8039"/>
                    <a:pt x="5797" y="7999"/>
                    <a:pt x="5822" y="7958"/>
                  </a:cubicBezTo>
                  <a:close/>
                  <a:moveTo>
                    <a:pt x="5822" y="8196"/>
                  </a:moveTo>
                  <a:cubicBezTo>
                    <a:pt x="5818" y="8200"/>
                    <a:pt x="5814" y="8204"/>
                    <a:pt x="5810" y="8208"/>
                  </a:cubicBezTo>
                  <a:cubicBezTo>
                    <a:pt x="5810" y="8208"/>
                    <a:pt x="5810" y="8196"/>
                    <a:pt x="5822" y="8196"/>
                  </a:cubicBezTo>
                  <a:close/>
                  <a:moveTo>
                    <a:pt x="5382" y="7160"/>
                  </a:moveTo>
                  <a:cubicBezTo>
                    <a:pt x="5394" y="7184"/>
                    <a:pt x="5405" y="7208"/>
                    <a:pt x="5429" y="7220"/>
                  </a:cubicBezTo>
                  <a:lnTo>
                    <a:pt x="5453" y="7244"/>
                  </a:lnTo>
                  <a:lnTo>
                    <a:pt x="5405" y="7291"/>
                  </a:lnTo>
                  <a:cubicBezTo>
                    <a:pt x="5382" y="7291"/>
                    <a:pt x="5346" y="7303"/>
                    <a:pt x="5334" y="7327"/>
                  </a:cubicBezTo>
                  <a:lnTo>
                    <a:pt x="4751" y="8351"/>
                  </a:lnTo>
                  <a:cubicBezTo>
                    <a:pt x="4965" y="7946"/>
                    <a:pt x="5167" y="7565"/>
                    <a:pt x="5382" y="7160"/>
                  </a:cubicBezTo>
                  <a:close/>
                  <a:moveTo>
                    <a:pt x="6203" y="8256"/>
                  </a:moveTo>
                  <a:cubicBezTo>
                    <a:pt x="6215" y="8279"/>
                    <a:pt x="6239" y="8291"/>
                    <a:pt x="6263" y="8291"/>
                  </a:cubicBezTo>
                  <a:cubicBezTo>
                    <a:pt x="6167" y="8363"/>
                    <a:pt x="6060" y="8422"/>
                    <a:pt x="5977" y="8494"/>
                  </a:cubicBezTo>
                  <a:cubicBezTo>
                    <a:pt x="6001" y="8458"/>
                    <a:pt x="6025" y="8410"/>
                    <a:pt x="6036" y="8363"/>
                  </a:cubicBezTo>
                  <a:cubicBezTo>
                    <a:pt x="6096" y="8315"/>
                    <a:pt x="6144" y="8291"/>
                    <a:pt x="6203" y="8256"/>
                  </a:cubicBezTo>
                  <a:close/>
                  <a:moveTo>
                    <a:pt x="5620" y="8249"/>
                  </a:moveTo>
                  <a:cubicBezTo>
                    <a:pt x="5576" y="8327"/>
                    <a:pt x="5540" y="8411"/>
                    <a:pt x="5513" y="8494"/>
                  </a:cubicBezTo>
                  <a:cubicBezTo>
                    <a:pt x="5489" y="8506"/>
                    <a:pt x="5453" y="8541"/>
                    <a:pt x="5441" y="8553"/>
                  </a:cubicBezTo>
                  <a:cubicBezTo>
                    <a:pt x="5465" y="8517"/>
                    <a:pt x="5489" y="8458"/>
                    <a:pt x="5513" y="8398"/>
                  </a:cubicBezTo>
                  <a:cubicBezTo>
                    <a:pt x="5549" y="8347"/>
                    <a:pt x="5584" y="8297"/>
                    <a:pt x="5620" y="8249"/>
                  </a:cubicBezTo>
                  <a:close/>
                  <a:moveTo>
                    <a:pt x="5744" y="8600"/>
                  </a:moveTo>
                  <a:cubicBezTo>
                    <a:pt x="5739" y="8616"/>
                    <a:pt x="5742" y="8642"/>
                    <a:pt x="5751" y="8660"/>
                  </a:cubicBezTo>
                  <a:lnTo>
                    <a:pt x="5628" y="8750"/>
                  </a:lnTo>
                  <a:lnTo>
                    <a:pt x="5628" y="8750"/>
                  </a:lnTo>
                  <a:cubicBezTo>
                    <a:pt x="5632" y="8742"/>
                    <a:pt x="5632" y="8728"/>
                    <a:pt x="5632" y="8720"/>
                  </a:cubicBezTo>
                  <a:cubicBezTo>
                    <a:pt x="5675" y="8676"/>
                    <a:pt x="5719" y="8642"/>
                    <a:pt x="5744" y="8600"/>
                  </a:cubicBezTo>
                  <a:close/>
                  <a:moveTo>
                    <a:pt x="5394" y="8779"/>
                  </a:moveTo>
                  <a:cubicBezTo>
                    <a:pt x="5394" y="8827"/>
                    <a:pt x="5429" y="8875"/>
                    <a:pt x="5465" y="8875"/>
                  </a:cubicBezTo>
                  <a:lnTo>
                    <a:pt x="5108" y="9137"/>
                  </a:lnTo>
                  <a:cubicBezTo>
                    <a:pt x="5155" y="9053"/>
                    <a:pt x="5191" y="8970"/>
                    <a:pt x="5215" y="8898"/>
                  </a:cubicBezTo>
                  <a:cubicBezTo>
                    <a:pt x="5215" y="8898"/>
                    <a:pt x="5227" y="8898"/>
                    <a:pt x="5227" y="8887"/>
                  </a:cubicBezTo>
                  <a:cubicBezTo>
                    <a:pt x="5286" y="8851"/>
                    <a:pt x="5346" y="8815"/>
                    <a:pt x="5394" y="8779"/>
                  </a:cubicBezTo>
                  <a:close/>
                  <a:moveTo>
                    <a:pt x="4965" y="8470"/>
                  </a:moveTo>
                  <a:lnTo>
                    <a:pt x="4834" y="8779"/>
                  </a:lnTo>
                  <a:lnTo>
                    <a:pt x="4512" y="9268"/>
                  </a:lnTo>
                  <a:cubicBezTo>
                    <a:pt x="4655" y="9006"/>
                    <a:pt x="4810" y="8732"/>
                    <a:pt x="4965" y="8470"/>
                  </a:cubicBezTo>
                  <a:close/>
                  <a:moveTo>
                    <a:pt x="4834" y="9149"/>
                  </a:moveTo>
                  <a:cubicBezTo>
                    <a:pt x="4810" y="9160"/>
                    <a:pt x="4810" y="9196"/>
                    <a:pt x="4798" y="9208"/>
                  </a:cubicBezTo>
                  <a:cubicBezTo>
                    <a:pt x="4765" y="9274"/>
                    <a:pt x="4812" y="9328"/>
                    <a:pt x="4863" y="9328"/>
                  </a:cubicBezTo>
                  <a:cubicBezTo>
                    <a:pt x="4887" y="9328"/>
                    <a:pt x="4911" y="9317"/>
                    <a:pt x="4929" y="9291"/>
                  </a:cubicBezTo>
                  <a:lnTo>
                    <a:pt x="4929" y="9303"/>
                  </a:lnTo>
                  <a:cubicBezTo>
                    <a:pt x="4846" y="9363"/>
                    <a:pt x="4751" y="9422"/>
                    <a:pt x="4667" y="9494"/>
                  </a:cubicBezTo>
                  <a:cubicBezTo>
                    <a:pt x="4715" y="9375"/>
                    <a:pt x="4774" y="9268"/>
                    <a:pt x="4810" y="9149"/>
                  </a:cubicBezTo>
                  <a:close/>
                  <a:moveTo>
                    <a:pt x="4453" y="9601"/>
                  </a:moveTo>
                  <a:lnTo>
                    <a:pt x="4453" y="9601"/>
                  </a:lnTo>
                  <a:cubicBezTo>
                    <a:pt x="4441" y="9625"/>
                    <a:pt x="4441" y="9649"/>
                    <a:pt x="4429" y="9672"/>
                  </a:cubicBezTo>
                  <a:cubicBezTo>
                    <a:pt x="4393" y="9684"/>
                    <a:pt x="4382" y="9708"/>
                    <a:pt x="4370" y="9720"/>
                  </a:cubicBezTo>
                  <a:cubicBezTo>
                    <a:pt x="4393" y="9672"/>
                    <a:pt x="4429" y="9649"/>
                    <a:pt x="4453" y="9601"/>
                  </a:cubicBezTo>
                  <a:close/>
                  <a:moveTo>
                    <a:pt x="13228" y="1219"/>
                  </a:moveTo>
                  <a:cubicBezTo>
                    <a:pt x="11585" y="2302"/>
                    <a:pt x="9930" y="3410"/>
                    <a:pt x="8299" y="4493"/>
                  </a:cubicBezTo>
                  <a:cubicBezTo>
                    <a:pt x="7751" y="4850"/>
                    <a:pt x="7215" y="5219"/>
                    <a:pt x="6656" y="5577"/>
                  </a:cubicBezTo>
                  <a:cubicBezTo>
                    <a:pt x="6382" y="5755"/>
                    <a:pt x="6108" y="5958"/>
                    <a:pt x="5822" y="6136"/>
                  </a:cubicBezTo>
                  <a:cubicBezTo>
                    <a:pt x="5882" y="5898"/>
                    <a:pt x="5929" y="5636"/>
                    <a:pt x="5929" y="5386"/>
                  </a:cubicBezTo>
                  <a:cubicBezTo>
                    <a:pt x="5929" y="5344"/>
                    <a:pt x="5894" y="5324"/>
                    <a:pt x="5858" y="5324"/>
                  </a:cubicBezTo>
                  <a:cubicBezTo>
                    <a:pt x="5822" y="5324"/>
                    <a:pt x="5786" y="5344"/>
                    <a:pt x="5786" y="5386"/>
                  </a:cubicBezTo>
                  <a:cubicBezTo>
                    <a:pt x="5763" y="5624"/>
                    <a:pt x="5739" y="5874"/>
                    <a:pt x="5679" y="6112"/>
                  </a:cubicBezTo>
                  <a:cubicBezTo>
                    <a:pt x="5667" y="6160"/>
                    <a:pt x="5691" y="6196"/>
                    <a:pt x="5727" y="6208"/>
                  </a:cubicBezTo>
                  <a:cubicBezTo>
                    <a:pt x="5548" y="6315"/>
                    <a:pt x="5334" y="6434"/>
                    <a:pt x="5227" y="6612"/>
                  </a:cubicBezTo>
                  <a:cubicBezTo>
                    <a:pt x="5191" y="6684"/>
                    <a:pt x="5167" y="6767"/>
                    <a:pt x="5191" y="6851"/>
                  </a:cubicBezTo>
                  <a:cubicBezTo>
                    <a:pt x="5084" y="7053"/>
                    <a:pt x="4977" y="7244"/>
                    <a:pt x="4858" y="7458"/>
                  </a:cubicBezTo>
                  <a:cubicBezTo>
                    <a:pt x="4965" y="7029"/>
                    <a:pt x="4989" y="6577"/>
                    <a:pt x="4953" y="6136"/>
                  </a:cubicBezTo>
                  <a:cubicBezTo>
                    <a:pt x="4941" y="6089"/>
                    <a:pt x="4899" y="6065"/>
                    <a:pt x="4862" y="6065"/>
                  </a:cubicBezTo>
                  <a:cubicBezTo>
                    <a:pt x="4825" y="6065"/>
                    <a:pt x="4792" y="6089"/>
                    <a:pt x="4798" y="6136"/>
                  </a:cubicBezTo>
                  <a:cubicBezTo>
                    <a:pt x="4846" y="6577"/>
                    <a:pt x="4810" y="7005"/>
                    <a:pt x="4715" y="7446"/>
                  </a:cubicBezTo>
                  <a:cubicBezTo>
                    <a:pt x="4698" y="7497"/>
                    <a:pt x="4736" y="7537"/>
                    <a:pt x="4781" y="7537"/>
                  </a:cubicBezTo>
                  <a:cubicBezTo>
                    <a:pt x="4799" y="7537"/>
                    <a:pt x="4817" y="7531"/>
                    <a:pt x="4834" y="7517"/>
                  </a:cubicBezTo>
                  <a:lnTo>
                    <a:pt x="4834" y="7517"/>
                  </a:lnTo>
                  <a:cubicBezTo>
                    <a:pt x="4667" y="7839"/>
                    <a:pt x="4501" y="8160"/>
                    <a:pt x="4322" y="8482"/>
                  </a:cubicBezTo>
                  <a:cubicBezTo>
                    <a:pt x="4441" y="7755"/>
                    <a:pt x="4572" y="7041"/>
                    <a:pt x="4691" y="6315"/>
                  </a:cubicBezTo>
                  <a:cubicBezTo>
                    <a:pt x="4706" y="6256"/>
                    <a:pt x="4652" y="6215"/>
                    <a:pt x="4606" y="6215"/>
                  </a:cubicBezTo>
                  <a:cubicBezTo>
                    <a:pt x="4578" y="6215"/>
                    <a:pt x="4553" y="6231"/>
                    <a:pt x="4548" y="6267"/>
                  </a:cubicBezTo>
                  <a:lnTo>
                    <a:pt x="4096" y="8898"/>
                  </a:lnTo>
                  <a:cubicBezTo>
                    <a:pt x="3905" y="9268"/>
                    <a:pt x="3703" y="9649"/>
                    <a:pt x="3500" y="10018"/>
                  </a:cubicBezTo>
                  <a:cubicBezTo>
                    <a:pt x="3655" y="9494"/>
                    <a:pt x="3762" y="8958"/>
                    <a:pt x="3846" y="8434"/>
                  </a:cubicBezTo>
                  <a:cubicBezTo>
                    <a:pt x="3917" y="8017"/>
                    <a:pt x="4012" y="7601"/>
                    <a:pt x="4084" y="7172"/>
                  </a:cubicBezTo>
                  <a:cubicBezTo>
                    <a:pt x="4131" y="6970"/>
                    <a:pt x="4155" y="6767"/>
                    <a:pt x="4203" y="6565"/>
                  </a:cubicBezTo>
                  <a:cubicBezTo>
                    <a:pt x="4215" y="6458"/>
                    <a:pt x="4251" y="6339"/>
                    <a:pt x="4262" y="6231"/>
                  </a:cubicBezTo>
                  <a:cubicBezTo>
                    <a:pt x="4274" y="6172"/>
                    <a:pt x="4298" y="6112"/>
                    <a:pt x="4298" y="6053"/>
                  </a:cubicBezTo>
                  <a:lnTo>
                    <a:pt x="4358" y="6053"/>
                  </a:lnTo>
                  <a:cubicBezTo>
                    <a:pt x="4365" y="6060"/>
                    <a:pt x="4375" y="6063"/>
                    <a:pt x="4385" y="6063"/>
                  </a:cubicBezTo>
                  <a:cubicBezTo>
                    <a:pt x="4409" y="6063"/>
                    <a:pt x="4437" y="6049"/>
                    <a:pt x="4453" y="6041"/>
                  </a:cubicBezTo>
                  <a:cubicBezTo>
                    <a:pt x="7037" y="4410"/>
                    <a:pt x="9716" y="2898"/>
                    <a:pt x="12466" y="1576"/>
                  </a:cubicBezTo>
                  <a:lnTo>
                    <a:pt x="13228" y="1219"/>
                  </a:lnTo>
                  <a:close/>
                  <a:moveTo>
                    <a:pt x="3977" y="9851"/>
                  </a:moveTo>
                  <a:cubicBezTo>
                    <a:pt x="4001" y="9863"/>
                    <a:pt x="4012" y="9887"/>
                    <a:pt x="4036" y="9887"/>
                  </a:cubicBezTo>
                  <a:cubicBezTo>
                    <a:pt x="4024" y="9899"/>
                    <a:pt x="4024" y="9911"/>
                    <a:pt x="4012" y="9922"/>
                  </a:cubicBezTo>
                  <a:cubicBezTo>
                    <a:pt x="4001" y="9946"/>
                    <a:pt x="4001" y="9970"/>
                    <a:pt x="4012" y="9982"/>
                  </a:cubicBezTo>
                  <a:cubicBezTo>
                    <a:pt x="3953" y="10030"/>
                    <a:pt x="3893" y="10077"/>
                    <a:pt x="3846" y="10101"/>
                  </a:cubicBezTo>
                  <a:cubicBezTo>
                    <a:pt x="3881" y="10030"/>
                    <a:pt x="3941" y="9946"/>
                    <a:pt x="3977" y="9851"/>
                  </a:cubicBezTo>
                  <a:close/>
                  <a:moveTo>
                    <a:pt x="14561" y="731"/>
                  </a:moveTo>
                  <a:lnTo>
                    <a:pt x="14561" y="731"/>
                  </a:lnTo>
                  <a:cubicBezTo>
                    <a:pt x="13133" y="3612"/>
                    <a:pt x="11835" y="6565"/>
                    <a:pt x="10680" y="9589"/>
                  </a:cubicBezTo>
                  <a:cubicBezTo>
                    <a:pt x="10382" y="10375"/>
                    <a:pt x="10085" y="11173"/>
                    <a:pt x="9799" y="11982"/>
                  </a:cubicBezTo>
                  <a:cubicBezTo>
                    <a:pt x="9227" y="11137"/>
                    <a:pt x="8608" y="10315"/>
                    <a:pt x="7965" y="9530"/>
                  </a:cubicBezTo>
                  <a:cubicBezTo>
                    <a:pt x="7596" y="9077"/>
                    <a:pt x="7227" y="8660"/>
                    <a:pt x="6834" y="8232"/>
                  </a:cubicBezTo>
                  <a:cubicBezTo>
                    <a:pt x="6453" y="7815"/>
                    <a:pt x="6013" y="7422"/>
                    <a:pt x="5644" y="7005"/>
                  </a:cubicBezTo>
                  <a:cubicBezTo>
                    <a:pt x="5596" y="6970"/>
                    <a:pt x="5572" y="6922"/>
                    <a:pt x="5560" y="6874"/>
                  </a:cubicBezTo>
                  <a:cubicBezTo>
                    <a:pt x="5572" y="6851"/>
                    <a:pt x="5584" y="6827"/>
                    <a:pt x="5596" y="6803"/>
                  </a:cubicBezTo>
                  <a:cubicBezTo>
                    <a:pt x="5632" y="6755"/>
                    <a:pt x="5620" y="6708"/>
                    <a:pt x="5596" y="6684"/>
                  </a:cubicBezTo>
                  <a:lnTo>
                    <a:pt x="5632" y="6648"/>
                  </a:lnTo>
                  <a:cubicBezTo>
                    <a:pt x="5751" y="6565"/>
                    <a:pt x="5882" y="6493"/>
                    <a:pt x="6001" y="6398"/>
                  </a:cubicBezTo>
                  <a:cubicBezTo>
                    <a:pt x="6251" y="6220"/>
                    <a:pt x="6525" y="6053"/>
                    <a:pt x="6775" y="5874"/>
                  </a:cubicBezTo>
                  <a:cubicBezTo>
                    <a:pt x="7299" y="5541"/>
                    <a:pt x="7834" y="5184"/>
                    <a:pt x="8358" y="4838"/>
                  </a:cubicBezTo>
                  <a:cubicBezTo>
                    <a:pt x="9394" y="4148"/>
                    <a:pt x="10442" y="3457"/>
                    <a:pt x="11478" y="2767"/>
                  </a:cubicBezTo>
                  <a:cubicBezTo>
                    <a:pt x="12502" y="2088"/>
                    <a:pt x="13537" y="1398"/>
                    <a:pt x="14561" y="731"/>
                  </a:cubicBezTo>
                  <a:close/>
                  <a:moveTo>
                    <a:pt x="14737" y="1"/>
                  </a:moveTo>
                  <a:cubicBezTo>
                    <a:pt x="14727" y="1"/>
                    <a:pt x="14716" y="2"/>
                    <a:pt x="14704" y="5"/>
                  </a:cubicBezTo>
                  <a:cubicBezTo>
                    <a:pt x="10930" y="576"/>
                    <a:pt x="7144" y="1171"/>
                    <a:pt x="3369" y="1790"/>
                  </a:cubicBezTo>
                  <a:cubicBezTo>
                    <a:pt x="2298" y="1969"/>
                    <a:pt x="1226" y="2124"/>
                    <a:pt x="155" y="2302"/>
                  </a:cubicBezTo>
                  <a:cubicBezTo>
                    <a:pt x="48" y="2326"/>
                    <a:pt x="0" y="2481"/>
                    <a:pt x="95" y="2564"/>
                  </a:cubicBezTo>
                  <a:cubicBezTo>
                    <a:pt x="1476" y="3600"/>
                    <a:pt x="2786" y="4707"/>
                    <a:pt x="4072" y="5839"/>
                  </a:cubicBezTo>
                  <a:cubicBezTo>
                    <a:pt x="4036" y="5910"/>
                    <a:pt x="4024" y="5981"/>
                    <a:pt x="4012" y="6053"/>
                  </a:cubicBezTo>
                  <a:cubicBezTo>
                    <a:pt x="3905" y="6589"/>
                    <a:pt x="3798" y="7148"/>
                    <a:pt x="3703" y="7684"/>
                  </a:cubicBezTo>
                  <a:lnTo>
                    <a:pt x="3119" y="10673"/>
                  </a:lnTo>
                  <a:cubicBezTo>
                    <a:pt x="3084" y="10720"/>
                    <a:pt x="3084" y="10756"/>
                    <a:pt x="3084" y="10803"/>
                  </a:cubicBezTo>
                  <a:cubicBezTo>
                    <a:pt x="3072" y="10851"/>
                    <a:pt x="3072" y="10875"/>
                    <a:pt x="3060" y="10923"/>
                  </a:cubicBezTo>
                  <a:cubicBezTo>
                    <a:pt x="3036" y="11033"/>
                    <a:pt x="3127" y="11117"/>
                    <a:pt x="3212" y="11117"/>
                  </a:cubicBezTo>
                  <a:cubicBezTo>
                    <a:pt x="3255" y="11117"/>
                    <a:pt x="3298" y="11094"/>
                    <a:pt x="3322" y="11042"/>
                  </a:cubicBezTo>
                  <a:cubicBezTo>
                    <a:pt x="3381" y="10958"/>
                    <a:pt x="3429" y="10851"/>
                    <a:pt x="3477" y="10756"/>
                  </a:cubicBezTo>
                  <a:cubicBezTo>
                    <a:pt x="4489" y="10006"/>
                    <a:pt x="5513" y="9232"/>
                    <a:pt x="6525" y="8470"/>
                  </a:cubicBezTo>
                  <a:cubicBezTo>
                    <a:pt x="6537" y="8458"/>
                    <a:pt x="6560" y="8458"/>
                    <a:pt x="6560" y="8434"/>
                  </a:cubicBezTo>
                  <a:cubicBezTo>
                    <a:pt x="6775" y="8672"/>
                    <a:pt x="7001" y="8910"/>
                    <a:pt x="7215" y="9172"/>
                  </a:cubicBezTo>
                  <a:cubicBezTo>
                    <a:pt x="8108" y="10196"/>
                    <a:pt x="8918" y="11268"/>
                    <a:pt x="9668" y="12399"/>
                  </a:cubicBezTo>
                  <a:cubicBezTo>
                    <a:pt x="9699" y="12446"/>
                    <a:pt x="9746" y="12467"/>
                    <a:pt x="9792" y="12467"/>
                  </a:cubicBezTo>
                  <a:cubicBezTo>
                    <a:pt x="9851" y="12467"/>
                    <a:pt x="9910" y="12430"/>
                    <a:pt x="9930" y="12363"/>
                  </a:cubicBezTo>
                  <a:cubicBezTo>
                    <a:pt x="11049" y="9232"/>
                    <a:pt x="12299" y="6136"/>
                    <a:pt x="13692" y="3100"/>
                  </a:cubicBezTo>
                  <a:cubicBezTo>
                    <a:pt x="14097" y="2231"/>
                    <a:pt x="14502" y="1374"/>
                    <a:pt x="14919" y="516"/>
                  </a:cubicBezTo>
                  <a:cubicBezTo>
                    <a:pt x="14930" y="493"/>
                    <a:pt x="14930" y="481"/>
                    <a:pt x="14930" y="445"/>
                  </a:cubicBezTo>
                  <a:lnTo>
                    <a:pt x="14942" y="433"/>
                  </a:lnTo>
                  <a:cubicBezTo>
                    <a:pt x="15061" y="338"/>
                    <a:pt x="15002" y="159"/>
                    <a:pt x="14883" y="147"/>
                  </a:cubicBezTo>
                  <a:cubicBezTo>
                    <a:pt x="14872" y="84"/>
                    <a:pt x="14824" y="1"/>
                    <a:pt x="14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4066325" y="1485150"/>
              <a:ext cx="43150" cy="63575"/>
            </a:xfrm>
            <a:custGeom>
              <a:avLst/>
              <a:gdLst/>
              <a:ahLst/>
              <a:cxnLst/>
              <a:rect l="l" t="t" r="r" b="b"/>
              <a:pathLst>
                <a:path w="1726" h="2543" extrusionOk="0">
                  <a:moveTo>
                    <a:pt x="102" y="1"/>
                  </a:moveTo>
                  <a:cubicBezTo>
                    <a:pt x="49" y="1"/>
                    <a:pt x="1" y="57"/>
                    <a:pt x="34" y="107"/>
                  </a:cubicBezTo>
                  <a:cubicBezTo>
                    <a:pt x="594" y="869"/>
                    <a:pt x="1106" y="1667"/>
                    <a:pt x="1558" y="2500"/>
                  </a:cubicBezTo>
                  <a:cubicBezTo>
                    <a:pt x="1573" y="2530"/>
                    <a:pt x="1597" y="2543"/>
                    <a:pt x="1620" y="2543"/>
                  </a:cubicBezTo>
                  <a:cubicBezTo>
                    <a:pt x="1672" y="2543"/>
                    <a:pt x="1725" y="2486"/>
                    <a:pt x="1701" y="2429"/>
                  </a:cubicBezTo>
                  <a:cubicBezTo>
                    <a:pt x="1248" y="1607"/>
                    <a:pt x="736" y="809"/>
                    <a:pt x="165" y="36"/>
                  </a:cubicBezTo>
                  <a:cubicBezTo>
                    <a:pt x="147" y="11"/>
                    <a:pt x="124"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4090425" y="1493325"/>
              <a:ext cx="27325" cy="38400"/>
            </a:xfrm>
            <a:custGeom>
              <a:avLst/>
              <a:gdLst/>
              <a:ahLst/>
              <a:cxnLst/>
              <a:rect l="l" t="t" r="r" b="b"/>
              <a:pathLst>
                <a:path w="1093" h="1536" extrusionOk="0">
                  <a:moveTo>
                    <a:pt x="114" y="0"/>
                  </a:moveTo>
                  <a:cubicBezTo>
                    <a:pt x="62" y="0"/>
                    <a:pt x="1" y="51"/>
                    <a:pt x="34" y="101"/>
                  </a:cubicBezTo>
                  <a:cubicBezTo>
                    <a:pt x="332" y="566"/>
                    <a:pt x="630" y="1030"/>
                    <a:pt x="927" y="1506"/>
                  </a:cubicBezTo>
                  <a:cubicBezTo>
                    <a:pt x="941" y="1527"/>
                    <a:pt x="962" y="1536"/>
                    <a:pt x="984" y="1536"/>
                  </a:cubicBezTo>
                  <a:cubicBezTo>
                    <a:pt x="1036" y="1536"/>
                    <a:pt x="1092" y="1485"/>
                    <a:pt x="1058" y="1435"/>
                  </a:cubicBezTo>
                  <a:cubicBezTo>
                    <a:pt x="749" y="959"/>
                    <a:pt x="463" y="494"/>
                    <a:pt x="165" y="30"/>
                  </a:cubicBezTo>
                  <a:cubicBezTo>
                    <a:pt x="155" y="9"/>
                    <a:pt x="135"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4106250" y="1495975"/>
              <a:ext cx="15700" cy="18000"/>
            </a:xfrm>
            <a:custGeom>
              <a:avLst/>
              <a:gdLst/>
              <a:ahLst/>
              <a:cxnLst/>
              <a:rect l="l" t="t" r="r" b="b"/>
              <a:pathLst>
                <a:path w="628" h="720" extrusionOk="0">
                  <a:moveTo>
                    <a:pt x="113" y="0"/>
                  </a:moveTo>
                  <a:cubicBezTo>
                    <a:pt x="53" y="0"/>
                    <a:pt x="1" y="68"/>
                    <a:pt x="56" y="115"/>
                  </a:cubicBezTo>
                  <a:cubicBezTo>
                    <a:pt x="235" y="281"/>
                    <a:pt x="366" y="472"/>
                    <a:pt x="473" y="686"/>
                  </a:cubicBezTo>
                  <a:cubicBezTo>
                    <a:pt x="481" y="703"/>
                    <a:pt x="514" y="720"/>
                    <a:pt x="544" y="720"/>
                  </a:cubicBezTo>
                  <a:cubicBezTo>
                    <a:pt x="557" y="720"/>
                    <a:pt x="570" y="717"/>
                    <a:pt x="580" y="710"/>
                  </a:cubicBezTo>
                  <a:cubicBezTo>
                    <a:pt x="604" y="698"/>
                    <a:pt x="628" y="650"/>
                    <a:pt x="604" y="615"/>
                  </a:cubicBezTo>
                  <a:cubicBezTo>
                    <a:pt x="485" y="388"/>
                    <a:pt x="342" y="198"/>
                    <a:pt x="163" y="19"/>
                  </a:cubicBezTo>
                  <a:cubicBezTo>
                    <a:pt x="147" y="6"/>
                    <a:pt x="130" y="0"/>
                    <a:pt x="1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4118350" y="1490675"/>
              <a:ext cx="9550" cy="11850"/>
            </a:xfrm>
            <a:custGeom>
              <a:avLst/>
              <a:gdLst/>
              <a:ahLst/>
              <a:cxnLst/>
              <a:rect l="l" t="t" r="r" b="b"/>
              <a:pathLst>
                <a:path w="382" h="474" extrusionOk="0">
                  <a:moveTo>
                    <a:pt x="86" y="0"/>
                  </a:moveTo>
                  <a:cubicBezTo>
                    <a:pt x="74" y="0"/>
                    <a:pt x="61" y="2"/>
                    <a:pt x="49" y="5"/>
                  </a:cubicBezTo>
                  <a:cubicBezTo>
                    <a:pt x="25" y="17"/>
                    <a:pt x="1" y="77"/>
                    <a:pt x="25" y="112"/>
                  </a:cubicBezTo>
                  <a:cubicBezTo>
                    <a:pt x="96" y="207"/>
                    <a:pt x="156" y="315"/>
                    <a:pt x="227" y="434"/>
                  </a:cubicBezTo>
                  <a:cubicBezTo>
                    <a:pt x="236" y="460"/>
                    <a:pt x="265" y="474"/>
                    <a:pt x="299" y="474"/>
                  </a:cubicBezTo>
                  <a:cubicBezTo>
                    <a:pt x="310" y="474"/>
                    <a:pt x="322" y="472"/>
                    <a:pt x="334" y="469"/>
                  </a:cubicBezTo>
                  <a:cubicBezTo>
                    <a:pt x="358" y="446"/>
                    <a:pt x="382" y="386"/>
                    <a:pt x="358" y="362"/>
                  </a:cubicBezTo>
                  <a:cubicBezTo>
                    <a:pt x="287" y="243"/>
                    <a:pt x="227" y="136"/>
                    <a:pt x="156" y="29"/>
                  </a:cubicBezTo>
                  <a:cubicBezTo>
                    <a:pt x="147" y="11"/>
                    <a:pt x="11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4125500" y="1473125"/>
              <a:ext cx="9250" cy="11850"/>
            </a:xfrm>
            <a:custGeom>
              <a:avLst/>
              <a:gdLst/>
              <a:ahLst/>
              <a:cxnLst/>
              <a:rect l="l" t="t" r="r" b="b"/>
              <a:pathLst>
                <a:path w="370" h="474" extrusionOk="0">
                  <a:moveTo>
                    <a:pt x="72" y="0"/>
                  </a:moveTo>
                  <a:cubicBezTo>
                    <a:pt x="62" y="0"/>
                    <a:pt x="54" y="2"/>
                    <a:pt x="48" y="5"/>
                  </a:cubicBezTo>
                  <a:cubicBezTo>
                    <a:pt x="13" y="17"/>
                    <a:pt x="1" y="64"/>
                    <a:pt x="13" y="112"/>
                  </a:cubicBezTo>
                  <a:cubicBezTo>
                    <a:pt x="84" y="219"/>
                    <a:pt x="155" y="338"/>
                    <a:pt x="227" y="433"/>
                  </a:cubicBezTo>
                  <a:cubicBezTo>
                    <a:pt x="236" y="460"/>
                    <a:pt x="272" y="473"/>
                    <a:pt x="304" y="473"/>
                  </a:cubicBezTo>
                  <a:cubicBezTo>
                    <a:pt x="315" y="473"/>
                    <a:pt x="325" y="472"/>
                    <a:pt x="334" y="469"/>
                  </a:cubicBezTo>
                  <a:cubicBezTo>
                    <a:pt x="358" y="445"/>
                    <a:pt x="370" y="409"/>
                    <a:pt x="358" y="362"/>
                  </a:cubicBezTo>
                  <a:cubicBezTo>
                    <a:pt x="286" y="243"/>
                    <a:pt x="215" y="136"/>
                    <a:pt x="155" y="40"/>
                  </a:cubicBezTo>
                  <a:cubicBezTo>
                    <a:pt x="138" y="14"/>
                    <a:pt x="100"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4113375" y="1431700"/>
              <a:ext cx="30000" cy="40000"/>
            </a:xfrm>
            <a:custGeom>
              <a:avLst/>
              <a:gdLst/>
              <a:ahLst/>
              <a:cxnLst/>
              <a:rect l="l" t="t" r="r" b="b"/>
              <a:pathLst>
                <a:path w="1200" h="1600" extrusionOk="0">
                  <a:moveTo>
                    <a:pt x="90" y="0"/>
                  </a:moveTo>
                  <a:cubicBezTo>
                    <a:pt x="42" y="0"/>
                    <a:pt x="1" y="73"/>
                    <a:pt x="45" y="126"/>
                  </a:cubicBezTo>
                  <a:cubicBezTo>
                    <a:pt x="426" y="566"/>
                    <a:pt x="748" y="1042"/>
                    <a:pt x="1033" y="1554"/>
                  </a:cubicBezTo>
                  <a:cubicBezTo>
                    <a:pt x="1049" y="1586"/>
                    <a:pt x="1074" y="1599"/>
                    <a:pt x="1099" y="1599"/>
                  </a:cubicBezTo>
                  <a:cubicBezTo>
                    <a:pt x="1150" y="1599"/>
                    <a:pt x="1200" y="1547"/>
                    <a:pt x="1176" y="1483"/>
                  </a:cubicBezTo>
                  <a:cubicBezTo>
                    <a:pt x="879" y="959"/>
                    <a:pt x="533" y="471"/>
                    <a:pt x="140" y="30"/>
                  </a:cubicBezTo>
                  <a:cubicBezTo>
                    <a:pt x="125" y="9"/>
                    <a:pt x="10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138600" y="1441125"/>
              <a:ext cx="13725" cy="18250"/>
            </a:xfrm>
            <a:custGeom>
              <a:avLst/>
              <a:gdLst/>
              <a:ahLst/>
              <a:cxnLst/>
              <a:rect l="l" t="t" r="r" b="b"/>
              <a:pathLst>
                <a:path w="549" h="730" extrusionOk="0">
                  <a:moveTo>
                    <a:pt x="77" y="1"/>
                  </a:moveTo>
                  <a:cubicBezTo>
                    <a:pt x="64" y="1"/>
                    <a:pt x="50" y="4"/>
                    <a:pt x="36" y="11"/>
                  </a:cubicBezTo>
                  <a:cubicBezTo>
                    <a:pt x="12" y="23"/>
                    <a:pt x="1" y="82"/>
                    <a:pt x="12" y="106"/>
                  </a:cubicBezTo>
                  <a:cubicBezTo>
                    <a:pt x="143" y="308"/>
                    <a:pt x="262" y="499"/>
                    <a:pt x="393" y="689"/>
                  </a:cubicBezTo>
                  <a:cubicBezTo>
                    <a:pt x="411" y="716"/>
                    <a:pt x="436" y="729"/>
                    <a:pt x="467" y="729"/>
                  </a:cubicBezTo>
                  <a:cubicBezTo>
                    <a:pt x="478" y="729"/>
                    <a:pt x="489" y="728"/>
                    <a:pt x="501" y="725"/>
                  </a:cubicBezTo>
                  <a:cubicBezTo>
                    <a:pt x="536" y="701"/>
                    <a:pt x="548" y="642"/>
                    <a:pt x="536" y="618"/>
                  </a:cubicBezTo>
                  <a:cubicBezTo>
                    <a:pt x="417" y="427"/>
                    <a:pt x="286" y="225"/>
                    <a:pt x="143" y="34"/>
                  </a:cubicBezTo>
                  <a:cubicBezTo>
                    <a:pt x="135" y="18"/>
                    <a:pt x="109"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4146625" y="1427725"/>
              <a:ext cx="11950" cy="15575"/>
            </a:xfrm>
            <a:custGeom>
              <a:avLst/>
              <a:gdLst/>
              <a:ahLst/>
              <a:cxnLst/>
              <a:rect l="l" t="t" r="r" b="b"/>
              <a:pathLst>
                <a:path w="478" h="623" extrusionOk="0">
                  <a:moveTo>
                    <a:pt x="90" y="1"/>
                  </a:moveTo>
                  <a:cubicBezTo>
                    <a:pt x="76" y="1"/>
                    <a:pt x="63" y="4"/>
                    <a:pt x="49" y="11"/>
                  </a:cubicBezTo>
                  <a:cubicBezTo>
                    <a:pt x="13" y="23"/>
                    <a:pt x="1" y="82"/>
                    <a:pt x="13" y="106"/>
                  </a:cubicBezTo>
                  <a:cubicBezTo>
                    <a:pt x="120" y="273"/>
                    <a:pt x="227" y="428"/>
                    <a:pt x="334" y="582"/>
                  </a:cubicBezTo>
                  <a:cubicBezTo>
                    <a:pt x="343" y="609"/>
                    <a:pt x="372" y="623"/>
                    <a:pt x="401" y="623"/>
                  </a:cubicBezTo>
                  <a:cubicBezTo>
                    <a:pt x="411" y="623"/>
                    <a:pt x="421" y="621"/>
                    <a:pt x="430" y="618"/>
                  </a:cubicBezTo>
                  <a:cubicBezTo>
                    <a:pt x="465" y="594"/>
                    <a:pt x="477" y="535"/>
                    <a:pt x="465" y="511"/>
                  </a:cubicBezTo>
                  <a:cubicBezTo>
                    <a:pt x="358" y="368"/>
                    <a:pt x="263" y="201"/>
                    <a:pt x="156" y="35"/>
                  </a:cubicBezTo>
                  <a:cubicBezTo>
                    <a:pt x="147" y="18"/>
                    <a:pt x="121"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4152000" y="1412100"/>
              <a:ext cx="11925" cy="14500"/>
            </a:xfrm>
            <a:custGeom>
              <a:avLst/>
              <a:gdLst/>
              <a:ahLst/>
              <a:cxnLst/>
              <a:rect l="l" t="t" r="r" b="b"/>
              <a:pathLst>
                <a:path w="477" h="580" extrusionOk="0">
                  <a:moveTo>
                    <a:pt x="71" y="0"/>
                  </a:moveTo>
                  <a:cubicBezTo>
                    <a:pt x="62" y="0"/>
                    <a:pt x="54" y="2"/>
                    <a:pt x="48" y="5"/>
                  </a:cubicBezTo>
                  <a:cubicBezTo>
                    <a:pt x="12" y="41"/>
                    <a:pt x="0" y="64"/>
                    <a:pt x="12" y="112"/>
                  </a:cubicBezTo>
                  <a:cubicBezTo>
                    <a:pt x="96" y="279"/>
                    <a:pt x="203" y="422"/>
                    <a:pt x="346" y="553"/>
                  </a:cubicBezTo>
                  <a:cubicBezTo>
                    <a:pt x="357" y="570"/>
                    <a:pt x="375" y="579"/>
                    <a:pt x="393" y="579"/>
                  </a:cubicBezTo>
                  <a:cubicBezTo>
                    <a:pt x="411" y="579"/>
                    <a:pt x="429" y="570"/>
                    <a:pt x="441" y="553"/>
                  </a:cubicBezTo>
                  <a:cubicBezTo>
                    <a:pt x="477" y="529"/>
                    <a:pt x="477" y="481"/>
                    <a:pt x="441" y="457"/>
                  </a:cubicBezTo>
                  <a:cubicBezTo>
                    <a:pt x="417" y="410"/>
                    <a:pt x="381" y="374"/>
                    <a:pt x="357" y="350"/>
                  </a:cubicBezTo>
                  <a:lnTo>
                    <a:pt x="310" y="302"/>
                  </a:lnTo>
                  <a:cubicBezTo>
                    <a:pt x="310" y="291"/>
                    <a:pt x="298" y="291"/>
                    <a:pt x="298" y="279"/>
                  </a:cubicBezTo>
                  <a:lnTo>
                    <a:pt x="286" y="255"/>
                  </a:lnTo>
                  <a:cubicBezTo>
                    <a:pt x="227" y="183"/>
                    <a:pt x="179" y="112"/>
                    <a:pt x="143" y="41"/>
                  </a:cubicBezTo>
                  <a:cubicBezTo>
                    <a:pt x="134" y="14"/>
                    <a:pt x="99" y="0"/>
                    <a:pt x="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4162425" y="1404175"/>
              <a:ext cx="8650" cy="7750"/>
            </a:xfrm>
            <a:custGeom>
              <a:avLst/>
              <a:gdLst/>
              <a:ahLst/>
              <a:cxnLst/>
              <a:rect l="l" t="t" r="r" b="b"/>
              <a:pathLst>
                <a:path w="346" h="310" extrusionOk="0">
                  <a:moveTo>
                    <a:pt x="83" y="0"/>
                  </a:moveTo>
                  <a:cubicBezTo>
                    <a:pt x="71" y="0"/>
                    <a:pt x="48" y="12"/>
                    <a:pt x="24" y="12"/>
                  </a:cubicBezTo>
                  <a:cubicBezTo>
                    <a:pt x="12" y="24"/>
                    <a:pt x="0" y="36"/>
                    <a:pt x="12" y="72"/>
                  </a:cubicBezTo>
                  <a:cubicBezTo>
                    <a:pt x="12" y="84"/>
                    <a:pt x="24" y="119"/>
                    <a:pt x="24" y="131"/>
                  </a:cubicBezTo>
                  <a:lnTo>
                    <a:pt x="191" y="298"/>
                  </a:lnTo>
                  <a:cubicBezTo>
                    <a:pt x="202" y="310"/>
                    <a:pt x="214" y="310"/>
                    <a:pt x="250" y="310"/>
                  </a:cubicBezTo>
                  <a:cubicBezTo>
                    <a:pt x="262" y="310"/>
                    <a:pt x="298" y="298"/>
                    <a:pt x="310" y="298"/>
                  </a:cubicBezTo>
                  <a:cubicBezTo>
                    <a:pt x="321" y="274"/>
                    <a:pt x="345" y="262"/>
                    <a:pt x="321" y="238"/>
                  </a:cubicBezTo>
                  <a:cubicBezTo>
                    <a:pt x="321" y="215"/>
                    <a:pt x="310" y="191"/>
                    <a:pt x="310" y="179"/>
                  </a:cubicBezTo>
                  <a:cubicBezTo>
                    <a:pt x="250" y="119"/>
                    <a:pt x="191" y="72"/>
                    <a:pt x="143" y="12"/>
                  </a:cubicBezTo>
                  <a:cubicBezTo>
                    <a:pt x="131" y="0"/>
                    <a:pt x="119"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170450" y="1382600"/>
              <a:ext cx="11025" cy="11550"/>
            </a:xfrm>
            <a:custGeom>
              <a:avLst/>
              <a:gdLst/>
              <a:ahLst/>
              <a:cxnLst/>
              <a:rect l="l" t="t" r="r" b="b"/>
              <a:pathLst>
                <a:path w="441" h="462" extrusionOk="0">
                  <a:moveTo>
                    <a:pt x="85" y="0"/>
                  </a:moveTo>
                  <a:cubicBezTo>
                    <a:pt x="66" y="0"/>
                    <a:pt x="48" y="6"/>
                    <a:pt x="36" y="18"/>
                  </a:cubicBezTo>
                  <a:cubicBezTo>
                    <a:pt x="0" y="54"/>
                    <a:pt x="0" y="101"/>
                    <a:pt x="36" y="125"/>
                  </a:cubicBezTo>
                  <a:lnTo>
                    <a:pt x="298" y="435"/>
                  </a:lnTo>
                  <a:cubicBezTo>
                    <a:pt x="316" y="453"/>
                    <a:pt x="334" y="462"/>
                    <a:pt x="352" y="462"/>
                  </a:cubicBezTo>
                  <a:cubicBezTo>
                    <a:pt x="370" y="462"/>
                    <a:pt x="387" y="453"/>
                    <a:pt x="405" y="435"/>
                  </a:cubicBezTo>
                  <a:cubicBezTo>
                    <a:pt x="441" y="411"/>
                    <a:pt x="441" y="363"/>
                    <a:pt x="405" y="339"/>
                  </a:cubicBezTo>
                  <a:lnTo>
                    <a:pt x="143" y="18"/>
                  </a:lnTo>
                  <a:cubicBezTo>
                    <a:pt x="125" y="6"/>
                    <a:pt x="105"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3914475" y="1357075"/>
              <a:ext cx="53175" cy="46525"/>
            </a:xfrm>
            <a:custGeom>
              <a:avLst/>
              <a:gdLst/>
              <a:ahLst/>
              <a:cxnLst/>
              <a:rect l="l" t="t" r="r" b="b"/>
              <a:pathLst>
                <a:path w="2127" h="1861" extrusionOk="0">
                  <a:moveTo>
                    <a:pt x="103" y="1"/>
                  </a:moveTo>
                  <a:cubicBezTo>
                    <a:pt x="40" y="1"/>
                    <a:pt x="0" y="106"/>
                    <a:pt x="60" y="146"/>
                  </a:cubicBezTo>
                  <a:cubicBezTo>
                    <a:pt x="738" y="670"/>
                    <a:pt x="1369" y="1241"/>
                    <a:pt x="1965" y="1837"/>
                  </a:cubicBezTo>
                  <a:cubicBezTo>
                    <a:pt x="1984" y="1853"/>
                    <a:pt x="2004" y="1860"/>
                    <a:pt x="2022" y="1860"/>
                  </a:cubicBezTo>
                  <a:cubicBezTo>
                    <a:pt x="2083" y="1860"/>
                    <a:pt x="2127" y="1784"/>
                    <a:pt x="2072" y="1730"/>
                  </a:cubicBezTo>
                  <a:cubicBezTo>
                    <a:pt x="1465" y="1122"/>
                    <a:pt x="822" y="539"/>
                    <a:pt x="143" y="15"/>
                  </a:cubicBezTo>
                  <a:cubicBezTo>
                    <a:pt x="129" y="5"/>
                    <a:pt x="115"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949600" y="1360350"/>
              <a:ext cx="17575" cy="15650"/>
            </a:xfrm>
            <a:custGeom>
              <a:avLst/>
              <a:gdLst/>
              <a:ahLst/>
              <a:cxnLst/>
              <a:rect l="l" t="t" r="r" b="b"/>
              <a:pathLst>
                <a:path w="703" h="626" extrusionOk="0">
                  <a:moveTo>
                    <a:pt x="82" y="0"/>
                  </a:moveTo>
                  <a:cubicBezTo>
                    <a:pt x="63" y="0"/>
                    <a:pt x="42" y="9"/>
                    <a:pt x="24" y="27"/>
                  </a:cubicBezTo>
                  <a:cubicBezTo>
                    <a:pt x="0" y="51"/>
                    <a:pt x="0" y="98"/>
                    <a:pt x="24" y="122"/>
                  </a:cubicBezTo>
                  <a:cubicBezTo>
                    <a:pt x="202" y="289"/>
                    <a:pt x="381" y="444"/>
                    <a:pt x="560" y="598"/>
                  </a:cubicBezTo>
                  <a:cubicBezTo>
                    <a:pt x="577" y="616"/>
                    <a:pt x="598" y="625"/>
                    <a:pt x="618" y="625"/>
                  </a:cubicBezTo>
                  <a:cubicBezTo>
                    <a:pt x="637" y="625"/>
                    <a:pt x="655" y="616"/>
                    <a:pt x="667" y="598"/>
                  </a:cubicBezTo>
                  <a:cubicBezTo>
                    <a:pt x="703" y="575"/>
                    <a:pt x="703" y="527"/>
                    <a:pt x="667" y="503"/>
                  </a:cubicBezTo>
                  <a:cubicBezTo>
                    <a:pt x="488" y="337"/>
                    <a:pt x="310" y="182"/>
                    <a:pt x="131" y="27"/>
                  </a:cubicBezTo>
                  <a:cubicBezTo>
                    <a:pt x="119" y="9"/>
                    <a:pt x="101"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3971625" y="1365475"/>
              <a:ext cx="8950" cy="7775"/>
            </a:xfrm>
            <a:custGeom>
              <a:avLst/>
              <a:gdLst/>
              <a:ahLst/>
              <a:cxnLst/>
              <a:rect l="l" t="t" r="r" b="b"/>
              <a:pathLst>
                <a:path w="358" h="311" extrusionOk="0">
                  <a:moveTo>
                    <a:pt x="60" y="1"/>
                  </a:moveTo>
                  <a:cubicBezTo>
                    <a:pt x="36" y="1"/>
                    <a:pt x="24" y="12"/>
                    <a:pt x="12" y="24"/>
                  </a:cubicBezTo>
                  <a:cubicBezTo>
                    <a:pt x="0" y="36"/>
                    <a:pt x="0" y="72"/>
                    <a:pt x="0" y="84"/>
                  </a:cubicBezTo>
                  <a:cubicBezTo>
                    <a:pt x="0" y="96"/>
                    <a:pt x="12" y="108"/>
                    <a:pt x="24" y="132"/>
                  </a:cubicBezTo>
                  <a:cubicBezTo>
                    <a:pt x="95" y="191"/>
                    <a:pt x="179" y="239"/>
                    <a:pt x="238" y="298"/>
                  </a:cubicBezTo>
                  <a:cubicBezTo>
                    <a:pt x="250" y="310"/>
                    <a:pt x="274" y="310"/>
                    <a:pt x="298" y="310"/>
                  </a:cubicBezTo>
                  <a:cubicBezTo>
                    <a:pt x="310" y="310"/>
                    <a:pt x="322" y="298"/>
                    <a:pt x="333" y="274"/>
                  </a:cubicBezTo>
                  <a:cubicBezTo>
                    <a:pt x="357" y="262"/>
                    <a:pt x="357" y="239"/>
                    <a:pt x="357" y="215"/>
                  </a:cubicBezTo>
                  <a:cubicBezTo>
                    <a:pt x="357" y="203"/>
                    <a:pt x="333" y="191"/>
                    <a:pt x="322" y="179"/>
                  </a:cubicBezTo>
                  <a:cubicBezTo>
                    <a:pt x="250" y="108"/>
                    <a:pt x="167" y="72"/>
                    <a:pt x="119" y="12"/>
                  </a:cubicBezTo>
                  <a:cubicBezTo>
                    <a:pt x="95" y="1"/>
                    <a:pt x="72"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3984125" y="1358475"/>
              <a:ext cx="10725" cy="11950"/>
            </a:xfrm>
            <a:custGeom>
              <a:avLst/>
              <a:gdLst/>
              <a:ahLst/>
              <a:cxnLst/>
              <a:rect l="l" t="t" r="r" b="b"/>
              <a:pathLst>
                <a:path w="429" h="478" extrusionOk="0">
                  <a:moveTo>
                    <a:pt x="84" y="1"/>
                  </a:moveTo>
                  <a:cubicBezTo>
                    <a:pt x="66" y="1"/>
                    <a:pt x="48" y="7"/>
                    <a:pt x="36" y="19"/>
                  </a:cubicBezTo>
                  <a:cubicBezTo>
                    <a:pt x="0" y="54"/>
                    <a:pt x="0" y="102"/>
                    <a:pt x="36" y="126"/>
                  </a:cubicBezTo>
                  <a:cubicBezTo>
                    <a:pt x="119" y="245"/>
                    <a:pt x="214" y="352"/>
                    <a:pt x="298" y="459"/>
                  </a:cubicBezTo>
                  <a:cubicBezTo>
                    <a:pt x="316" y="471"/>
                    <a:pt x="334" y="477"/>
                    <a:pt x="351" y="477"/>
                  </a:cubicBezTo>
                  <a:cubicBezTo>
                    <a:pt x="369" y="477"/>
                    <a:pt x="387" y="471"/>
                    <a:pt x="405" y="459"/>
                  </a:cubicBezTo>
                  <a:cubicBezTo>
                    <a:pt x="429" y="423"/>
                    <a:pt x="429" y="376"/>
                    <a:pt x="405" y="352"/>
                  </a:cubicBezTo>
                  <a:cubicBezTo>
                    <a:pt x="310" y="245"/>
                    <a:pt x="226" y="138"/>
                    <a:pt x="131" y="19"/>
                  </a:cubicBezTo>
                  <a:cubicBezTo>
                    <a:pt x="119" y="7"/>
                    <a:pt x="10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001975" y="1349550"/>
              <a:ext cx="24375" cy="24725"/>
            </a:xfrm>
            <a:custGeom>
              <a:avLst/>
              <a:gdLst/>
              <a:ahLst/>
              <a:cxnLst/>
              <a:rect l="l" t="t" r="r" b="b"/>
              <a:pathLst>
                <a:path w="975" h="989" extrusionOk="0">
                  <a:moveTo>
                    <a:pt x="84" y="1"/>
                  </a:moveTo>
                  <a:cubicBezTo>
                    <a:pt x="66" y="1"/>
                    <a:pt x="48" y="7"/>
                    <a:pt x="36" y="18"/>
                  </a:cubicBezTo>
                  <a:cubicBezTo>
                    <a:pt x="1" y="54"/>
                    <a:pt x="1" y="90"/>
                    <a:pt x="36" y="126"/>
                  </a:cubicBezTo>
                  <a:cubicBezTo>
                    <a:pt x="310" y="364"/>
                    <a:pt x="584" y="649"/>
                    <a:pt x="810" y="959"/>
                  </a:cubicBezTo>
                  <a:cubicBezTo>
                    <a:pt x="828" y="980"/>
                    <a:pt x="850" y="989"/>
                    <a:pt x="872" y="989"/>
                  </a:cubicBezTo>
                  <a:cubicBezTo>
                    <a:pt x="925" y="989"/>
                    <a:pt x="975" y="938"/>
                    <a:pt x="941" y="888"/>
                  </a:cubicBezTo>
                  <a:cubicBezTo>
                    <a:pt x="715" y="554"/>
                    <a:pt x="453" y="257"/>
                    <a:pt x="132" y="18"/>
                  </a:cubicBezTo>
                  <a:cubicBezTo>
                    <a:pt x="120" y="7"/>
                    <a:pt x="102"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4020125" y="1347250"/>
              <a:ext cx="14625" cy="15675"/>
            </a:xfrm>
            <a:custGeom>
              <a:avLst/>
              <a:gdLst/>
              <a:ahLst/>
              <a:cxnLst/>
              <a:rect l="l" t="t" r="r" b="b"/>
              <a:pathLst>
                <a:path w="585" h="627" extrusionOk="0">
                  <a:moveTo>
                    <a:pt x="91" y="0"/>
                  </a:moveTo>
                  <a:cubicBezTo>
                    <a:pt x="64" y="0"/>
                    <a:pt x="33" y="22"/>
                    <a:pt x="25" y="39"/>
                  </a:cubicBezTo>
                  <a:cubicBezTo>
                    <a:pt x="1" y="51"/>
                    <a:pt x="25" y="87"/>
                    <a:pt x="48" y="134"/>
                  </a:cubicBezTo>
                  <a:lnTo>
                    <a:pt x="60" y="146"/>
                  </a:lnTo>
                  <a:lnTo>
                    <a:pt x="96" y="170"/>
                  </a:lnTo>
                  <a:cubicBezTo>
                    <a:pt x="108" y="182"/>
                    <a:pt x="144" y="206"/>
                    <a:pt x="156" y="218"/>
                  </a:cubicBezTo>
                  <a:cubicBezTo>
                    <a:pt x="203" y="241"/>
                    <a:pt x="227" y="289"/>
                    <a:pt x="263" y="337"/>
                  </a:cubicBezTo>
                  <a:cubicBezTo>
                    <a:pt x="322" y="408"/>
                    <a:pt x="382" y="491"/>
                    <a:pt x="441" y="587"/>
                  </a:cubicBezTo>
                  <a:cubicBezTo>
                    <a:pt x="450" y="613"/>
                    <a:pt x="486" y="627"/>
                    <a:pt x="513" y="627"/>
                  </a:cubicBezTo>
                  <a:cubicBezTo>
                    <a:pt x="522" y="627"/>
                    <a:pt x="531" y="625"/>
                    <a:pt x="537" y="622"/>
                  </a:cubicBezTo>
                  <a:cubicBezTo>
                    <a:pt x="572" y="610"/>
                    <a:pt x="584" y="539"/>
                    <a:pt x="572" y="515"/>
                  </a:cubicBezTo>
                  <a:cubicBezTo>
                    <a:pt x="453" y="325"/>
                    <a:pt x="298" y="146"/>
                    <a:pt x="120" y="15"/>
                  </a:cubicBezTo>
                  <a:cubicBezTo>
                    <a:pt x="113" y="4"/>
                    <a:pt x="102" y="0"/>
                    <a:pt x="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4038875" y="1345450"/>
              <a:ext cx="10750" cy="11575"/>
            </a:xfrm>
            <a:custGeom>
              <a:avLst/>
              <a:gdLst/>
              <a:ahLst/>
              <a:cxnLst/>
              <a:rect l="l" t="t" r="r" b="b"/>
              <a:pathLst>
                <a:path w="430" h="463" extrusionOk="0">
                  <a:moveTo>
                    <a:pt x="83" y="1"/>
                  </a:moveTo>
                  <a:cubicBezTo>
                    <a:pt x="63" y="1"/>
                    <a:pt x="43" y="10"/>
                    <a:pt x="25" y="28"/>
                  </a:cubicBezTo>
                  <a:cubicBezTo>
                    <a:pt x="1" y="51"/>
                    <a:pt x="1" y="99"/>
                    <a:pt x="25" y="123"/>
                  </a:cubicBezTo>
                  <a:lnTo>
                    <a:pt x="299" y="444"/>
                  </a:lnTo>
                  <a:cubicBezTo>
                    <a:pt x="310" y="456"/>
                    <a:pt x="328" y="462"/>
                    <a:pt x="348" y="462"/>
                  </a:cubicBezTo>
                  <a:cubicBezTo>
                    <a:pt x="367" y="462"/>
                    <a:pt x="388" y="456"/>
                    <a:pt x="406" y="444"/>
                  </a:cubicBezTo>
                  <a:cubicBezTo>
                    <a:pt x="430" y="409"/>
                    <a:pt x="430" y="361"/>
                    <a:pt x="406" y="337"/>
                  </a:cubicBezTo>
                  <a:lnTo>
                    <a:pt x="132" y="28"/>
                  </a:lnTo>
                  <a:cubicBezTo>
                    <a:pt x="120" y="10"/>
                    <a:pt x="10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4058825" y="1340325"/>
              <a:ext cx="11925" cy="11325"/>
            </a:xfrm>
            <a:custGeom>
              <a:avLst/>
              <a:gdLst/>
              <a:ahLst/>
              <a:cxnLst/>
              <a:rect l="l" t="t" r="r" b="b"/>
              <a:pathLst>
                <a:path w="477" h="453" extrusionOk="0">
                  <a:moveTo>
                    <a:pt x="85" y="0"/>
                  </a:moveTo>
                  <a:cubicBezTo>
                    <a:pt x="66" y="0"/>
                    <a:pt x="48" y="6"/>
                    <a:pt x="36" y="18"/>
                  </a:cubicBezTo>
                  <a:cubicBezTo>
                    <a:pt x="1" y="54"/>
                    <a:pt x="1" y="90"/>
                    <a:pt x="36" y="125"/>
                  </a:cubicBezTo>
                  <a:lnTo>
                    <a:pt x="346" y="435"/>
                  </a:lnTo>
                  <a:cubicBezTo>
                    <a:pt x="364" y="447"/>
                    <a:pt x="382" y="453"/>
                    <a:pt x="399" y="453"/>
                  </a:cubicBezTo>
                  <a:cubicBezTo>
                    <a:pt x="417" y="453"/>
                    <a:pt x="435" y="447"/>
                    <a:pt x="453" y="435"/>
                  </a:cubicBezTo>
                  <a:cubicBezTo>
                    <a:pt x="477" y="411"/>
                    <a:pt x="477" y="364"/>
                    <a:pt x="453" y="328"/>
                  </a:cubicBezTo>
                  <a:lnTo>
                    <a:pt x="144" y="18"/>
                  </a:lnTo>
                  <a:cubicBezTo>
                    <a:pt x="126" y="6"/>
                    <a:pt x="105"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074600" y="1340475"/>
              <a:ext cx="11050" cy="8650"/>
            </a:xfrm>
            <a:custGeom>
              <a:avLst/>
              <a:gdLst/>
              <a:ahLst/>
              <a:cxnLst/>
              <a:rect l="l" t="t" r="r" b="b"/>
              <a:pathLst>
                <a:path w="442" h="346" extrusionOk="0">
                  <a:moveTo>
                    <a:pt x="84" y="0"/>
                  </a:moveTo>
                  <a:cubicBezTo>
                    <a:pt x="72" y="0"/>
                    <a:pt x="48" y="12"/>
                    <a:pt x="24" y="12"/>
                  </a:cubicBezTo>
                  <a:cubicBezTo>
                    <a:pt x="1" y="48"/>
                    <a:pt x="1" y="84"/>
                    <a:pt x="24" y="119"/>
                  </a:cubicBezTo>
                  <a:cubicBezTo>
                    <a:pt x="132" y="179"/>
                    <a:pt x="215" y="250"/>
                    <a:pt x="298" y="322"/>
                  </a:cubicBezTo>
                  <a:cubicBezTo>
                    <a:pt x="310" y="346"/>
                    <a:pt x="322" y="346"/>
                    <a:pt x="358" y="346"/>
                  </a:cubicBezTo>
                  <a:cubicBezTo>
                    <a:pt x="370" y="346"/>
                    <a:pt x="405" y="322"/>
                    <a:pt x="417" y="322"/>
                  </a:cubicBezTo>
                  <a:cubicBezTo>
                    <a:pt x="441" y="298"/>
                    <a:pt x="441" y="250"/>
                    <a:pt x="417" y="227"/>
                  </a:cubicBezTo>
                  <a:cubicBezTo>
                    <a:pt x="322" y="143"/>
                    <a:pt x="239" y="72"/>
                    <a:pt x="144" y="12"/>
                  </a:cubicBezTo>
                  <a:cubicBezTo>
                    <a:pt x="132" y="0"/>
                    <a:pt x="120" y="0"/>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4097225" y="1334525"/>
              <a:ext cx="8650" cy="7750"/>
            </a:xfrm>
            <a:custGeom>
              <a:avLst/>
              <a:gdLst/>
              <a:ahLst/>
              <a:cxnLst/>
              <a:rect l="l" t="t" r="r" b="b"/>
              <a:pathLst>
                <a:path w="346" h="310" extrusionOk="0">
                  <a:moveTo>
                    <a:pt x="96" y="0"/>
                  </a:moveTo>
                  <a:cubicBezTo>
                    <a:pt x="72" y="0"/>
                    <a:pt x="48" y="12"/>
                    <a:pt x="36" y="12"/>
                  </a:cubicBezTo>
                  <a:cubicBezTo>
                    <a:pt x="12" y="24"/>
                    <a:pt x="1" y="36"/>
                    <a:pt x="12" y="72"/>
                  </a:cubicBezTo>
                  <a:cubicBezTo>
                    <a:pt x="12" y="84"/>
                    <a:pt x="36" y="119"/>
                    <a:pt x="36" y="131"/>
                  </a:cubicBezTo>
                  <a:cubicBezTo>
                    <a:pt x="96" y="191"/>
                    <a:pt x="155" y="238"/>
                    <a:pt x="191" y="298"/>
                  </a:cubicBezTo>
                  <a:cubicBezTo>
                    <a:pt x="203" y="310"/>
                    <a:pt x="227" y="310"/>
                    <a:pt x="251" y="310"/>
                  </a:cubicBezTo>
                  <a:cubicBezTo>
                    <a:pt x="274" y="310"/>
                    <a:pt x="298" y="298"/>
                    <a:pt x="310" y="298"/>
                  </a:cubicBezTo>
                  <a:cubicBezTo>
                    <a:pt x="334" y="286"/>
                    <a:pt x="346" y="262"/>
                    <a:pt x="334" y="238"/>
                  </a:cubicBezTo>
                  <a:cubicBezTo>
                    <a:pt x="334" y="227"/>
                    <a:pt x="310" y="191"/>
                    <a:pt x="310" y="179"/>
                  </a:cubicBezTo>
                  <a:lnTo>
                    <a:pt x="155" y="12"/>
                  </a:lnTo>
                  <a:cubicBezTo>
                    <a:pt x="132" y="0"/>
                    <a:pt x="120" y="0"/>
                    <a:pt x="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4038875" y="1450425"/>
              <a:ext cx="14625" cy="15200"/>
            </a:xfrm>
            <a:custGeom>
              <a:avLst/>
              <a:gdLst/>
              <a:ahLst/>
              <a:cxnLst/>
              <a:rect l="l" t="t" r="r" b="b"/>
              <a:pathLst>
                <a:path w="585" h="608" extrusionOk="0">
                  <a:moveTo>
                    <a:pt x="75" y="1"/>
                  </a:moveTo>
                  <a:cubicBezTo>
                    <a:pt x="47" y="1"/>
                    <a:pt x="20" y="9"/>
                    <a:pt x="13" y="32"/>
                  </a:cubicBezTo>
                  <a:cubicBezTo>
                    <a:pt x="1" y="67"/>
                    <a:pt x="1" y="115"/>
                    <a:pt x="49" y="139"/>
                  </a:cubicBezTo>
                  <a:cubicBezTo>
                    <a:pt x="60" y="151"/>
                    <a:pt x="84" y="163"/>
                    <a:pt x="108" y="186"/>
                  </a:cubicBezTo>
                  <a:lnTo>
                    <a:pt x="132" y="210"/>
                  </a:lnTo>
                  <a:cubicBezTo>
                    <a:pt x="132" y="210"/>
                    <a:pt x="144" y="210"/>
                    <a:pt x="144" y="222"/>
                  </a:cubicBezTo>
                  <a:cubicBezTo>
                    <a:pt x="191" y="258"/>
                    <a:pt x="227" y="293"/>
                    <a:pt x="251" y="329"/>
                  </a:cubicBezTo>
                  <a:cubicBezTo>
                    <a:pt x="263" y="341"/>
                    <a:pt x="287" y="365"/>
                    <a:pt x="299" y="389"/>
                  </a:cubicBezTo>
                  <a:lnTo>
                    <a:pt x="322" y="424"/>
                  </a:lnTo>
                  <a:cubicBezTo>
                    <a:pt x="322" y="424"/>
                    <a:pt x="322" y="436"/>
                    <a:pt x="346" y="436"/>
                  </a:cubicBezTo>
                  <a:lnTo>
                    <a:pt x="430" y="567"/>
                  </a:lnTo>
                  <a:cubicBezTo>
                    <a:pt x="438" y="594"/>
                    <a:pt x="474" y="608"/>
                    <a:pt x="507" y="608"/>
                  </a:cubicBezTo>
                  <a:cubicBezTo>
                    <a:pt x="517" y="608"/>
                    <a:pt x="528" y="606"/>
                    <a:pt x="537" y="603"/>
                  </a:cubicBezTo>
                  <a:cubicBezTo>
                    <a:pt x="561" y="579"/>
                    <a:pt x="584" y="544"/>
                    <a:pt x="561" y="496"/>
                  </a:cubicBezTo>
                  <a:cubicBezTo>
                    <a:pt x="453" y="293"/>
                    <a:pt x="310" y="127"/>
                    <a:pt x="120" y="8"/>
                  </a:cubicBezTo>
                  <a:cubicBezTo>
                    <a:pt x="107" y="3"/>
                    <a:pt x="91"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053775" y="1443600"/>
              <a:ext cx="11925" cy="12625"/>
            </a:xfrm>
            <a:custGeom>
              <a:avLst/>
              <a:gdLst/>
              <a:ahLst/>
              <a:cxnLst/>
              <a:rect l="l" t="t" r="r" b="b"/>
              <a:pathLst>
                <a:path w="477" h="505" extrusionOk="0">
                  <a:moveTo>
                    <a:pt x="78" y="0"/>
                  </a:moveTo>
                  <a:cubicBezTo>
                    <a:pt x="49" y="0"/>
                    <a:pt x="20" y="11"/>
                    <a:pt x="12" y="43"/>
                  </a:cubicBezTo>
                  <a:cubicBezTo>
                    <a:pt x="0" y="66"/>
                    <a:pt x="0" y="126"/>
                    <a:pt x="48" y="138"/>
                  </a:cubicBezTo>
                  <a:cubicBezTo>
                    <a:pt x="72" y="162"/>
                    <a:pt x="107" y="185"/>
                    <a:pt x="131" y="197"/>
                  </a:cubicBezTo>
                  <a:lnTo>
                    <a:pt x="143" y="221"/>
                  </a:lnTo>
                  <a:lnTo>
                    <a:pt x="155" y="233"/>
                  </a:lnTo>
                  <a:lnTo>
                    <a:pt x="203" y="281"/>
                  </a:lnTo>
                  <a:lnTo>
                    <a:pt x="250" y="328"/>
                  </a:lnTo>
                  <a:lnTo>
                    <a:pt x="250" y="340"/>
                  </a:lnTo>
                  <a:cubicBezTo>
                    <a:pt x="250" y="352"/>
                    <a:pt x="262" y="352"/>
                    <a:pt x="262" y="364"/>
                  </a:cubicBezTo>
                  <a:cubicBezTo>
                    <a:pt x="274" y="400"/>
                    <a:pt x="310" y="424"/>
                    <a:pt x="322" y="471"/>
                  </a:cubicBezTo>
                  <a:cubicBezTo>
                    <a:pt x="330" y="488"/>
                    <a:pt x="362" y="505"/>
                    <a:pt x="393" y="505"/>
                  </a:cubicBezTo>
                  <a:cubicBezTo>
                    <a:pt x="406" y="505"/>
                    <a:pt x="418" y="502"/>
                    <a:pt x="429" y="495"/>
                  </a:cubicBezTo>
                  <a:cubicBezTo>
                    <a:pt x="453" y="471"/>
                    <a:pt x="476" y="436"/>
                    <a:pt x="453" y="400"/>
                  </a:cubicBezTo>
                  <a:cubicBezTo>
                    <a:pt x="381" y="221"/>
                    <a:pt x="262" y="90"/>
                    <a:pt x="119" y="7"/>
                  </a:cubicBezTo>
                  <a:cubicBezTo>
                    <a:pt x="107" y="3"/>
                    <a:pt x="93" y="0"/>
                    <a:pt x="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070725" y="1434750"/>
              <a:ext cx="9550" cy="8875"/>
            </a:xfrm>
            <a:custGeom>
              <a:avLst/>
              <a:gdLst/>
              <a:ahLst/>
              <a:cxnLst/>
              <a:rect l="l" t="t" r="r" b="b"/>
              <a:pathLst>
                <a:path w="382" h="355" extrusionOk="0">
                  <a:moveTo>
                    <a:pt x="86" y="1"/>
                  </a:moveTo>
                  <a:cubicBezTo>
                    <a:pt x="66" y="1"/>
                    <a:pt x="49" y="10"/>
                    <a:pt x="37" y="28"/>
                  </a:cubicBezTo>
                  <a:cubicBezTo>
                    <a:pt x="1" y="51"/>
                    <a:pt x="1" y="99"/>
                    <a:pt x="37" y="123"/>
                  </a:cubicBezTo>
                  <a:cubicBezTo>
                    <a:pt x="108" y="182"/>
                    <a:pt x="168" y="266"/>
                    <a:pt x="239" y="337"/>
                  </a:cubicBezTo>
                  <a:cubicBezTo>
                    <a:pt x="257" y="349"/>
                    <a:pt x="278" y="355"/>
                    <a:pt x="297" y="355"/>
                  </a:cubicBezTo>
                  <a:cubicBezTo>
                    <a:pt x="316" y="355"/>
                    <a:pt x="334" y="349"/>
                    <a:pt x="346" y="337"/>
                  </a:cubicBezTo>
                  <a:cubicBezTo>
                    <a:pt x="382" y="301"/>
                    <a:pt x="382" y="266"/>
                    <a:pt x="346" y="230"/>
                  </a:cubicBezTo>
                  <a:lnTo>
                    <a:pt x="144" y="28"/>
                  </a:lnTo>
                  <a:cubicBezTo>
                    <a:pt x="126" y="10"/>
                    <a:pt x="105" y="1"/>
                    <a:pt x="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4077575" y="1426650"/>
              <a:ext cx="9250" cy="8875"/>
            </a:xfrm>
            <a:custGeom>
              <a:avLst/>
              <a:gdLst/>
              <a:ahLst/>
              <a:cxnLst/>
              <a:rect l="l" t="t" r="r" b="b"/>
              <a:pathLst>
                <a:path w="370" h="355" extrusionOk="0">
                  <a:moveTo>
                    <a:pt x="78" y="0"/>
                  </a:moveTo>
                  <a:cubicBezTo>
                    <a:pt x="60" y="0"/>
                    <a:pt x="42" y="6"/>
                    <a:pt x="25" y="18"/>
                  </a:cubicBezTo>
                  <a:cubicBezTo>
                    <a:pt x="1" y="42"/>
                    <a:pt x="1" y="90"/>
                    <a:pt x="25" y="125"/>
                  </a:cubicBezTo>
                  <a:cubicBezTo>
                    <a:pt x="96" y="197"/>
                    <a:pt x="179" y="256"/>
                    <a:pt x="239" y="328"/>
                  </a:cubicBezTo>
                  <a:cubicBezTo>
                    <a:pt x="251" y="346"/>
                    <a:pt x="269" y="354"/>
                    <a:pt x="288" y="354"/>
                  </a:cubicBezTo>
                  <a:cubicBezTo>
                    <a:pt x="307" y="354"/>
                    <a:pt x="328" y="346"/>
                    <a:pt x="346" y="328"/>
                  </a:cubicBezTo>
                  <a:cubicBezTo>
                    <a:pt x="370" y="304"/>
                    <a:pt x="370" y="256"/>
                    <a:pt x="346" y="232"/>
                  </a:cubicBezTo>
                  <a:cubicBezTo>
                    <a:pt x="263" y="149"/>
                    <a:pt x="191" y="90"/>
                    <a:pt x="132" y="18"/>
                  </a:cubicBezTo>
                  <a:cubicBezTo>
                    <a:pt x="114" y="6"/>
                    <a:pt x="96" y="0"/>
                    <a:pt x="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095225" y="1347950"/>
              <a:ext cx="102650" cy="69025"/>
            </a:xfrm>
            <a:custGeom>
              <a:avLst/>
              <a:gdLst/>
              <a:ahLst/>
              <a:cxnLst/>
              <a:rect l="l" t="t" r="r" b="b"/>
              <a:pathLst>
                <a:path w="4106" h="2761" extrusionOk="0">
                  <a:moveTo>
                    <a:pt x="4001" y="0"/>
                  </a:moveTo>
                  <a:cubicBezTo>
                    <a:pt x="3988" y="0"/>
                    <a:pt x="3975" y="3"/>
                    <a:pt x="3962" y="11"/>
                  </a:cubicBezTo>
                  <a:cubicBezTo>
                    <a:pt x="2664" y="880"/>
                    <a:pt x="1378" y="1749"/>
                    <a:pt x="81" y="2618"/>
                  </a:cubicBezTo>
                  <a:cubicBezTo>
                    <a:pt x="1" y="2668"/>
                    <a:pt x="47" y="2760"/>
                    <a:pt x="113" y="2760"/>
                  </a:cubicBezTo>
                  <a:cubicBezTo>
                    <a:pt x="125" y="2760"/>
                    <a:pt x="139" y="2757"/>
                    <a:pt x="152" y="2749"/>
                  </a:cubicBezTo>
                  <a:cubicBezTo>
                    <a:pt x="1450" y="1880"/>
                    <a:pt x="2748" y="1011"/>
                    <a:pt x="4045" y="142"/>
                  </a:cubicBezTo>
                  <a:cubicBezTo>
                    <a:pt x="4105" y="92"/>
                    <a:pt x="4065"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123600" y="1319375"/>
              <a:ext cx="44825" cy="20900"/>
            </a:xfrm>
            <a:custGeom>
              <a:avLst/>
              <a:gdLst/>
              <a:ahLst/>
              <a:cxnLst/>
              <a:rect l="l" t="t" r="r" b="b"/>
              <a:pathLst>
                <a:path w="1793" h="836" extrusionOk="0">
                  <a:moveTo>
                    <a:pt x="1684" y="1"/>
                  </a:moveTo>
                  <a:cubicBezTo>
                    <a:pt x="1673" y="1"/>
                    <a:pt x="1661" y="4"/>
                    <a:pt x="1648" y="11"/>
                  </a:cubicBezTo>
                  <a:cubicBezTo>
                    <a:pt x="1160" y="309"/>
                    <a:pt x="636" y="535"/>
                    <a:pt x="89" y="678"/>
                  </a:cubicBezTo>
                  <a:cubicBezTo>
                    <a:pt x="1" y="711"/>
                    <a:pt x="24" y="835"/>
                    <a:pt x="104" y="835"/>
                  </a:cubicBezTo>
                  <a:cubicBezTo>
                    <a:pt x="110" y="835"/>
                    <a:pt x="117" y="834"/>
                    <a:pt x="124" y="833"/>
                  </a:cubicBezTo>
                  <a:cubicBezTo>
                    <a:pt x="684" y="678"/>
                    <a:pt x="1220" y="452"/>
                    <a:pt x="1732" y="142"/>
                  </a:cubicBezTo>
                  <a:cubicBezTo>
                    <a:pt x="1792" y="101"/>
                    <a:pt x="1750" y="1"/>
                    <a:pt x="1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4"/>
          <p:cNvGrpSpPr/>
          <p:nvPr/>
        </p:nvGrpSpPr>
        <p:grpSpPr>
          <a:xfrm>
            <a:off x="7532474" y="4604092"/>
            <a:ext cx="525727" cy="350498"/>
            <a:chOff x="4147225" y="2312750"/>
            <a:chExt cx="326275" cy="217525"/>
          </a:xfrm>
        </p:grpSpPr>
        <p:sp>
          <p:nvSpPr>
            <p:cNvPr id="52" name="Google Shape;52;p4"/>
            <p:cNvSpPr/>
            <p:nvPr/>
          </p:nvSpPr>
          <p:spPr>
            <a:xfrm>
              <a:off x="4370775" y="2482750"/>
              <a:ext cx="6875" cy="12350"/>
            </a:xfrm>
            <a:custGeom>
              <a:avLst/>
              <a:gdLst/>
              <a:ahLst/>
              <a:cxnLst/>
              <a:rect l="l" t="t" r="r" b="b"/>
              <a:pathLst>
                <a:path w="275" h="494" extrusionOk="0">
                  <a:moveTo>
                    <a:pt x="82" y="1"/>
                  </a:moveTo>
                  <a:cubicBezTo>
                    <a:pt x="61" y="1"/>
                    <a:pt x="37" y="10"/>
                    <a:pt x="24" y="29"/>
                  </a:cubicBezTo>
                  <a:cubicBezTo>
                    <a:pt x="0" y="53"/>
                    <a:pt x="0" y="101"/>
                    <a:pt x="24" y="136"/>
                  </a:cubicBezTo>
                  <a:lnTo>
                    <a:pt x="48" y="148"/>
                  </a:lnTo>
                  <a:cubicBezTo>
                    <a:pt x="60" y="160"/>
                    <a:pt x="60" y="172"/>
                    <a:pt x="72" y="196"/>
                  </a:cubicBezTo>
                  <a:cubicBezTo>
                    <a:pt x="84" y="208"/>
                    <a:pt x="84" y="220"/>
                    <a:pt x="84" y="232"/>
                  </a:cubicBezTo>
                  <a:cubicBezTo>
                    <a:pt x="84" y="232"/>
                    <a:pt x="84" y="256"/>
                    <a:pt x="96" y="256"/>
                  </a:cubicBezTo>
                  <a:cubicBezTo>
                    <a:pt x="119" y="279"/>
                    <a:pt x="119" y="315"/>
                    <a:pt x="131" y="339"/>
                  </a:cubicBezTo>
                  <a:lnTo>
                    <a:pt x="131" y="375"/>
                  </a:lnTo>
                  <a:lnTo>
                    <a:pt x="131" y="410"/>
                  </a:lnTo>
                  <a:cubicBezTo>
                    <a:pt x="131" y="458"/>
                    <a:pt x="167" y="494"/>
                    <a:pt x="203" y="494"/>
                  </a:cubicBezTo>
                  <a:cubicBezTo>
                    <a:pt x="250" y="494"/>
                    <a:pt x="274" y="458"/>
                    <a:pt x="274" y="410"/>
                  </a:cubicBezTo>
                  <a:cubicBezTo>
                    <a:pt x="274" y="267"/>
                    <a:pt x="215" y="113"/>
                    <a:pt x="119" y="17"/>
                  </a:cubicBezTo>
                  <a:cubicBezTo>
                    <a:pt x="114" y="7"/>
                    <a:pt x="99" y="1"/>
                    <a:pt x="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4147225" y="2312750"/>
              <a:ext cx="326275" cy="217525"/>
            </a:xfrm>
            <a:custGeom>
              <a:avLst/>
              <a:gdLst/>
              <a:ahLst/>
              <a:cxnLst/>
              <a:rect l="l" t="t" r="r" b="b"/>
              <a:pathLst>
                <a:path w="13051" h="8701" extrusionOk="0">
                  <a:moveTo>
                    <a:pt x="5415" y="291"/>
                  </a:moveTo>
                  <a:cubicBezTo>
                    <a:pt x="5966" y="291"/>
                    <a:pt x="6518" y="345"/>
                    <a:pt x="7061" y="460"/>
                  </a:cubicBezTo>
                  <a:cubicBezTo>
                    <a:pt x="8097" y="686"/>
                    <a:pt x="9085" y="1114"/>
                    <a:pt x="9895" y="1793"/>
                  </a:cubicBezTo>
                  <a:cubicBezTo>
                    <a:pt x="10621" y="2412"/>
                    <a:pt x="11193" y="3162"/>
                    <a:pt x="11621" y="3996"/>
                  </a:cubicBezTo>
                  <a:cubicBezTo>
                    <a:pt x="12109" y="4948"/>
                    <a:pt x="12443" y="5960"/>
                    <a:pt x="12705" y="7008"/>
                  </a:cubicBezTo>
                  <a:cubicBezTo>
                    <a:pt x="10896" y="7622"/>
                    <a:pt x="9037" y="8407"/>
                    <a:pt x="7090" y="8407"/>
                  </a:cubicBezTo>
                  <a:cubicBezTo>
                    <a:pt x="6923" y="8407"/>
                    <a:pt x="6754" y="8401"/>
                    <a:pt x="6585" y="8389"/>
                  </a:cubicBezTo>
                  <a:cubicBezTo>
                    <a:pt x="5478" y="8318"/>
                    <a:pt x="4406" y="7901"/>
                    <a:pt x="3513" y="7210"/>
                  </a:cubicBezTo>
                  <a:cubicBezTo>
                    <a:pt x="2715" y="6603"/>
                    <a:pt x="2096" y="5805"/>
                    <a:pt x="1608" y="4936"/>
                  </a:cubicBezTo>
                  <a:cubicBezTo>
                    <a:pt x="1049" y="3960"/>
                    <a:pt x="656" y="2900"/>
                    <a:pt x="298" y="1829"/>
                  </a:cubicBezTo>
                  <a:cubicBezTo>
                    <a:pt x="1812" y="871"/>
                    <a:pt x="3612" y="291"/>
                    <a:pt x="5415" y="291"/>
                  </a:cubicBezTo>
                  <a:close/>
                  <a:moveTo>
                    <a:pt x="5410" y="0"/>
                  </a:moveTo>
                  <a:cubicBezTo>
                    <a:pt x="4934" y="0"/>
                    <a:pt x="4457" y="39"/>
                    <a:pt x="3989" y="114"/>
                  </a:cubicBezTo>
                  <a:cubicBezTo>
                    <a:pt x="2620" y="340"/>
                    <a:pt x="1287" y="864"/>
                    <a:pt x="120" y="1603"/>
                  </a:cubicBezTo>
                  <a:cubicBezTo>
                    <a:pt x="72" y="1638"/>
                    <a:pt x="37" y="1674"/>
                    <a:pt x="37" y="1722"/>
                  </a:cubicBezTo>
                  <a:cubicBezTo>
                    <a:pt x="13" y="1757"/>
                    <a:pt x="1" y="1793"/>
                    <a:pt x="13" y="1853"/>
                  </a:cubicBezTo>
                  <a:cubicBezTo>
                    <a:pt x="656" y="3793"/>
                    <a:pt x="1453" y="5829"/>
                    <a:pt x="3037" y="7198"/>
                  </a:cubicBezTo>
                  <a:cubicBezTo>
                    <a:pt x="3882" y="7925"/>
                    <a:pt x="4906" y="8437"/>
                    <a:pt x="6013" y="8615"/>
                  </a:cubicBezTo>
                  <a:cubicBezTo>
                    <a:pt x="6372" y="8674"/>
                    <a:pt x="6731" y="8701"/>
                    <a:pt x="7091" y="8701"/>
                  </a:cubicBezTo>
                  <a:cubicBezTo>
                    <a:pt x="7819" y="8701"/>
                    <a:pt x="8547" y="8592"/>
                    <a:pt x="9264" y="8425"/>
                  </a:cubicBezTo>
                  <a:cubicBezTo>
                    <a:pt x="10514" y="8127"/>
                    <a:pt x="11705" y="7663"/>
                    <a:pt x="12931" y="7234"/>
                  </a:cubicBezTo>
                  <a:cubicBezTo>
                    <a:pt x="13002" y="7198"/>
                    <a:pt x="13050" y="7127"/>
                    <a:pt x="13038" y="7056"/>
                  </a:cubicBezTo>
                  <a:cubicBezTo>
                    <a:pt x="12562" y="5127"/>
                    <a:pt x="11824" y="3150"/>
                    <a:pt x="10335" y="1781"/>
                  </a:cubicBezTo>
                  <a:cubicBezTo>
                    <a:pt x="9000" y="549"/>
                    <a:pt x="7204" y="0"/>
                    <a:pt x="5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4174750" y="2362275"/>
              <a:ext cx="59325" cy="106200"/>
            </a:xfrm>
            <a:custGeom>
              <a:avLst/>
              <a:gdLst/>
              <a:ahLst/>
              <a:cxnLst/>
              <a:rect l="l" t="t" r="r" b="b"/>
              <a:pathLst>
                <a:path w="2373" h="4248" extrusionOk="0">
                  <a:moveTo>
                    <a:pt x="87" y="0"/>
                  </a:moveTo>
                  <a:cubicBezTo>
                    <a:pt x="43" y="0"/>
                    <a:pt x="0" y="34"/>
                    <a:pt x="7" y="98"/>
                  </a:cubicBezTo>
                  <a:cubicBezTo>
                    <a:pt x="340" y="1276"/>
                    <a:pt x="876" y="2408"/>
                    <a:pt x="1591" y="3408"/>
                  </a:cubicBezTo>
                  <a:cubicBezTo>
                    <a:pt x="1781" y="3682"/>
                    <a:pt x="2007" y="3955"/>
                    <a:pt x="2222" y="4217"/>
                  </a:cubicBezTo>
                  <a:cubicBezTo>
                    <a:pt x="2237" y="4239"/>
                    <a:pt x="2256" y="4248"/>
                    <a:pt x="2274" y="4248"/>
                  </a:cubicBezTo>
                  <a:cubicBezTo>
                    <a:pt x="2325" y="4248"/>
                    <a:pt x="2373" y="4175"/>
                    <a:pt x="2329" y="4122"/>
                  </a:cubicBezTo>
                  <a:cubicBezTo>
                    <a:pt x="1555" y="3193"/>
                    <a:pt x="924" y="2134"/>
                    <a:pt x="483" y="1026"/>
                  </a:cubicBezTo>
                  <a:cubicBezTo>
                    <a:pt x="364" y="705"/>
                    <a:pt x="269" y="383"/>
                    <a:pt x="162" y="50"/>
                  </a:cubicBezTo>
                  <a:cubicBezTo>
                    <a:pt x="147" y="16"/>
                    <a:pt x="117"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4187650" y="2356850"/>
              <a:ext cx="42600" cy="77075"/>
            </a:xfrm>
            <a:custGeom>
              <a:avLst/>
              <a:gdLst/>
              <a:ahLst/>
              <a:cxnLst/>
              <a:rect l="l" t="t" r="r" b="b"/>
              <a:pathLst>
                <a:path w="1704" h="3083" extrusionOk="0">
                  <a:moveTo>
                    <a:pt x="95" y="0"/>
                  </a:moveTo>
                  <a:cubicBezTo>
                    <a:pt x="48" y="0"/>
                    <a:pt x="0" y="38"/>
                    <a:pt x="15" y="89"/>
                  </a:cubicBezTo>
                  <a:cubicBezTo>
                    <a:pt x="372" y="1136"/>
                    <a:pt x="896" y="2136"/>
                    <a:pt x="1539" y="3053"/>
                  </a:cubicBezTo>
                  <a:cubicBezTo>
                    <a:pt x="1556" y="3074"/>
                    <a:pt x="1579" y="3083"/>
                    <a:pt x="1601" y="3083"/>
                  </a:cubicBezTo>
                  <a:cubicBezTo>
                    <a:pt x="1654" y="3083"/>
                    <a:pt x="1704" y="3032"/>
                    <a:pt x="1670" y="2982"/>
                  </a:cubicBezTo>
                  <a:cubicBezTo>
                    <a:pt x="1027" y="2065"/>
                    <a:pt x="527" y="1089"/>
                    <a:pt x="170" y="53"/>
                  </a:cubicBezTo>
                  <a:cubicBezTo>
                    <a:pt x="156" y="16"/>
                    <a:pt x="125"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201750" y="2351200"/>
              <a:ext cx="28500" cy="52975"/>
            </a:xfrm>
            <a:custGeom>
              <a:avLst/>
              <a:gdLst/>
              <a:ahLst/>
              <a:cxnLst/>
              <a:rect l="l" t="t" r="r" b="b"/>
              <a:pathLst>
                <a:path w="1140" h="2119" extrusionOk="0">
                  <a:moveTo>
                    <a:pt x="99" y="1"/>
                  </a:moveTo>
                  <a:cubicBezTo>
                    <a:pt x="51" y="1"/>
                    <a:pt x="0" y="41"/>
                    <a:pt x="22" y="100"/>
                  </a:cubicBezTo>
                  <a:cubicBezTo>
                    <a:pt x="261" y="779"/>
                    <a:pt x="582" y="1469"/>
                    <a:pt x="975" y="2089"/>
                  </a:cubicBezTo>
                  <a:cubicBezTo>
                    <a:pt x="985" y="2109"/>
                    <a:pt x="1005" y="2118"/>
                    <a:pt x="1026" y="2118"/>
                  </a:cubicBezTo>
                  <a:cubicBezTo>
                    <a:pt x="1078" y="2118"/>
                    <a:pt x="1140" y="2068"/>
                    <a:pt x="1106" y="2017"/>
                  </a:cubicBezTo>
                  <a:cubicBezTo>
                    <a:pt x="713" y="1398"/>
                    <a:pt x="392" y="731"/>
                    <a:pt x="165" y="53"/>
                  </a:cubicBezTo>
                  <a:cubicBezTo>
                    <a:pt x="156" y="16"/>
                    <a:pt x="128"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4216875" y="2346625"/>
              <a:ext cx="19200" cy="34800"/>
            </a:xfrm>
            <a:custGeom>
              <a:avLst/>
              <a:gdLst/>
              <a:ahLst/>
              <a:cxnLst/>
              <a:rect l="l" t="t" r="r" b="b"/>
              <a:pathLst>
                <a:path w="768" h="1392" extrusionOk="0">
                  <a:moveTo>
                    <a:pt x="93" y="0"/>
                  </a:moveTo>
                  <a:cubicBezTo>
                    <a:pt x="46" y="0"/>
                    <a:pt x="1" y="53"/>
                    <a:pt x="25" y="117"/>
                  </a:cubicBezTo>
                  <a:cubicBezTo>
                    <a:pt x="215" y="533"/>
                    <a:pt x="429" y="938"/>
                    <a:pt x="620" y="1355"/>
                  </a:cubicBezTo>
                  <a:cubicBezTo>
                    <a:pt x="635" y="1381"/>
                    <a:pt x="655" y="1392"/>
                    <a:pt x="676" y="1392"/>
                  </a:cubicBezTo>
                  <a:cubicBezTo>
                    <a:pt x="721" y="1392"/>
                    <a:pt x="767" y="1337"/>
                    <a:pt x="751" y="1271"/>
                  </a:cubicBezTo>
                  <a:cubicBezTo>
                    <a:pt x="560" y="855"/>
                    <a:pt x="370" y="438"/>
                    <a:pt x="156" y="45"/>
                  </a:cubicBezTo>
                  <a:cubicBezTo>
                    <a:pt x="140" y="13"/>
                    <a:pt x="116" y="0"/>
                    <a:pt x="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4233550" y="2342275"/>
              <a:ext cx="12825" cy="22275"/>
            </a:xfrm>
            <a:custGeom>
              <a:avLst/>
              <a:gdLst/>
              <a:ahLst/>
              <a:cxnLst/>
              <a:rect l="l" t="t" r="r" b="b"/>
              <a:pathLst>
                <a:path w="513" h="891" extrusionOk="0">
                  <a:moveTo>
                    <a:pt x="66" y="0"/>
                  </a:moveTo>
                  <a:cubicBezTo>
                    <a:pt x="56" y="0"/>
                    <a:pt x="45" y="2"/>
                    <a:pt x="36" y="5"/>
                  </a:cubicBezTo>
                  <a:cubicBezTo>
                    <a:pt x="13" y="17"/>
                    <a:pt x="1" y="64"/>
                    <a:pt x="13" y="112"/>
                  </a:cubicBezTo>
                  <a:cubicBezTo>
                    <a:pt x="132" y="362"/>
                    <a:pt x="251" y="600"/>
                    <a:pt x="370" y="850"/>
                  </a:cubicBezTo>
                  <a:cubicBezTo>
                    <a:pt x="379" y="877"/>
                    <a:pt x="414" y="890"/>
                    <a:pt x="447" y="890"/>
                  </a:cubicBezTo>
                  <a:cubicBezTo>
                    <a:pt x="458" y="890"/>
                    <a:pt x="468" y="889"/>
                    <a:pt x="477" y="886"/>
                  </a:cubicBezTo>
                  <a:cubicBezTo>
                    <a:pt x="501" y="862"/>
                    <a:pt x="513" y="826"/>
                    <a:pt x="501" y="779"/>
                  </a:cubicBezTo>
                  <a:cubicBezTo>
                    <a:pt x="382" y="529"/>
                    <a:pt x="263" y="291"/>
                    <a:pt x="143" y="41"/>
                  </a:cubicBezTo>
                  <a:cubicBezTo>
                    <a:pt x="135" y="14"/>
                    <a:pt x="9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246050" y="2339600"/>
              <a:ext cx="8650" cy="13750"/>
            </a:xfrm>
            <a:custGeom>
              <a:avLst/>
              <a:gdLst/>
              <a:ahLst/>
              <a:cxnLst/>
              <a:rect l="l" t="t" r="r" b="b"/>
              <a:pathLst>
                <a:path w="346" h="550" extrusionOk="0">
                  <a:moveTo>
                    <a:pt x="75" y="0"/>
                  </a:moveTo>
                  <a:cubicBezTo>
                    <a:pt x="66" y="0"/>
                    <a:pt x="57" y="2"/>
                    <a:pt x="48" y="5"/>
                  </a:cubicBezTo>
                  <a:cubicBezTo>
                    <a:pt x="13" y="28"/>
                    <a:pt x="1" y="88"/>
                    <a:pt x="13" y="112"/>
                  </a:cubicBezTo>
                  <a:cubicBezTo>
                    <a:pt x="60" y="171"/>
                    <a:pt x="84" y="231"/>
                    <a:pt x="120" y="290"/>
                  </a:cubicBezTo>
                  <a:cubicBezTo>
                    <a:pt x="155" y="326"/>
                    <a:pt x="155" y="326"/>
                    <a:pt x="155" y="338"/>
                  </a:cubicBezTo>
                  <a:lnTo>
                    <a:pt x="155" y="350"/>
                  </a:lnTo>
                  <a:cubicBezTo>
                    <a:pt x="155" y="362"/>
                    <a:pt x="167" y="386"/>
                    <a:pt x="167" y="398"/>
                  </a:cubicBezTo>
                  <a:cubicBezTo>
                    <a:pt x="179" y="421"/>
                    <a:pt x="179" y="469"/>
                    <a:pt x="191" y="505"/>
                  </a:cubicBezTo>
                  <a:cubicBezTo>
                    <a:pt x="200" y="530"/>
                    <a:pt x="227" y="550"/>
                    <a:pt x="255" y="550"/>
                  </a:cubicBezTo>
                  <a:cubicBezTo>
                    <a:pt x="266" y="550"/>
                    <a:pt x="276" y="547"/>
                    <a:pt x="286" y="540"/>
                  </a:cubicBezTo>
                  <a:cubicBezTo>
                    <a:pt x="322" y="529"/>
                    <a:pt x="346" y="505"/>
                    <a:pt x="322" y="457"/>
                  </a:cubicBezTo>
                  <a:cubicBezTo>
                    <a:pt x="298" y="302"/>
                    <a:pt x="239" y="159"/>
                    <a:pt x="144" y="40"/>
                  </a:cubicBezTo>
                  <a:cubicBezTo>
                    <a:pt x="126" y="14"/>
                    <a:pt x="101"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4405650" y="2392550"/>
              <a:ext cx="38725" cy="79700"/>
            </a:xfrm>
            <a:custGeom>
              <a:avLst/>
              <a:gdLst/>
              <a:ahLst/>
              <a:cxnLst/>
              <a:rect l="l" t="t" r="r" b="b"/>
              <a:pathLst>
                <a:path w="1549" h="3188" extrusionOk="0">
                  <a:moveTo>
                    <a:pt x="109" y="0"/>
                  </a:moveTo>
                  <a:cubicBezTo>
                    <a:pt x="57" y="0"/>
                    <a:pt x="0" y="54"/>
                    <a:pt x="34" y="113"/>
                  </a:cubicBezTo>
                  <a:cubicBezTo>
                    <a:pt x="629" y="1042"/>
                    <a:pt x="1082" y="2054"/>
                    <a:pt x="1380" y="3125"/>
                  </a:cubicBezTo>
                  <a:cubicBezTo>
                    <a:pt x="1394" y="3169"/>
                    <a:pt x="1427" y="3187"/>
                    <a:pt x="1459" y="3187"/>
                  </a:cubicBezTo>
                  <a:cubicBezTo>
                    <a:pt x="1505" y="3187"/>
                    <a:pt x="1548" y="3151"/>
                    <a:pt x="1534" y="3102"/>
                  </a:cubicBezTo>
                  <a:cubicBezTo>
                    <a:pt x="1225" y="2018"/>
                    <a:pt x="760" y="982"/>
                    <a:pt x="165" y="30"/>
                  </a:cubicBezTo>
                  <a:cubicBezTo>
                    <a:pt x="151" y="9"/>
                    <a:pt x="131"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4400000" y="2416675"/>
              <a:ext cx="30700" cy="59800"/>
            </a:xfrm>
            <a:custGeom>
              <a:avLst/>
              <a:gdLst/>
              <a:ahLst/>
              <a:cxnLst/>
              <a:rect l="l" t="t" r="r" b="b"/>
              <a:pathLst>
                <a:path w="1228" h="2392" extrusionOk="0">
                  <a:moveTo>
                    <a:pt x="112" y="1"/>
                  </a:moveTo>
                  <a:cubicBezTo>
                    <a:pt x="60" y="1"/>
                    <a:pt x="1" y="63"/>
                    <a:pt x="34" y="112"/>
                  </a:cubicBezTo>
                  <a:cubicBezTo>
                    <a:pt x="451" y="815"/>
                    <a:pt x="796" y="1565"/>
                    <a:pt x="1058" y="2339"/>
                  </a:cubicBezTo>
                  <a:cubicBezTo>
                    <a:pt x="1072" y="2376"/>
                    <a:pt x="1102" y="2392"/>
                    <a:pt x="1132" y="2392"/>
                  </a:cubicBezTo>
                  <a:cubicBezTo>
                    <a:pt x="1180" y="2392"/>
                    <a:pt x="1227" y="2354"/>
                    <a:pt x="1213" y="2303"/>
                  </a:cubicBezTo>
                  <a:cubicBezTo>
                    <a:pt x="939" y="1506"/>
                    <a:pt x="594" y="755"/>
                    <a:pt x="165" y="41"/>
                  </a:cubicBezTo>
                  <a:cubicBezTo>
                    <a:pt x="154" y="12"/>
                    <a:pt x="134" y="1"/>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4395525" y="2456250"/>
              <a:ext cx="16600" cy="22325"/>
            </a:xfrm>
            <a:custGeom>
              <a:avLst/>
              <a:gdLst/>
              <a:ahLst/>
              <a:cxnLst/>
              <a:rect l="l" t="t" r="r" b="b"/>
              <a:pathLst>
                <a:path w="664" h="893" extrusionOk="0">
                  <a:moveTo>
                    <a:pt x="114" y="0"/>
                  </a:moveTo>
                  <a:cubicBezTo>
                    <a:pt x="62" y="0"/>
                    <a:pt x="1" y="51"/>
                    <a:pt x="34" y="101"/>
                  </a:cubicBezTo>
                  <a:cubicBezTo>
                    <a:pt x="177" y="363"/>
                    <a:pt x="344" y="613"/>
                    <a:pt x="499" y="863"/>
                  </a:cubicBezTo>
                  <a:cubicBezTo>
                    <a:pt x="509" y="884"/>
                    <a:pt x="529" y="893"/>
                    <a:pt x="550" y="893"/>
                  </a:cubicBezTo>
                  <a:cubicBezTo>
                    <a:pt x="602" y="893"/>
                    <a:pt x="663" y="842"/>
                    <a:pt x="630" y="792"/>
                  </a:cubicBezTo>
                  <a:cubicBezTo>
                    <a:pt x="475" y="542"/>
                    <a:pt x="332" y="280"/>
                    <a:pt x="165" y="30"/>
                  </a:cubicBezTo>
                  <a:cubicBezTo>
                    <a:pt x="155" y="9"/>
                    <a:pt x="135"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4385950" y="2467275"/>
              <a:ext cx="11625" cy="18125"/>
            </a:xfrm>
            <a:custGeom>
              <a:avLst/>
              <a:gdLst/>
              <a:ahLst/>
              <a:cxnLst/>
              <a:rect l="l" t="t" r="r" b="b"/>
              <a:pathLst>
                <a:path w="465" h="725" extrusionOk="0">
                  <a:moveTo>
                    <a:pt x="72" y="1"/>
                  </a:moveTo>
                  <a:cubicBezTo>
                    <a:pt x="62" y="1"/>
                    <a:pt x="54" y="2"/>
                    <a:pt x="48" y="5"/>
                  </a:cubicBezTo>
                  <a:cubicBezTo>
                    <a:pt x="13" y="17"/>
                    <a:pt x="1" y="65"/>
                    <a:pt x="13" y="113"/>
                  </a:cubicBezTo>
                  <a:cubicBezTo>
                    <a:pt x="120" y="303"/>
                    <a:pt x="203" y="494"/>
                    <a:pt x="310" y="696"/>
                  </a:cubicBezTo>
                  <a:cubicBezTo>
                    <a:pt x="319" y="713"/>
                    <a:pt x="353" y="724"/>
                    <a:pt x="385" y="724"/>
                  </a:cubicBezTo>
                  <a:cubicBezTo>
                    <a:pt x="396" y="724"/>
                    <a:pt x="408" y="723"/>
                    <a:pt x="417" y="720"/>
                  </a:cubicBezTo>
                  <a:cubicBezTo>
                    <a:pt x="453" y="708"/>
                    <a:pt x="465" y="660"/>
                    <a:pt x="453" y="613"/>
                  </a:cubicBezTo>
                  <a:cubicBezTo>
                    <a:pt x="358" y="422"/>
                    <a:pt x="251" y="232"/>
                    <a:pt x="155" y="41"/>
                  </a:cubicBezTo>
                  <a:cubicBezTo>
                    <a:pt x="138" y="14"/>
                    <a:pt x="100"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4241300" y="2351500"/>
              <a:ext cx="146175" cy="139825"/>
            </a:xfrm>
            <a:custGeom>
              <a:avLst/>
              <a:gdLst/>
              <a:ahLst/>
              <a:cxnLst/>
              <a:rect l="l" t="t" r="r" b="b"/>
              <a:pathLst>
                <a:path w="5847" h="5593" extrusionOk="0">
                  <a:moveTo>
                    <a:pt x="4810" y="1600"/>
                  </a:moveTo>
                  <a:lnTo>
                    <a:pt x="4810" y="1600"/>
                  </a:lnTo>
                  <a:cubicBezTo>
                    <a:pt x="4846" y="1707"/>
                    <a:pt x="4882" y="1827"/>
                    <a:pt x="4906" y="1934"/>
                  </a:cubicBezTo>
                  <a:cubicBezTo>
                    <a:pt x="4894" y="1934"/>
                    <a:pt x="4882" y="1934"/>
                    <a:pt x="4870" y="1946"/>
                  </a:cubicBezTo>
                  <a:cubicBezTo>
                    <a:pt x="4846" y="1827"/>
                    <a:pt x="4834" y="1719"/>
                    <a:pt x="4810" y="1600"/>
                  </a:cubicBezTo>
                  <a:close/>
                  <a:moveTo>
                    <a:pt x="3513" y="2184"/>
                  </a:moveTo>
                  <a:cubicBezTo>
                    <a:pt x="3524" y="2196"/>
                    <a:pt x="3536" y="2196"/>
                    <a:pt x="3536" y="2208"/>
                  </a:cubicBezTo>
                  <a:cubicBezTo>
                    <a:pt x="3524" y="2208"/>
                    <a:pt x="3524" y="2231"/>
                    <a:pt x="3513" y="2243"/>
                  </a:cubicBezTo>
                  <a:cubicBezTo>
                    <a:pt x="3513" y="2243"/>
                    <a:pt x="3513" y="2255"/>
                    <a:pt x="3501" y="2255"/>
                  </a:cubicBezTo>
                  <a:cubicBezTo>
                    <a:pt x="3477" y="2243"/>
                    <a:pt x="3465" y="2243"/>
                    <a:pt x="3453" y="2243"/>
                  </a:cubicBezTo>
                  <a:lnTo>
                    <a:pt x="3513" y="2184"/>
                  </a:lnTo>
                  <a:close/>
                  <a:moveTo>
                    <a:pt x="5429" y="2243"/>
                  </a:moveTo>
                  <a:cubicBezTo>
                    <a:pt x="5465" y="2386"/>
                    <a:pt x="5489" y="2541"/>
                    <a:pt x="5489" y="2684"/>
                  </a:cubicBezTo>
                  <a:cubicBezTo>
                    <a:pt x="5489" y="2600"/>
                    <a:pt x="5465" y="2529"/>
                    <a:pt x="5441" y="2446"/>
                  </a:cubicBezTo>
                  <a:cubicBezTo>
                    <a:pt x="5429" y="2374"/>
                    <a:pt x="5429" y="2303"/>
                    <a:pt x="5429" y="2243"/>
                  </a:cubicBezTo>
                  <a:close/>
                  <a:moveTo>
                    <a:pt x="3370" y="2970"/>
                  </a:moveTo>
                  <a:cubicBezTo>
                    <a:pt x="3358" y="3041"/>
                    <a:pt x="3346" y="3124"/>
                    <a:pt x="3346" y="3196"/>
                  </a:cubicBezTo>
                  <a:cubicBezTo>
                    <a:pt x="3346" y="3160"/>
                    <a:pt x="3334" y="3124"/>
                    <a:pt x="3334" y="3077"/>
                  </a:cubicBezTo>
                  <a:cubicBezTo>
                    <a:pt x="3346" y="3041"/>
                    <a:pt x="3358" y="3017"/>
                    <a:pt x="3370" y="2970"/>
                  </a:cubicBezTo>
                  <a:close/>
                  <a:moveTo>
                    <a:pt x="3215" y="3315"/>
                  </a:moveTo>
                  <a:lnTo>
                    <a:pt x="3215" y="3327"/>
                  </a:lnTo>
                  <a:lnTo>
                    <a:pt x="3203" y="3327"/>
                  </a:lnTo>
                  <a:cubicBezTo>
                    <a:pt x="3215" y="3327"/>
                    <a:pt x="3215" y="3315"/>
                    <a:pt x="3215" y="3315"/>
                  </a:cubicBezTo>
                  <a:close/>
                  <a:moveTo>
                    <a:pt x="3001" y="1791"/>
                  </a:moveTo>
                  <a:cubicBezTo>
                    <a:pt x="3203" y="1791"/>
                    <a:pt x="3322" y="1850"/>
                    <a:pt x="3405" y="1957"/>
                  </a:cubicBezTo>
                  <a:cubicBezTo>
                    <a:pt x="3370" y="2029"/>
                    <a:pt x="3346" y="2088"/>
                    <a:pt x="3322" y="2148"/>
                  </a:cubicBezTo>
                  <a:cubicBezTo>
                    <a:pt x="3001" y="2469"/>
                    <a:pt x="2870" y="2922"/>
                    <a:pt x="2989" y="3362"/>
                  </a:cubicBezTo>
                  <a:cubicBezTo>
                    <a:pt x="2941" y="3362"/>
                    <a:pt x="2917" y="3362"/>
                    <a:pt x="2870" y="3339"/>
                  </a:cubicBezTo>
                  <a:cubicBezTo>
                    <a:pt x="2096" y="3208"/>
                    <a:pt x="2203" y="1791"/>
                    <a:pt x="3001" y="1791"/>
                  </a:cubicBezTo>
                  <a:close/>
                  <a:moveTo>
                    <a:pt x="4703" y="3089"/>
                  </a:moveTo>
                  <a:lnTo>
                    <a:pt x="4703" y="3089"/>
                  </a:lnTo>
                  <a:cubicBezTo>
                    <a:pt x="4656" y="3279"/>
                    <a:pt x="4584" y="3446"/>
                    <a:pt x="4489" y="3612"/>
                  </a:cubicBezTo>
                  <a:cubicBezTo>
                    <a:pt x="4405" y="3732"/>
                    <a:pt x="4298" y="3851"/>
                    <a:pt x="4191" y="3958"/>
                  </a:cubicBezTo>
                  <a:cubicBezTo>
                    <a:pt x="4227" y="3910"/>
                    <a:pt x="4239" y="3862"/>
                    <a:pt x="4263" y="3815"/>
                  </a:cubicBezTo>
                  <a:cubicBezTo>
                    <a:pt x="4465" y="3612"/>
                    <a:pt x="4596" y="3362"/>
                    <a:pt x="4703" y="3089"/>
                  </a:cubicBezTo>
                  <a:close/>
                  <a:moveTo>
                    <a:pt x="5477" y="2981"/>
                  </a:moveTo>
                  <a:lnTo>
                    <a:pt x="5477" y="2981"/>
                  </a:lnTo>
                  <a:cubicBezTo>
                    <a:pt x="5441" y="3374"/>
                    <a:pt x="5346" y="3732"/>
                    <a:pt x="5156" y="4053"/>
                  </a:cubicBezTo>
                  <a:cubicBezTo>
                    <a:pt x="5263" y="3791"/>
                    <a:pt x="5370" y="3505"/>
                    <a:pt x="5429" y="3220"/>
                  </a:cubicBezTo>
                  <a:cubicBezTo>
                    <a:pt x="5441" y="3148"/>
                    <a:pt x="5453" y="3053"/>
                    <a:pt x="5477" y="2981"/>
                  </a:cubicBezTo>
                  <a:close/>
                  <a:moveTo>
                    <a:pt x="4513" y="3910"/>
                  </a:moveTo>
                  <a:lnTo>
                    <a:pt x="4513" y="3910"/>
                  </a:lnTo>
                  <a:cubicBezTo>
                    <a:pt x="4429" y="4077"/>
                    <a:pt x="4358" y="4232"/>
                    <a:pt x="4275" y="4386"/>
                  </a:cubicBezTo>
                  <a:cubicBezTo>
                    <a:pt x="4239" y="4374"/>
                    <a:pt x="4227" y="4351"/>
                    <a:pt x="4215" y="4339"/>
                  </a:cubicBezTo>
                  <a:cubicBezTo>
                    <a:pt x="4310" y="4208"/>
                    <a:pt x="4417" y="4053"/>
                    <a:pt x="4513" y="3910"/>
                  </a:cubicBezTo>
                  <a:close/>
                  <a:moveTo>
                    <a:pt x="4929" y="4267"/>
                  </a:moveTo>
                  <a:lnTo>
                    <a:pt x="4882" y="4398"/>
                  </a:lnTo>
                  <a:cubicBezTo>
                    <a:pt x="4870" y="4422"/>
                    <a:pt x="4882" y="4446"/>
                    <a:pt x="4894" y="4458"/>
                  </a:cubicBezTo>
                  <a:cubicBezTo>
                    <a:pt x="4786" y="4577"/>
                    <a:pt x="4667" y="4696"/>
                    <a:pt x="4548" y="4803"/>
                  </a:cubicBezTo>
                  <a:cubicBezTo>
                    <a:pt x="4667" y="4684"/>
                    <a:pt x="4775" y="4529"/>
                    <a:pt x="4858" y="4386"/>
                  </a:cubicBezTo>
                  <a:cubicBezTo>
                    <a:pt x="4894" y="4339"/>
                    <a:pt x="4906" y="4291"/>
                    <a:pt x="4929" y="4267"/>
                  </a:cubicBezTo>
                  <a:close/>
                  <a:moveTo>
                    <a:pt x="691" y="2124"/>
                  </a:moveTo>
                  <a:lnTo>
                    <a:pt x="691" y="2124"/>
                  </a:lnTo>
                  <a:cubicBezTo>
                    <a:pt x="560" y="2719"/>
                    <a:pt x="619" y="3362"/>
                    <a:pt x="857" y="3910"/>
                  </a:cubicBezTo>
                  <a:cubicBezTo>
                    <a:pt x="1143" y="4577"/>
                    <a:pt x="1667" y="5041"/>
                    <a:pt x="2274" y="5267"/>
                  </a:cubicBezTo>
                  <a:cubicBezTo>
                    <a:pt x="1727" y="5160"/>
                    <a:pt x="1250" y="4851"/>
                    <a:pt x="917" y="4374"/>
                  </a:cubicBezTo>
                  <a:cubicBezTo>
                    <a:pt x="476" y="3720"/>
                    <a:pt x="429" y="2862"/>
                    <a:pt x="691" y="2124"/>
                  </a:cubicBezTo>
                  <a:close/>
                  <a:moveTo>
                    <a:pt x="3040" y="1"/>
                  </a:moveTo>
                  <a:cubicBezTo>
                    <a:pt x="2242" y="1"/>
                    <a:pt x="1463" y="440"/>
                    <a:pt x="953" y="1053"/>
                  </a:cubicBezTo>
                  <a:cubicBezTo>
                    <a:pt x="214" y="1946"/>
                    <a:pt x="0" y="3267"/>
                    <a:pt x="536" y="4315"/>
                  </a:cubicBezTo>
                  <a:cubicBezTo>
                    <a:pt x="949" y="5090"/>
                    <a:pt x="1736" y="5593"/>
                    <a:pt x="2589" y="5593"/>
                  </a:cubicBezTo>
                  <a:cubicBezTo>
                    <a:pt x="2744" y="5593"/>
                    <a:pt x="2902" y="5576"/>
                    <a:pt x="3060" y="5541"/>
                  </a:cubicBezTo>
                  <a:cubicBezTo>
                    <a:pt x="4060" y="5470"/>
                    <a:pt x="5001" y="4863"/>
                    <a:pt x="5406" y="3934"/>
                  </a:cubicBezTo>
                  <a:cubicBezTo>
                    <a:pt x="5846" y="2910"/>
                    <a:pt x="5644" y="1672"/>
                    <a:pt x="4834" y="874"/>
                  </a:cubicBezTo>
                  <a:cubicBezTo>
                    <a:pt x="4775" y="814"/>
                    <a:pt x="4727" y="767"/>
                    <a:pt x="4667" y="719"/>
                  </a:cubicBezTo>
                  <a:cubicBezTo>
                    <a:pt x="4429" y="457"/>
                    <a:pt x="4120" y="267"/>
                    <a:pt x="3774" y="160"/>
                  </a:cubicBezTo>
                  <a:cubicBezTo>
                    <a:pt x="3763" y="148"/>
                    <a:pt x="3751" y="124"/>
                    <a:pt x="3715" y="112"/>
                  </a:cubicBezTo>
                  <a:cubicBezTo>
                    <a:pt x="3492" y="36"/>
                    <a:pt x="3265" y="1"/>
                    <a:pt x="3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4"/>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sp>
        <p:nvSpPr>
          <p:cNvPr id="66" name="Google Shape;66;p4"/>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pPr lvl="0"/>
            <a:r>
              <a:rPr lang="ru-RU"/>
              <a:t>Образец текста</a:t>
            </a:r>
          </a:p>
        </p:txBody>
      </p:sp>
    </p:spTree>
    <p:extLst>
      <p:ext uri="{BB962C8B-B14F-4D97-AF65-F5344CB8AC3E}">
        <p14:creationId xmlns:p14="http://schemas.microsoft.com/office/powerpoint/2010/main" val="352097822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8344584" y="295260"/>
            <a:ext cx="2489848" cy="2488567"/>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gradFill>
            <a:gsLst>
              <a:gs pos="0">
                <a:srgbClr val="FFFFFF"/>
              </a:gs>
              <a:gs pos="100000">
                <a:srgbClr val="BEBEBE"/>
              </a:gs>
            </a:gsLst>
            <a:lin ang="5400012" scaled="0"/>
          </a:gradFill>
          <a:ln w="851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746450" y="4059808"/>
            <a:ext cx="2682300" cy="2680934"/>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accent4"/>
          </a:solidFill>
          <a:ln w="8510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749541" y="2975400"/>
            <a:ext cx="3555300" cy="35553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21737" y="3952762"/>
            <a:ext cx="1589389" cy="15893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066112" y="4302762"/>
            <a:ext cx="900622" cy="90057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7100" y="4049327"/>
            <a:ext cx="1589400" cy="15894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72573" y="-1958600"/>
            <a:ext cx="3101100" cy="31011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2396" y="4234063"/>
            <a:ext cx="1219991" cy="1219928"/>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73263" y="4229402"/>
            <a:ext cx="1976202" cy="197609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445182" y="4757890"/>
            <a:ext cx="1284836" cy="128477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10660" y="4668518"/>
            <a:ext cx="1099632" cy="109957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24341" y="4880422"/>
            <a:ext cx="674055" cy="674055"/>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979525" y="929060"/>
            <a:ext cx="1219967" cy="122096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273429" y="152400"/>
            <a:ext cx="129851" cy="538530"/>
            <a:chOff x="273429" y="0"/>
            <a:chExt cx="129851" cy="538530"/>
          </a:xfrm>
        </p:grpSpPr>
        <p:sp>
          <p:nvSpPr>
            <p:cNvPr id="23" name="Google Shape;23;p2"/>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p:nvPr/>
        </p:nvSpPr>
        <p:spPr>
          <a:xfrm rot="5400000">
            <a:off x="1851324" y="-220762"/>
            <a:ext cx="50711" cy="1284857"/>
          </a:xfrm>
          <a:custGeom>
            <a:avLst/>
            <a:gdLst/>
            <a:ahLst/>
            <a:cxnLst/>
            <a:rect l="l" t="t" r="r" b="b"/>
            <a:pathLst>
              <a:path w="1520" h="38512" fill="none" extrusionOk="0">
                <a:moveTo>
                  <a:pt x="1520" y="0"/>
                </a:moveTo>
                <a:cubicBezTo>
                  <a:pt x="1520" y="1216"/>
                  <a:pt x="0" y="1216"/>
                  <a:pt x="0" y="2402"/>
                </a:cubicBezTo>
                <a:cubicBezTo>
                  <a:pt x="0" y="3617"/>
                  <a:pt x="1520" y="3617"/>
                  <a:pt x="1520" y="4803"/>
                </a:cubicBezTo>
                <a:cubicBezTo>
                  <a:pt x="1520" y="6019"/>
                  <a:pt x="0" y="6019"/>
                  <a:pt x="0" y="7234"/>
                </a:cubicBezTo>
                <a:cubicBezTo>
                  <a:pt x="0" y="8420"/>
                  <a:pt x="1520" y="8420"/>
                  <a:pt x="1520" y="9636"/>
                </a:cubicBezTo>
                <a:cubicBezTo>
                  <a:pt x="1520" y="10821"/>
                  <a:pt x="0" y="10821"/>
                  <a:pt x="0" y="12037"/>
                </a:cubicBezTo>
                <a:cubicBezTo>
                  <a:pt x="0" y="13222"/>
                  <a:pt x="1520" y="13222"/>
                  <a:pt x="1520" y="14438"/>
                </a:cubicBezTo>
                <a:cubicBezTo>
                  <a:pt x="1520" y="15654"/>
                  <a:pt x="0" y="15624"/>
                  <a:pt x="0" y="16839"/>
                </a:cubicBezTo>
                <a:cubicBezTo>
                  <a:pt x="0" y="18055"/>
                  <a:pt x="1520" y="18055"/>
                  <a:pt x="1520" y="19241"/>
                </a:cubicBezTo>
                <a:cubicBezTo>
                  <a:pt x="1520" y="20457"/>
                  <a:pt x="0" y="20457"/>
                  <a:pt x="0" y="21642"/>
                </a:cubicBezTo>
                <a:cubicBezTo>
                  <a:pt x="0" y="22858"/>
                  <a:pt x="1520" y="22858"/>
                  <a:pt x="1520" y="24043"/>
                </a:cubicBezTo>
                <a:cubicBezTo>
                  <a:pt x="1520" y="25259"/>
                  <a:pt x="0" y="25259"/>
                  <a:pt x="0" y="26475"/>
                </a:cubicBezTo>
                <a:cubicBezTo>
                  <a:pt x="0" y="27660"/>
                  <a:pt x="1520" y="27660"/>
                  <a:pt x="1520" y="28876"/>
                </a:cubicBezTo>
                <a:cubicBezTo>
                  <a:pt x="1520" y="30062"/>
                  <a:pt x="0" y="30062"/>
                  <a:pt x="0" y="31277"/>
                </a:cubicBezTo>
                <a:cubicBezTo>
                  <a:pt x="0" y="32493"/>
                  <a:pt x="1520" y="32493"/>
                  <a:pt x="1520" y="33679"/>
                </a:cubicBezTo>
                <a:cubicBezTo>
                  <a:pt x="1520" y="34894"/>
                  <a:pt x="0" y="34894"/>
                  <a:pt x="0" y="36110"/>
                </a:cubicBezTo>
                <a:cubicBezTo>
                  <a:pt x="0" y="37296"/>
                  <a:pt x="1520" y="37296"/>
                  <a:pt x="1520" y="38512"/>
                </a:cubicBezTo>
              </a:path>
            </a:pathLst>
          </a:custGeom>
          <a:solidFill>
            <a:schemeClr val="accent3"/>
          </a:solid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603019" y="3866996"/>
            <a:ext cx="211952" cy="210951"/>
          </a:xfrm>
          <a:custGeom>
            <a:avLst/>
            <a:gdLst/>
            <a:ahLst/>
            <a:cxnLst/>
            <a:rect l="l" t="t" r="r" b="b"/>
            <a:pathLst>
              <a:path w="6353" h="6323" extrusionOk="0">
                <a:moveTo>
                  <a:pt x="2249" y="1"/>
                </a:moveTo>
                <a:lnTo>
                  <a:pt x="2249" y="2220"/>
                </a:lnTo>
                <a:lnTo>
                  <a:pt x="0" y="2220"/>
                </a:lnTo>
                <a:lnTo>
                  <a:pt x="0" y="4104"/>
                </a:lnTo>
                <a:lnTo>
                  <a:pt x="2249" y="4104"/>
                </a:lnTo>
                <a:lnTo>
                  <a:pt x="2249" y="6323"/>
                </a:lnTo>
                <a:lnTo>
                  <a:pt x="4103" y="6323"/>
                </a:lnTo>
                <a:lnTo>
                  <a:pt x="4103" y="4104"/>
                </a:lnTo>
                <a:lnTo>
                  <a:pt x="6353" y="4104"/>
                </a:lnTo>
                <a:lnTo>
                  <a:pt x="6353" y="2220"/>
                </a:lnTo>
                <a:lnTo>
                  <a:pt x="4103" y="2220"/>
                </a:lnTo>
                <a:lnTo>
                  <a:pt x="4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670239" y="4003234"/>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txBox="1">
            <a:spLocks noGrp="1"/>
          </p:cNvSpPr>
          <p:nvPr>
            <p:ph type="ctrTitle"/>
          </p:nvPr>
        </p:nvSpPr>
        <p:spPr>
          <a:xfrm>
            <a:off x="717425" y="1272250"/>
            <a:ext cx="6952200" cy="1790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6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ru-RU"/>
              <a:t>Образец заголовка</a:t>
            </a:r>
            <a:endParaRPr/>
          </a:p>
        </p:txBody>
      </p:sp>
      <p:sp>
        <p:nvSpPr>
          <p:cNvPr id="43" name="Google Shape;43;p2"/>
          <p:cNvSpPr txBox="1">
            <a:spLocks noGrp="1"/>
          </p:cNvSpPr>
          <p:nvPr>
            <p:ph type="subTitle" idx="1"/>
          </p:nvPr>
        </p:nvSpPr>
        <p:spPr>
          <a:xfrm>
            <a:off x="765800" y="3062725"/>
            <a:ext cx="5148300" cy="411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000">
                <a:latin typeface="Didact Gothic"/>
                <a:ea typeface="Didact Gothic"/>
                <a:cs typeface="Didact Gothic"/>
                <a:sym typeface="Didact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ru-RU"/>
              <a:t>Образец подзаголовка</a:t>
            </a:r>
            <a:endParaRPr/>
          </a:p>
        </p:txBody>
      </p:sp>
      <p:sp>
        <p:nvSpPr>
          <p:cNvPr id="44" name="Google Shape;44;p2"/>
          <p:cNvSpPr/>
          <p:nvPr/>
        </p:nvSpPr>
        <p:spPr>
          <a:xfrm>
            <a:off x="7156060" y="3383904"/>
            <a:ext cx="2727158" cy="2727022"/>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76856" y="4989551"/>
            <a:ext cx="821489" cy="821446"/>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32466" y="4443982"/>
            <a:ext cx="800130" cy="80008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720760" y="-1508311"/>
            <a:ext cx="2182106" cy="2182106"/>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418550" y="249000"/>
            <a:ext cx="800138" cy="805691"/>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613952" y="563988"/>
            <a:ext cx="1951111" cy="195111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247142" y="4483805"/>
            <a:ext cx="538535" cy="5385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93275" y="3583800"/>
            <a:ext cx="2521749" cy="2520454"/>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accent4"/>
          </a:solidFill>
          <a:ln w="8510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232448" y="1182527"/>
            <a:ext cx="714119" cy="714034"/>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399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3"/>
        <p:cNvGrpSpPr/>
        <p:nvPr/>
      </p:nvGrpSpPr>
      <p:grpSpPr>
        <a:xfrm>
          <a:off x="0" y="0"/>
          <a:ext cx="0" cy="0"/>
          <a:chOff x="0" y="0"/>
          <a:chExt cx="0" cy="0"/>
        </a:xfrm>
      </p:grpSpPr>
      <p:sp>
        <p:nvSpPr>
          <p:cNvPr id="54" name="Google Shape;54;p3"/>
          <p:cNvSpPr/>
          <p:nvPr/>
        </p:nvSpPr>
        <p:spPr>
          <a:xfrm rot="10800000" flipH="1">
            <a:off x="223343" y="4051221"/>
            <a:ext cx="277594" cy="276283"/>
          </a:xfrm>
          <a:custGeom>
            <a:avLst/>
            <a:gdLst/>
            <a:ahLst/>
            <a:cxnLst/>
            <a:rect l="l" t="t" r="r" b="b"/>
            <a:pathLst>
              <a:path w="6353" h="6323" extrusionOk="0">
                <a:moveTo>
                  <a:pt x="2249" y="1"/>
                </a:moveTo>
                <a:lnTo>
                  <a:pt x="2249" y="2220"/>
                </a:lnTo>
                <a:lnTo>
                  <a:pt x="0" y="2220"/>
                </a:lnTo>
                <a:lnTo>
                  <a:pt x="0" y="4104"/>
                </a:lnTo>
                <a:lnTo>
                  <a:pt x="2249" y="4104"/>
                </a:lnTo>
                <a:lnTo>
                  <a:pt x="2249" y="6323"/>
                </a:lnTo>
                <a:lnTo>
                  <a:pt x="4103" y="6323"/>
                </a:lnTo>
                <a:lnTo>
                  <a:pt x="4103" y="4104"/>
                </a:lnTo>
                <a:lnTo>
                  <a:pt x="6353" y="4104"/>
                </a:lnTo>
                <a:lnTo>
                  <a:pt x="6353" y="2220"/>
                </a:lnTo>
                <a:lnTo>
                  <a:pt x="4103" y="2220"/>
                </a:lnTo>
                <a:lnTo>
                  <a:pt x="41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0924" y="1074238"/>
            <a:ext cx="50711" cy="1284857"/>
          </a:xfrm>
          <a:custGeom>
            <a:avLst/>
            <a:gdLst/>
            <a:ahLst/>
            <a:cxnLst/>
            <a:rect l="l" t="t" r="r" b="b"/>
            <a:pathLst>
              <a:path w="1520" h="38512" fill="none" extrusionOk="0">
                <a:moveTo>
                  <a:pt x="1520" y="0"/>
                </a:moveTo>
                <a:cubicBezTo>
                  <a:pt x="1520" y="1216"/>
                  <a:pt x="0" y="1216"/>
                  <a:pt x="0" y="2402"/>
                </a:cubicBezTo>
                <a:cubicBezTo>
                  <a:pt x="0" y="3617"/>
                  <a:pt x="1520" y="3617"/>
                  <a:pt x="1520" y="4803"/>
                </a:cubicBezTo>
                <a:cubicBezTo>
                  <a:pt x="1520" y="6019"/>
                  <a:pt x="0" y="6019"/>
                  <a:pt x="0" y="7234"/>
                </a:cubicBezTo>
                <a:cubicBezTo>
                  <a:pt x="0" y="8420"/>
                  <a:pt x="1520" y="8420"/>
                  <a:pt x="1520" y="9636"/>
                </a:cubicBezTo>
                <a:cubicBezTo>
                  <a:pt x="1520" y="10821"/>
                  <a:pt x="0" y="10821"/>
                  <a:pt x="0" y="12037"/>
                </a:cubicBezTo>
                <a:cubicBezTo>
                  <a:pt x="0" y="13222"/>
                  <a:pt x="1520" y="13222"/>
                  <a:pt x="1520" y="14438"/>
                </a:cubicBezTo>
                <a:cubicBezTo>
                  <a:pt x="1520" y="15654"/>
                  <a:pt x="0" y="15624"/>
                  <a:pt x="0" y="16839"/>
                </a:cubicBezTo>
                <a:cubicBezTo>
                  <a:pt x="0" y="18055"/>
                  <a:pt x="1520" y="18055"/>
                  <a:pt x="1520" y="19241"/>
                </a:cubicBezTo>
                <a:cubicBezTo>
                  <a:pt x="1520" y="20457"/>
                  <a:pt x="0" y="20457"/>
                  <a:pt x="0" y="21642"/>
                </a:cubicBezTo>
                <a:cubicBezTo>
                  <a:pt x="0" y="22858"/>
                  <a:pt x="1520" y="22858"/>
                  <a:pt x="1520" y="24043"/>
                </a:cubicBezTo>
                <a:cubicBezTo>
                  <a:pt x="1520" y="25259"/>
                  <a:pt x="0" y="25259"/>
                  <a:pt x="0" y="26475"/>
                </a:cubicBezTo>
                <a:cubicBezTo>
                  <a:pt x="0" y="27660"/>
                  <a:pt x="1520" y="27660"/>
                  <a:pt x="1520" y="28876"/>
                </a:cubicBezTo>
                <a:cubicBezTo>
                  <a:pt x="1520" y="30062"/>
                  <a:pt x="0" y="30062"/>
                  <a:pt x="0" y="31277"/>
                </a:cubicBezTo>
                <a:cubicBezTo>
                  <a:pt x="0" y="32493"/>
                  <a:pt x="1520" y="32493"/>
                  <a:pt x="1520" y="33679"/>
                </a:cubicBezTo>
                <a:cubicBezTo>
                  <a:pt x="1520" y="34894"/>
                  <a:pt x="0" y="34894"/>
                  <a:pt x="0" y="36110"/>
                </a:cubicBezTo>
                <a:cubicBezTo>
                  <a:pt x="0" y="37296"/>
                  <a:pt x="1520" y="37296"/>
                  <a:pt x="1520" y="38512"/>
                </a:cubicBezTo>
              </a:path>
            </a:pathLst>
          </a:custGeom>
          <a:solidFill>
            <a:schemeClr val="accent3"/>
          </a:solid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txBox="1">
            <a:spLocks noGrp="1"/>
          </p:cNvSpPr>
          <p:nvPr>
            <p:ph type="title"/>
          </p:nvPr>
        </p:nvSpPr>
        <p:spPr>
          <a:xfrm>
            <a:off x="671165" y="2514600"/>
            <a:ext cx="4880700" cy="55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r>
              <a:rPr lang="ru-RU"/>
              <a:t>Образец заголовка</a:t>
            </a:r>
            <a:endParaRPr/>
          </a:p>
        </p:txBody>
      </p:sp>
      <p:sp>
        <p:nvSpPr>
          <p:cNvPr id="57" name="Google Shape;57;p3"/>
          <p:cNvSpPr txBox="1">
            <a:spLocks noGrp="1"/>
          </p:cNvSpPr>
          <p:nvPr>
            <p:ph type="subTitle" idx="1"/>
          </p:nvPr>
        </p:nvSpPr>
        <p:spPr>
          <a:xfrm>
            <a:off x="717425" y="3073525"/>
            <a:ext cx="4030500" cy="63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a:t>Образец подзаголовка</a:t>
            </a:r>
            <a:endParaRPr/>
          </a:p>
        </p:txBody>
      </p:sp>
      <p:sp>
        <p:nvSpPr>
          <p:cNvPr id="58" name="Google Shape;58;p3"/>
          <p:cNvSpPr txBox="1">
            <a:spLocks noGrp="1"/>
          </p:cNvSpPr>
          <p:nvPr>
            <p:ph type="title" idx="2" hasCustomPrompt="1"/>
          </p:nvPr>
        </p:nvSpPr>
        <p:spPr>
          <a:xfrm>
            <a:off x="617196" y="690175"/>
            <a:ext cx="3496800" cy="185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9" name="Google Shape;59;p3"/>
          <p:cNvSpPr/>
          <p:nvPr/>
        </p:nvSpPr>
        <p:spPr>
          <a:xfrm>
            <a:off x="179600" y="4464225"/>
            <a:ext cx="1059900" cy="1059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17532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4"/>
          <p:cNvSpPr/>
          <p:nvPr/>
        </p:nvSpPr>
        <p:spPr>
          <a:xfrm>
            <a:off x="-550231" y="3330675"/>
            <a:ext cx="1073100" cy="10731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311458" y="-431576"/>
            <a:ext cx="1113453" cy="1121180"/>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379700" y="1639175"/>
            <a:ext cx="2253495" cy="22534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8103500" y="4164621"/>
            <a:ext cx="749189" cy="75438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ru-RU"/>
              <a:t>Образец заголовка</a:t>
            </a:r>
            <a:endParaRPr/>
          </a:p>
        </p:txBody>
      </p:sp>
      <p:sp>
        <p:nvSpPr>
          <p:cNvPr id="66" name="Google Shape;66;p4"/>
          <p:cNvSpPr txBox="1">
            <a:spLocks noGrp="1"/>
          </p:cNvSpPr>
          <p:nvPr>
            <p:ph type="body" idx="1"/>
          </p:nvPr>
        </p:nvSpPr>
        <p:spPr>
          <a:xfrm>
            <a:off x="717425" y="1098050"/>
            <a:ext cx="7709100" cy="35076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pPr lvl="0"/>
            <a:r>
              <a:rPr lang="ru-RU"/>
              <a:t>Образец текста</a:t>
            </a:r>
          </a:p>
        </p:txBody>
      </p:sp>
      <p:sp>
        <p:nvSpPr>
          <p:cNvPr id="67" name="Google Shape;67;p4"/>
          <p:cNvSpPr/>
          <p:nvPr/>
        </p:nvSpPr>
        <p:spPr>
          <a:xfrm>
            <a:off x="285395" y="22037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8532102" y="109805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40691" y="2033570"/>
            <a:ext cx="58818" cy="57851"/>
          </a:xfrm>
          <a:custGeom>
            <a:avLst/>
            <a:gdLst/>
            <a:ahLst/>
            <a:cxnLst/>
            <a:rect l="l" t="t" r="r" b="b"/>
            <a:pathLst>
              <a:path w="1763" h="1734" extrusionOk="0">
                <a:moveTo>
                  <a:pt x="882" y="1"/>
                </a:moveTo>
                <a:cubicBezTo>
                  <a:pt x="395" y="1"/>
                  <a:pt x="0" y="365"/>
                  <a:pt x="0" y="852"/>
                </a:cubicBezTo>
                <a:cubicBezTo>
                  <a:pt x="0" y="1338"/>
                  <a:pt x="395" y="1733"/>
                  <a:pt x="882" y="1733"/>
                </a:cubicBezTo>
                <a:cubicBezTo>
                  <a:pt x="1368" y="1733"/>
                  <a:pt x="1763" y="1338"/>
                  <a:pt x="1763" y="852"/>
                </a:cubicBezTo>
                <a:cubicBezTo>
                  <a:pt x="1763" y="365"/>
                  <a:pt x="1368"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041150" y="293599"/>
            <a:ext cx="683882" cy="68862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8195288" y="2483126"/>
            <a:ext cx="565619" cy="56558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08969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2"/>
        <p:cNvGrpSpPr/>
        <p:nvPr/>
      </p:nvGrpSpPr>
      <p:grpSpPr>
        <a:xfrm>
          <a:off x="0" y="0"/>
          <a:ext cx="0" cy="0"/>
          <a:chOff x="0" y="0"/>
          <a:chExt cx="0" cy="0"/>
        </a:xfrm>
      </p:grpSpPr>
      <p:sp>
        <p:nvSpPr>
          <p:cNvPr id="73" name="Google Shape;73;p5"/>
          <p:cNvSpPr/>
          <p:nvPr/>
        </p:nvSpPr>
        <p:spPr>
          <a:xfrm>
            <a:off x="7591097" y="-699575"/>
            <a:ext cx="2429252" cy="242911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8045178" y="4050902"/>
            <a:ext cx="1622950" cy="1634213"/>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272662" y="-1291762"/>
            <a:ext cx="3021300" cy="30213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21508" y="-441063"/>
            <a:ext cx="1318991" cy="1318922"/>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36894" y="-156422"/>
            <a:ext cx="749765" cy="74962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914827" y="1782021"/>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485233" y="2050465"/>
            <a:ext cx="58851" cy="57817"/>
          </a:xfrm>
          <a:custGeom>
            <a:avLst/>
            <a:gdLst/>
            <a:ahLst/>
            <a:cxnLst/>
            <a:rect l="l" t="t" r="r" b="b"/>
            <a:pathLst>
              <a:path w="1764" h="1733" extrusionOk="0">
                <a:moveTo>
                  <a:pt x="882" y="0"/>
                </a:moveTo>
                <a:cubicBezTo>
                  <a:pt x="396" y="0"/>
                  <a:pt x="1" y="395"/>
                  <a:pt x="1" y="882"/>
                </a:cubicBezTo>
                <a:cubicBezTo>
                  <a:pt x="1" y="1368"/>
                  <a:pt x="396" y="1733"/>
                  <a:pt x="882" y="1733"/>
                </a:cubicBezTo>
                <a:cubicBezTo>
                  <a:pt x="1368" y="1733"/>
                  <a:pt x="1764" y="1368"/>
                  <a:pt x="1764" y="882"/>
                </a:cubicBezTo>
                <a:cubicBezTo>
                  <a:pt x="1764" y="395"/>
                  <a:pt x="1368" y="0"/>
                  <a:pt x="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1409114" y="4344807"/>
            <a:ext cx="57851" cy="57851"/>
          </a:xfrm>
          <a:custGeom>
            <a:avLst/>
            <a:gdLst/>
            <a:ahLst/>
            <a:cxnLst/>
            <a:rect l="l" t="t" r="r" b="b"/>
            <a:pathLst>
              <a:path w="1734" h="1734" extrusionOk="0">
                <a:moveTo>
                  <a:pt x="852" y="1"/>
                </a:moveTo>
                <a:cubicBezTo>
                  <a:pt x="365" y="1"/>
                  <a:pt x="1" y="365"/>
                  <a:pt x="1" y="852"/>
                </a:cubicBezTo>
                <a:cubicBezTo>
                  <a:pt x="1" y="1338"/>
                  <a:pt x="365" y="1733"/>
                  <a:pt x="852" y="1733"/>
                </a:cubicBezTo>
                <a:cubicBezTo>
                  <a:pt x="1338" y="1733"/>
                  <a:pt x="1733" y="1338"/>
                  <a:pt x="1733" y="852"/>
                </a:cubicBezTo>
                <a:cubicBezTo>
                  <a:pt x="1733" y="365"/>
                  <a:pt x="1338" y="1"/>
                  <a:pt x="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txBox="1">
            <a:spLocks noGrp="1"/>
          </p:cNvSpPr>
          <p:nvPr>
            <p:ph type="body" idx="1"/>
          </p:nvPr>
        </p:nvSpPr>
        <p:spPr>
          <a:xfrm>
            <a:off x="717425" y="3166050"/>
            <a:ext cx="3854700" cy="9339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ru-RU"/>
              <a:t>Образец текста</a:t>
            </a:r>
          </a:p>
        </p:txBody>
      </p:sp>
      <p:sp>
        <p:nvSpPr>
          <p:cNvPr id="82" name="Google Shape;82;p5"/>
          <p:cNvSpPr txBox="1">
            <a:spLocks noGrp="1"/>
          </p:cNvSpPr>
          <p:nvPr>
            <p:ph type="body" idx="2"/>
          </p:nvPr>
        </p:nvSpPr>
        <p:spPr>
          <a:xfrm>
            <a:off x="4572000" y="3166050"/>
            <a:ext cx="3854700" cy="9339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ru-RU"/>
              <a:t>Образец текста</a:t>
            </a:r>
          </a:p>
        </p:txBody>
      </p:sp>
      <p:sp>
        <p:nvSpPr>
          <p:cNvPr id="83" name="Google Shape;83;p5"/>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84" name="Google Shape;84;p5"/>
          <p:cNvSpPr txBox="1">
            <a:spLocks noGrp="1"/>
          </p:cNvSpPr>
          <p:nvPr>
            <p:ph type="title" idx="3"/>
          </p:nvPr>
        </p:nvSpPr>
        <p:spPr>
          <a:xfrm>
            <a:off x="1096175" y="2679938"/>
            <a:ext cx="3097200" cy="4710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400"/>
            </a:lvl1pPr>
            <a:lvl2pPr lvl="1">
              <a:spcBef>
                <a:spcPts val="0"/>
              </a:spcBef>
              <a:spcAft>
                <a:spcPts val="0"/>
              </a:spcAft>
              <a:buSzPts val="2800"/>
              <a:buNone/>
              <a:defRPr>
                <a:latin typeface="Didact Gothic"/>
                <a:ea typeface="Didact Gothic"/>
                <a:cs typeface="Didact Gothic"/>
                <a:sym typeface="Didact Gothic"/>
              </a:defRPr>
            </a:lvl2pPr>
            <a:lvl3pPr lvl="2">
              <a:spcBef>
                <a:spcPts val="0"/>
              </a:spcBef>
              <a:spcAft>
                <a:spcPts val="0"/>
              </a:spcAft>
              <a:buSzPts val="2800"/>
              <a:buNone/>
              <a:defRPr>
                <a:latin typeface="Didact Gothic"/>
                <a:ea typeface="Didact Gothic"/>
                <a:cs typeface="Didact Gothic"/>
                <a:sym typeface="Didact Gothic"/>
              </a:defRPr>
            </a:lvl3pPr>
            <a:lvl4pPr lvl="3">
              <a:spcBef>
                <a:spcPts val="0"/>
              </a:spcBef>
              <a:spcAft>
                <a:spcPts val="0"/>
              </a:spcAft>
              <a:buSzPts val="2800"/>
              <a:buNone/>
              <a:defRPr>
                <a:latin typeface="Didact Gothic"/>
                <a:ea typeface="Didact Gothic"/>
                <a:cs typeface="Didact Gothic"/>
                <a:sym typeface="Didact Gothic"/>
              </a:defRPr>
            </a:lvl4pPr>
            <a:lvl5pPr lvl="4">
              <a:spcBef>
                <a:spcPts val="0"/>
              </a:spcBef>
              <a:spcAft>
                <a:spcPts val="0"/>
              </a:spcAft>
              <a:buSzPts val="2800"/>
              <a:buNone/>
              <a:defRPr>
                <a:latin typeface="Didact Gothic"/>
                <a:ea typeface="Didact Gothic"/>
                <a:cs typeface="Didact Gothic"/>
                <a:sym typeface="Didact Gothic"/>
              </a:defRPr>
            </a:lvl5pPr>
            <a:lvl6pPr lvl="5">
              <a:spcBef>
                <a:spcPts val="0"/>
              </a:spcBef>
              <a:spcAft>
                <a:spcPts val="0"/>
              </a:spcAft>
              <a:buSzPts val="2800"/>
              <a:buNone/>
              <a:defRPr>
                <a:latin typeface="Didact Gothic"/>
                <a:ea typeface="Didact Gothic"/>
                <a:cs typeface="Didact Gothic"/>
                <a:sym typeface="Didact Gothic"/>
              </a:defRPr>
            </a:lvl6pPr>
            <a:lvl7pPr lvl="6">
              <a:spcBef>
                <a:spcPts val="0"/>
              </a:spcBef>
              <a:spcAft>
                <a:spcPts val="0"/>
              </a:spcAft>
              <a:buSzPts val="2800"/>
              <a:buNone/>
              <a:defRPr>
                <a:latin typeface="Didact Gothic"/>
                <a:ea typeface="Didact Gothic"/>
                <a:cs typeface="Didact Gothic"/>
                <a:sym typeface="Didact Gothic"/>
              </a:defRPr>
            </a:lvl7pPr>
            <a:lvl8pPr lvl="7">
              <a:spcBef>
                <a:spcPts val="0"/>
              </a:spcBef>
              <a:spcAft>
                <a:spcPts val="0"/>
              </a:spcAft>
              <a:buSzPts val="2800"/>
              <a:buNone/>
              <a:defRPr>
                <a:latin typeface="Didact Gothic"/>
                <a:ea typeface="Didact Gothic"/>
                <a:cs typeface="Didact Gothic"/>
                <a:sym typeface="Didact Gothic"/>
              </a:defRPr>
            </a:lvl8pPr>
            <a:lvl9pPr lvl="8">
              <a:spcBef>
                <a:spcPts val="0"/>
              </a:spcBef>
              <a:spcAft>
                <a:spcPts val="0"/>
              </a:spcAft>
              <a:buSzPts val="2800"/>
              <a:buNone/>
              <a:defRPr>
                <a:latin typeface="Didact Gothic"/>
                <a:ea typeface="Didact Gothic"/>
                <a:cs typeface="Didact Gothic"/>
                <a:sym typeface="Didact Gothic"/>
              </a:defRPr>
            </a:lvl9pPr>
          </a:lstStyle>
          <a:p>
            <a:r>
              <a:rPr lang="ru-RU"/>
              <a:t>Образец заголовка</a:t>
            </a:r>
            <a:endParaRPr/>
          </a:p>
        </p:txBody>
      </p:sp>
      <p:sp>
        <p:nvSpPr>
          <p:cNvPr id="85" name="Google Shape;85;p5"/>
          <p:cNvSpPr txBox="1">
            <a:spLocks noGrp="1"/>
          </p:cNvSpPr>
          <p:nvPr>
            <p:ph type="title" idx="4"/>
          </p:nvPr>
        </p:nvSpPr>
        <p:spPr>
          <a:xfrm>
            <a:off x="4950750" y="2679938"/>
            <a:ext cx="3097200" cy="47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atin typeface="Didact Gothic"/>
                <a:ea typeface="Didact Gothic"/>
                <a:cs typeface="Didact Gothic"/>
                <a:sym typeface="Didact Gothic"/>
              </a:defRPr>
            </a:lvl2pPr>
            <a:lvl3pPr lvl="2" rtl="0">
              <a:spcBef>
                <a:spcPts val="0"/>
              </a:spcBef>
              <a:spcAft>
                <a:spcPts val="0"/>
              </a:spcAft>
              <a:buSzPts val="2800"/>
              <a:buNone/>
              <a:defRPr>
                <a:latin typeface="Didact Gothic"/>
                <a:ea typeface="Didact Gothic"/>
                <a:cs typeface="Didact Gothic"/>
                <a:sym typeface="Didact Gothic"/>
              </a:defRPr>
            </a:lvl3pPr>
            <a:lvl4pPr lvl="3" rtl="0">
              <a:spcBef>
                <a:spcPts val="0"/>
              </a:spcBef>
              <a:spcAft>
                <a:spcPts val="0"/>
              </a:spcAft>
              <a:buSzPts val="2800"/>
              <a:buNone/>
              <a:defRPr>
                <a:latin typeface="Didact Gothic"/>
                <a:ea typeface="Didact Gothic"/>
                <a:cs typeface="Didact Gothic"/>
                <a:sym typeface="Didact Gothic"/>
              </a:defRPr>
            </a:lvl4pPr>
            <a:lvl5pPr lvl="4" rtl="0">
              <a:spcBef>
                <a:spcPts val="0"/>
              </a:spcBef>
              <a:spcAft>
                <a:spcPts val="0"/>
              </a:spcAft>
              <a:buSzPts val="2800"/>
              <a:buNone/>
              <a:defRPr>
                <a:latin typeface="Didact Gothic"/>
                <a:ea typeface="Didact Gothic"/>
                <a:cs typeface="Didact Gothic"/>
                <a:sym typeface="Didact Gothic"/>
              </a:defRPr>
            </a:lvl5pPr>
            <a:lvl6pPr lvl="5" rtl="0">
              <a:spcBef>
                <a:spcPts val="0"/>
              </a:spcBef>
              <a:spcAft>
                <a:spcPts val="0"/>
              </a:spcAft>
              <a:buSzPts val="2800"/>
              <a:buNone/>
              <a:defRPr>
                <a:latin typeface="Didact Gothic"/>
                <a:ea typeface="Didact Gothic"/>
                <a:cs typeface="Didact Gothic"/>
                <a:sym typeface="Didact Gothic"/>
              </a:defRPr>
            </a:lvl6pPr>
            <a:lvl7pPr lvl="6" rtl="0">
              <a:spcBef>
                <a:spcPts val="0"/>
              </a:spcBef>
              <a:spcAft>
                <a:spcPts val="0"/>
              </a:spcAft>
              <a:buSzPts val="2800"/>
              <a:buNone/>
              <a:defRPr>
                <a:latin typeface="Didact Gothic"/>
                <a:ea typeface="Didact Gothic"/>
                <a:cs typeface="Didact Gothic"/>
                <a:sym typeface="Didact Gothic"/>
              </a:defRPr>
            </a:lvl7pPr>
            <a:lvl8pPr lvl="7" rtl="0">
              <a:spcBef>
                <a:spcPts val="0"/>
              </a:spcBef>
              <a:spcAft>
                <a:spcPts val="0"/>
              </a:spcAft>
              <a:buSzPts val="2800"/>
              <a:buNone/>
              <a:defRPr>
                <a:latin typeface="Didact Gothic"/>
                <a:ea typeface="Didact Gothic"/>
                <a:cs typeface="Didact Gothic"/>
                <a:sym typeface="Didact Gothic"/>
              </a:defRPr>
            </a:lvl8pPr>
            <a:lvl9pPr lvl="8" rtl="0">
              <a:spcBef>
                <a:spcPts val="0"/>
              </a:spcBef>
              <a:spcAft>
                <a:spcPts val="0"/>
              </a:spcAft>
              <a:buSzPts val="2800"/>
              <a:buNone/>
              <a:defRPr>
                <a:latin typeface="Didact Gothic"/>
                <a:ea typeface="Didact Gothic"/>
                <a:cs typeface="Didact Gothic"/>
                <a:sym typeface="Didact Gothic"/>
              </a:defRPr>
            </a:lvl9pPr>
          </a:lstStyle>
          <a:p>
            <a:r>
              <a:rPr lang="ru-RU"/>
              <a:t>Образец заголовка</a:t>
            </a:r>
            <a:endParaRPr/>
          </a:p>
        </p:txBody>
      </p:sp>
      <p:sp>
        <p:nvSpPr>
          <p:cNvPr id="86" name="Google Shape;86;p5"/>
          <p:cNvSpPr/>
          <p:nvPr/>
        </p:nvSpPr>
        <p:spPr>
          <a:xfrm>
            <a:off x="-925675" y="-944712"/>
            <a:ext cx="2327327" cy="232719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438275" y="4229650"/>
            <a:ext cx="1352532" cy="136191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19254" y="4126088"/>
            <a:ext cx="771900" cy="7719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2442" y="-16625"/>
            <a:ext cx="471092" cy="47102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607031"/>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92" name="Google Shape;92;p6"/>
          <p:cNvSpPr/>
          <p:nvPr/>
        </p:nvSpPr>
        <p:spPr>
          <a:xfrm>
            <a:off x="8045172" y="-1326313"/>
            <a:ext cx="2429252" cy="242911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8045178" y="4050902"/>
            <a:ext cx="1622950" cy="1634213"/>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8368902" y="1155284"/>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562700" y="-551600"/>
            <a:ext cx="1352532" cy="136191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70404" y="245838"/>
            <a:ext cx="771900" cy="7719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70433"/>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7"/>
        <p:cNvGrpSpPr/>
        <p:nvPr/>
      </p:nvGrpSpPr>
      <p:grpSpPr>
        <a:xfrm>
          <a:off x="0" y="0"/>
          <a:ext cx="0" cy="0"/>
          <a:chOff x="0" y="0"/>
          <a:chExt cx="0" cy="0"/>
        </a:xfrm>
      </p:grpSpPr>
      <p:sp>
        <p:nvSpPr>
          <p:cNvPr id="98" name="Google Shape;98;p7"/>
          <p:cNvSpPr/>
          <p:nvPr/>
        </p:nvSpPr>
        <p:spPr>
          <a:xfrm>
            <a:off x="6158976" y="3060750"/>
            <a:ext cx="2807100" cy="28071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6952530" y="3854360"/>
            <a:ext cx="1219991" cy="121987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471473" y="3373315"/>
            <a:ext cx="2182106" cy="2181970"/>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txBox="1">
            <a:spLocks noGrp="1"/>
          </p:cNvSpPr>
          <p:nvPr>
            <p:ph type="body" idx="1"/>
          </p:nvPr>
        </p:nvSpPr>
        <p:spPr>
          <a:xfrm>
            <a:off x="613572" y="3867175"/>
            <a:ext cx="5454600" cy="7581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ru-RU"/>
              <a:t>Образец текста</a:t>
            </a:r>
          </a:p>
        </p:txBody>
      </p:sp>
      <p:sp>
        <p:nvSpPr>
          <p:cNvPr id="102" name="Google Shape;102;p7"/>
          <p:cNvSpPr txBox="1">
            <a:spLocks noGrp="1"/>
          </p:cNvSpPr>
          <p:nvPr>
            <p:ph type="title"/>
          </p:nvPr>
        </p:nvSpPr>
        <p:spPr>
          <a:xfrm>
            <a:off x="613572" y="3304925"/>
            <a:ext cx="3926700" cy="562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grpSp>
        <p:nvGrpSpPr>
          <p:cNvPr id="103" name="Google Shape;103;p7"/>
          <p:cNvGrpSpPr/>
          <p:nvPr/>
        </p:nvGrpSpPr>
        <p:grpSpPr>
          <a:xfrm>
            <a:off x="8714604" y="0"/>
            <a:ext cx="129851" cy="538530"/>
            <a:chOff x="273429" y="0"/>
            <a:chExt cx="129851" cy="538530"/>
          </a:xfrm>
        </p:grpSpPr>
        <p:sp>
          <p:nvSpPr>
            <p:cNvPr id="104" name="Google Shape;104;p7"/>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7"/>
          <p:cNvSpPr/>
          <p:nvPr/>
        </p:nvSpPr>
        <p:spPr>
          <a:xfrm>
            <a:off x="7602322" y="2443176"/>
            <a:ext cx="2182106" cy="2182106"/>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7205466" y="4107259"/>
            <a:ext cx="714119" cy="714082"/>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7674700" y="2313275"/>
            <a:ext cx="855900" cy="855900"/>
          </a:xfrm>
          <a:prstGeom prst="ellipse">
            <a:avLst/>
          </a:pr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6580383" y="2672777"/>
            <a:ext cx="205951" cy="205951"/>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142586"/>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717425" y="2219100"/>
            <a:ext cx="7709100" cy="70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ru-RU"/>
              <a:t>Образец заголовка</a:t>
            </a:r>
            <a:endParaRPr/>
          </a:p>
        </p:txBody>
      </p:sp>
      <p:sp>
        <p:nvSpPr>
          <p:cNvPr id="126" name="Google Shape;126;p8"/>
          <p:cNvSpPr/>
          <p:nvPr/>
        </p:nvSpPr>
        <p:spPr>
          <a:xfrm>
            <a:off x="2811000" y="833950"/>
            <a:ext cx="3522000" cy="35220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7706360" y="-646214"/>
            <a:ext cx="2004795" cy="2004755"/>
          </a:xfrm>
          <a:custGeom>
            <a:avLst/>
            <a:gdLst/>
            <a:ahLst/>
            <a:cxnLst/>
            <a:rect l="l" t="t" r="r" b="b"/>
            <a:pathLst>
              <a:path w="49364" h="49363" fill="none" extrusionOk="0">
                <a:moveTo>
                  <a:pt x="49211" y="24438"/>
                </a:moveTo>
                <a:cubicBezTo>
                  <a:pt x="49363" y="37995"/>
                  <a:pt x="38481" y="49089"/>
                  <a:pt x="24925" y="49241"/>
                </a:cubicBezTo>
                <a:cubicBezTo>
                  <a:pt x="11368" y="49362"/>
                  <a:pt x="274" y="38481"/>
                  <a:pt x="122" y="24924"/>
                </a:cubicBezTo>
                <a:cubicBezTo>
                  <a:pt x="0" y="11368"/>
                  <a:pt x="10882" y="274"/>
                  <a:pt x="24439" y="122"/>
                </a:cubicBezTo>
                <a:cubicBezTo>
                  <a:pt x="37995" y="0"/>
                  <a:pt x="49089" y="10882"/>
                  <a:pt x="49211" y="24438"/>
                </a:cubicBezTo>
                <a:close/>
              </a:path>
            </a:pathLst>
          </a:custGeom>
          <a:noFill/>
          <a:ln w="1672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127874" y="3830739"/>
            <a:ext cx="1230457" cy="1230518"/>
          </a:xfrm>
          <a:custGeom>
            <a:avLst/>
            <a:gdLst/>
            <a:ahLst/>
            <a:cxnLst/>
            <a:rect l="l" t="t" r="r" b="b"/>
            <a:pathLst>
              <a:path w="20183" h="20184" extrusionOk="0">
                <a:moveTo>
                  <a:pt x="20183" y="10092"/>
                </a:moveTo>
                <a:cubicBezTo>
                  <a:pt x="20183" y="15655"/>
                  <a:pt x="15654" y="20184"/>
                  <a:pt x="10092" y="20184"/>
                </a:cubicBezTo>
                <a:cubicBezTo>
                  <a:pt x="4529" y="20184"/>
                  <a:pt x="0" y="15655"/>
                  <a:pt x="0" y="10092"/>
                </a:cubicBezTo>
                <a:cubicBezTo>
                  <a:pt x="0" y="4499"/>
                  <a:pt x="4529" y="1"/>
                  <a:pt x="10092" y="1"/>
                </a:cubicBezTo>
                <a:cubicBezTo>
                  <a:pt x="15654" y="1"/>
                  <a:pt x="20183" y="4499"/>
                  <a:pt x="20183" y="1009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359800" y="3342524"/>
            <a:ext cx="2206943" cy="2206943"/>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391886" y="4094806"/>
            <a:ext cx="702429" cy="70239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528386" y="4230175"/>
            <a:ext cx="430576" cy="430576"/>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8123622" y="-232026"/>
            <a:ext cx="1168255" cy="1176362"/>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7885301" y="-467277"/>
            <a:ext cx="1646906" cy="1646873"/>
          </a:xfrm>
          <a:custGeom>
            <a:avLst/>
            <a:gdLst/>
            <a:ahLst/>
            <a:cxnLst/>
            <a:rect l="l" t="t" r="r" b="b"/>
            <a:pathLst>
              <a:path w="49364" h="49363" fill="none" extrusionOk="0">
                <a:moveTo>
                  <a:pt x="49211" y="24438"/>
                </a:moveTo>
                <a:cubicBezTo>
                  <a:pt x="49363" y="37995"/>
                  <a:pt x="38481" y="49089"/>
                  <a:pt x="24925" y="49241"/>
                </a:cubicBezTo>
                <a:cubicBezTo>
                  <a:pt x="11368" y="49362"/>
                  <a:pt x="274" y="38481"/>
                  <a:pt x="122" y="24924"/>
                </a:cubicBezTo>
                <a:cubicBezTo>
                  <a:pt x="0" y="11368"/>
                  <a:pt x="10882" y="274"/>
                  <a:pt x="24439" y="122"/>
                </a:cubicBezTo>
                <a:cubicBezTo>
                  <a:pt x="37995" y="0"/>
                  <a:pt x="49089" y="10882"/>
                  <a:pt x="49211" y="24438"/>
                </a:cubicBezTo>
                <a:close/>
              </a:path>
            </a:pathLst>
          </a:custGeom>
          <a:noFill/>
          <a:ln w="1672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7352777" y="3531694"/>
            <a:ext cx="2606049" cy="2605996"/>
          </a:xfrm>
          <a:custGeom>
            <a:avLst/>
            <a:gdLst/>
            <a:ahLst/>
            <a:cxnLst/>
            <a:rect l="l" t="t" r="r" b="b"/>
            <a:pathLst>
              <a:path w="49364" h="49363" fill="none" extrusionOk="0">
                <a:moveTo>
                  <a:pt x="49211" y="24438"/>
                </a:moveTo>
                <a:cubicBezTo>
                  <a:pt x="49363" y="37995"/>
                  <a:pt x="38481" y="49089"/>
                  <a:pt x="24925" y="49241"/>
                </a:cubicBezTo>
                <a:cubicBezTo>
                  <a:pt x="11368" y="49362"/>
                  <a:pt x="274" y="38481"/>
                  <a:pt x="122" y="24924"/>
                </a:cubicBezTo>
                <a:cubicBezTo>
                  <a:pt x="0" y="11368"/>
                  <a:pt x="10882" y="274"/>
                  <a:pt x="24439" y="122"/>
                </a:cubicBezTo>
                <a:cubicBezTo>
                  <a:pt x="37995" y="0"/>
                  <a:pt x="49089" y="10882"/>
                  <a:pt x="49211" y="24438"/>
                </a:cubicBezTo>
                <a:close/>
              </a:path>
            </a:pathLst>
          </a:custGeom>
          <a:noFill/>
          <a:ln w="1672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445601" y="302000"/>
            <a:ext cx="1332484" cy="1341731"/>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289457" y="78322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178679"/>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37"/>
        <p:cNvGrpSpPr/>
        <p:nvPr/>
      </p:nvGrpSpPr>
      <p:grpSpPr>
        <a:xfrm>
          <a:off x="0" y="0"/>
          <a:ext cx="0" cy="0"/>
          <a:chOff x="0" y="0"/>
          <a:chExt cx="0" cy="0"/>
        </a:xfrm>
      </p:grpSpPr>
      <p:sp>
        <p:nvSpPr>
          <p:cNvPr id="138" name="Google Shape;138;p9"/>
          <p:cNvSpPr/>
          <p:nvPr/>
        </p:nvSpPr>
        <p:spPr>
          <a:xfrm>
            <a:off x="836675" y="834614"/>
            <a:ext cx="3474150" cy="3474272"/>
          </a:xfrm>
          <a:custGeom>
            <a:avLst/>
            <a:gdLst/>
            <a:ahLst/>
            <a:cxnLst/>
            <a:rect l="l" t="t" r="r" b="b"/>
            <a:pathLst>
              <a:path w="20183" h="20184" extrusionOk="0">
                <a:moveTo>
                  <a:pt x="20183" y="10092"/>
                </a:moveTo>
                <a:cubicBezTo>
                  <a:pt x="20183" y="15655"/>
                  <a:pt x="15654" y="20184"/>
                  <a:pt x="10092" y="20184"/>
                </a:cubicBezTo>
                <a:cubicBezTo>
                  <a:pt x="4529" y="20184"/>
                  <a:pt x="0" y="15655"/>
                  <a:pt x="0" y="10092"/>
                </a:cubicBezTo>
                <a:cubicBezTo>
                  <a:pt x="0" y="4499"/>
                  <a:pt x="4529" y="1"/>
                  <a:pt x="10092" y="1"/>
                </a:cubicBezTo>
                <a:cubicBezTo>
                  <a:pt x="15654" y="1"/>
                  <a:pt x="20183" y="4499"/>
                  <a:pt x="20183" y="1009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flipH="1">
            <a:off x="7657374" y="3918350"/>
            <a:ext cx="1819800" cy="1819800"/>
          </a:xfrm>
          <a:prstGeom prst="ellipse">
            <a:avLst/>
          </a:pr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flipH="1">
            <a:off x="-484307" y="4272534"/>
            <a:ext cx="1403549" cy="1337857"/>
          </a:xfrm>
          <a:custGeom>
            <a:avLst/>
            <a:gdLst/>
            <a:ahLst/>
            <a:cxnLst/>
            <a:rect l="l" t="t" r="r" b="b"/>
            <a:pathLst>
              <a:path w="38330" h="36536" extrusionOk="0">
                <a:moveTo>
                  <a:pt x="19211" y="31"/>
                </a:moveTo>
                <a:cubicBezTo>
                  <a:pt x="11885" y="61"/>
                  <a:pt x="5320" y="4560"/>
                  <a:pt x="2706" y="11429"/>
                </a:cubicBezTo>
                <a:cubicBezTo>
                  <a:pt x="1" y="18633"/>
                  <a:pt x="2280" y="26779"/>
                  <a:pt x="8360" y="31521"/>
                </a:cubicBezTo>
                <a:cubicBezTo>
                  <a:pt x="14408" y="36293"/>
                  <a:pt x="22889" y="36536"/>
                  <a:pt x="29241" y="32159"/>
                </a:cubicBezTo>
                <a:cubicBezTo>
                  <a:pt x="35564" y="27752"/>
                  <a:pt x="38330" y="19758"/>
                  <a:pt x="36020" y="12402"/>
                </a:cubicBezTo>
                <a:cubicBezTo>
                  <a:pt x="33740" y="5016"/>
                  <a:pt x="26931" y="0"/>
                  <a:pt x="19211" y="31"/>
                </a:cubicBezTo>
                <a:close/>
                <a:moveTo>
                  <a:pt x="19211" y="30092"/>
                </a:moveTo>
                <a:cubicBezTo>
                  <a:pt x="14165" y="30092"/>
                  <a:pt x="9636" y="27053"/>
                  <a:pt x="7721" y="22402"/>
                </a:cubicBezTo>
                <a:cubicBezTo>
                  <a:pt x="5776" y="17752"/>
                  <a:pt x="6840" y="12402"/>
                  <a:pt x="10426" y="8846"/>
                </a:cubicBezTo>
                <a:cubicBezTo>
                  <a:pt x="13983" y="5289"/>
                  <a:pt x="19332" y="4225"/>
                  <a:pt x="23983" y="6140"/>
                </a:cubicBezTo>
                <a:cubicBezTo>
                  <a:pt x="28603" y="8086"/>
                  <a:pt x="31643" y="12615"/>
                  <a:pt x="31643" y="17660"/>
                </a:cubicBezTo>
                <a:cubicBezTo>
                  <a:pt x="31643" y="24499"/>
                  <a:pt x="26050" y="30062"/>
                  <a:pt x="19211"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flipH="1">
            <a:off x="-694668" y="4006496"/>
            <a:ext cx="1819817" cy="1820952"/>
          </a:xfrm>
          <a:custGeom>
            <a:avLst/>
            <a:gdLst/>
            <a:ahLst/>
            <a:cxnLst/>
            <a:rect l="l" t="t" r="r" b="b"/>
            <a:pathLst>
              <a:path w="49698" h="49729" fill="none" extrusionOk="0">
                <a:moveTo>
                  <a:pt x="49394" y="24317"/>
                </a:moveTo>
                <a:cubicBezTo>
                  <a:pt x="49697" y="37843"/>
                  <a:pt x="38968" y="49090"/>
                  <a:pt x="25411" y="49394"/>
                </a:cubicBezTo>
                <a:cubicBezTo>
                  <a:pt x="11855" y="49728"/>
                  <a:pt x="608" y="38968"/>
                  <a:pt x="304" y="25412"/>
                </a:cubicBezTo>
                <a:cubicBezTo>
                  <a:pt x="1" y="11886"/>
                  <a:pt x="10730" y="639"/>
                  <a:pt x="24287" y="335"/>
                </a:cubicBezTo>
                <a:cubicBezTo>
                  <a:pt x="37843" y="1"/>
                  <a:pt x="49059" y="10761"/>
                  <a:pt x="49394" y="24317"/>
                </a:cubicBezTo>
                <a:close/>
              </a:path>
            </a:pathLst>
          </a:custGeom>
          <a:noFill/>
          <a:ln w="167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flipH="1">
            <a:off x="-466589" y="-404919"/>
            <a:ext cx="1315630" cy="1316451"/>
          </a:xfrm>
          <a:custGeom>
            <a:avLst/>
            <a:gdLst/>
            <a:ahLst/>
            <a:cxnLst/>
            <a:rect l="l" t="t" r="r" b="b"/>
            <a:pathLst>
              <a:path w="49698" h="49729" fill="none" extrusionOk="0">
                <a:moveTo>
                  <a:pt x="49394" y="24317"/>
                </a:moveTo>
                <a:cubicBezTo>
                  <a:pt x="49697" y="37843"/>
                  <a:pt x="38968" y="49090"/>
                  <a:pt x="25411" y="49394"/>
                </a:cubicBezTo>
                <a:cubicBezTo>
                  <a:pt x="11855" y="49728"/>
                  <a:pt x="608" y="38968"/>
                  <a:pt x="304" y="25412"/>
                </a:cubicBezTo>
                <a:cubicBezTo>
                  <a:pt x="1" y="11886"/>
                  <a:pt x="10730" y="639"/>
                  <a:pt x="24287" y="335"/>
                </a:cubicBezTo>
                <a:cubicBezTo>
                  <a:pt x="37843" y="1"/>
                  <a:pt x="49059" y="10761"/>
                  <a:pt x="49394" y="24317"/>
                </a:cubicBezTo>
                <a:close/>
              </a:path>
            </a:pathLst>
          </a:custGeom>
          <a:noFill/>
          <a:ln w="167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9"/>
          <p:cNvGrpSpPr/>
          <p:nvPr/>
        </p:nvGrpSpPr>
        <p:grpSpPr>
          <a:xfrm flipH="1">
            <a:off x="126307" y="1658200"/>
            <a:ext cx="129851" cy="538530"/>
            <a:chOff x="273429" y="0"/>
            <a:chExt cx="129851" cy="538530"/>
          </a:xfrm>
        </p:grpSpPr>
        <p:sp>
          <p:nvSpPr>
            <p:cNvPr id="144" name="Google Shape;144;p9"/>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9"/>
          <p:cNvSpPr/>
          <p:nvPr/>
        </p:nvSpPr>
        <p:spPr>
          <a:xfrm flipH="1">
            <a:off x="7003598" y="4758541"/>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flipH="1">
            <a:off x="8379503" y="3338121"/>
            <a:ext cx="211952" cy="210951"/>
          </a:xfrm>
          <a:custGeom>
            <a:avLst/>
            <a:gdLst/>
            <a:ahLst/>
            <a:cxnLst/>
            <a:rect l="l" t="t" r="r" b="b"/>
            <a:pathLst>
              <a:path w="6353" h="6323" extrusionOk="0">
                <a:moveTo>
                  <a:pt x="2249" y="1"/>
                </a:moveTo>
                <a:lnTo>
                  <a:pt x="2249" y="2220"/>
                </a:lnTo>
                <a:lnTo>
                  <a:pt x="0" y="2220"/>
                </a:lnTo>
                <a:lnTo>
                  <a:pt x="0" y="4104"/>
                </a:lnTo>
                <a:lnTo>
                  <a:pt x="2249" y="4104"/>
                </a:lnTo>
                <a:lnTo>
                  <a:pt x="2249" y="6323"/>
                </a:lnTo>
                <a:lnTo>
                  <a:pt x="4103" y="6323"/>
                </a:lnTo>
                <a:lnTo>
                  <a:pt x="4103" y="4104"/>
                </a:lnTo>
                <a:lnTo>
                  <a:pt x="6353" y="4104"/>
                </a:lnTo>
                <a:lnTo>
                  <a:pt x="6353" y="2220"/>
                </a:lnTo>
                <a:lnTo>
                  <a:pt x="4103" y="2220"/>
                </a:lnTo>
                <a:lnTo>
                  <a:pt x="4103" y="1"/>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flipH="1">
            <a:off x="7981846" y="-404926"/>
            <a:ext cx="1531329" cy="1531329"/>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txBox="1">
            <a:spLocks noGrp="1"/>
          </p:cNvSpPr>
          <p:nvPr>
            <p:ph type="title"/>
          </p:nvPr>
        </p:nvSpPr>
        <p:spPr>
          <a:xfrm>
            <a:off x="777050" y="1677513"/>
            <a:ext cx="3593400" cy="11691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ru-RU"/>
              <a:t>Образец заголовка</a:t>
            </a:r>
            <a:endParaRPr/>
          </a:p>
        </p:txBody>
      </p:sp>
      <p:sp>
        <p:nvSpPr>
          <p:cNvPr id="164" name="Google Shape;164;p9"/>
          <p:cNvSpPr txBox="1">
            <a:spLocks noGrp="1"/>
          </p:cNvSpPr>
          <p:nvPr>
            <p:ph type="subTitle" idx="1"/>
          </p:nvPr>
        </p:nvSpPr>
        <p:spPr>
          <a:xfrm>
            <a:off x="1297700" y="3000275"/>
            <a:ext cx="2552100" cy="116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ru-RU"/>
              <a:t>Образец подзаголовка</a:t>
            </a:r>
            <a:endParaRPr/>
          </a:p>
        </p:txBody>
      </p:sp>
      <p:sp>
        <p:nvSpPr>
          <p:cNvPr id="165" name="Google Shape;165;p9"/>
          <p:cNvSpPr txBox="1">
            <a:spLocks noGrp="1"/>
          </p:cNvSpPr>
          <p:nvPr>
            <p:ph type="body" idx="2"/>
          </p:nvPr>
        </p:nvSpPr>
        <p:spPr>
          <a:xfrm>
            <a:off x="4572000" y="724200"/>
            <a:ext cx="38547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2"/>
              </a:buClr>
              <a:buSzPts val="18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ru-RU"/>
              <a:t>Образец текста</a:t>
            </a:r>
          </a:p>
        </p:txBody>
      </p:sp>
    </p:spTree>
    <p:extLst>
      <p:ext uri="{BB962C8B-B14F-4D97-AF65-F5344CB8AC3E}">
        <p14:creationId xmlns:p14="http://schemas.microsoft.com/office/powerpoint/2010/main" val="593779889"/>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6"/>
        <p:cNvGrpSpPr/>
        <p:nvPr/>
      </p:nvGrpSpPr>
      <p:grpSpPr>
        <a:xfrm>
          <a:off x="0" y="0"/>
          <a:ext cx="0" cy="0"/>
          <a:chOff x="0" y="0"/>
          <a:chExt cx="0" cy="0"/>
        </a:xfrm>
      </p:grpSpPr>
      <p:sp>
        <p:nvSpPr>
          <p:cNvPr id="167" name="Google Shape;167;p10"/>
          <p:cNvSpPr/>
          <p:nvPr/>
        </p:nvSpPr>
        <p:spPr>
          <a:xfrm>
            <a:off x="7975950" y="-463125"/>
            <a:ext cx="2105967" cy="2105696"/>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6316703" y="316246"/>
            <a:ext cx="2702100" cy="27021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0"/>
          <p:cNvSpPr/>
          <p:nvPr/>
        </p:nvSpPr>
        <p:spPr>
          <a:xfrm>
            <a:off x="-509330" y="-537169"/>
            <a:ext cx="1589400" cy="15894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324625" y="-352408"/>
            <a:ext cx="1219991" cy="121987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txBox="1">
            <a:spLocks noGrp="1"/>
          </p:cNvSpPr>
          <p:nvPr>
            <p:ph type="body" idx="1"/>
          </p:nvPr>
        </p:nvSpPr>
        <p:spPr>
          <a:xfrm>
            <a:off x="717425" y="3660900"/>
            <a:ext cx="4818600" cy="944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500">
                <a:solidFill>
                  <a:schemeClr val="dk1"/>
                </a:solidFill>
                <a:latin typeface="Bai Jamjuree Medium"/>
                <a:ea typeface="Bai Jamjuree Medium"/>
                <a:cs typeface="Bai Jamjuree Medium"/>
                <a:sym typeface="Bai Jamjuree Medium"/>
              </a:defRPr>
            </a:lvl1pPr>
          </a:lstStyle>
          <a:p>
            <a:pPr lvl="0"/>
            <a:r>
              <a:rPr lang="ru-RU"/>
              <a:t>Образец текста</a:t>
            </a:r>
          </a:p>
        </p:txBody>
      </p:sp>
      <p:sp>
        <p:nvSpPr>
          <p:cNvPr id="172" name="Google Shape;172;p10"/>
          <p:cNvSpPr/>
          <p:nvPr/>
        </p:nvSpPr>
        <p:spPr>
          <a:xfrm>
            <a:off x="7128574" y="4140022"/>
            <a:ext cx="304816" cy="304816"/>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6595837" y="595515"/>
            <a:ext cx="2143833" cy="2143562"/>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p:nvPr/>
        </p:nvSpPr>
        <p:spPr>
          <a:xfrm>
            <a:off x="-959554" y="-986752"/>
            <a:ext cx="2489848" cy="2488567"/>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dk2"/>
          </a:solidFill>
          <a:ln w="851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109187" y="-136981"/>
            <a:ext cx="789114" cy="78902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7505052" y="4385625"/>
            <a:ext cx="1020220" cy="1027300"/>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7323899" y="1323483"/>
            <a:ext cx="687709" cy="68762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934683"/>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78"/>
        <p:cNvGrpSpPr/>
        <p:nvPr/>
      </p:nvGrpSpPr>
      <p:grpSpPr>
        <a:xfrm>
          <a:off x="0" y="0"/>
          <a:ext cx="0" cy="0"/>
          <a:chOff x="0" y="0"/>
          <a:chExt cx="0" cy="0"/>
        </a:xfrm>
      </p:grpSpPr>
      <p:sp>
        <p:nvSpPr>
          <p:cNvPr id="179" name="Google Shape;179;p11"/>
          <p:cNvSpPr txBox="1">
            <a:spLocks noGrp="1"/>
          </p:cNvSpPr>
          <p:nvPr>
            <p:ph type="title" hasCustomPrompt="1"/>
          </p:nvPr>
        </p:nvSpPr>
        <p:spPr>
          <a:xfrm>
            <a:off x="717425" y="1317075"/>
            <a:ext cx="7709100" cy="17526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0" name="Google Shape;180;p11"/>
          <p:cNvSpPr txBox="1">
            <a:spLocks noGrp="1"/>
          </p:cNvSpPr>
          <p:nvPr>
            <p:ph type="body" idx="1"/>
          </p:nvPr>
        </p:nvSpPr>
        <p:spPr>
          <a:xfrm>
            <a:off x="717425" y="3152225"/>
            <a:ext cx="7709100" cy="462300"/>
          </a:xfrm>
          <a:prstGeom prst="rect">
            <a:avLst/>
          </a:prstGeom>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ru-RU"/>
              <a:t>Образец текста</a:t>
            </a:r>
          </a:p>
        </p:txBody>
      </p:sp>
      <p:sp>
        <p:nvSpPr>
          <p:cNvPr id="181" name="Google Shape;181;p11"/>
          <p:cNvSpPr/>
          <p:nvPr/>
        </p:nvSpPr>
        <p:spPr>
          <a:xfrm rot="-8568487" flipH="1">
            <a:off x="-790628" y="2984950"/>
            <a:ext cx="2946968" cy="2945658"/>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accent4"/>
          </a:solidFill>
          <a:ln w="8510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rot="-8568429" flipH="1">
            <a:off x="207339" y="3982350"/>
            <a:ext cx="950989" cy="950989"/>
          </a:xfrm>
          <a:custGeom>
            <a:avLst/>
            <a:gdLst/>
            <a:ahLst/>
            <a:cxnLst/>
            <a:rect l="l" t="t" r="r" b="b"/>
            <a:pathLst>
              <a:path w="23983" h="23983" extrusionOk="0">
                <a:moveTo>
                  <a:pt x="14347" y="1277"/>
                </a:moveTo>
                <a:cubicBezTo>
                  <a:pt x="20244" y="2584"/>
                  <a:pt x="23983" y="8420"/>
                  <a:pt x="22706" y="14317"/>
                </a:cubicBezTo>
                <a:cubicBezTo>
                  <a:pt x="21399" y="20213"/>
                  <a:pt x="15563" y="23982"/>
                  <a:pt x="9667" y="22675"/>
                </a:cubicBezTo>
                <a:cubicBezTo>
                  <a:pt x="3739" y="21399"/>
                  <a:pt x="1" y="15563"/>
                  <a:pt x="1308" y="9636"/>
                </a:cubicBezTo>
                <a:cubicBezTo>
                  <a:pt x="2584" y="3739"/>
                  <a:pt x="8420" y="0"/>
                  <a:pt x="14347" y="1277"/>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rot="-8568329" flipH="1">
            <a:off x="7151660" y="-785692"/>
            <a:ext cx="2649000" cy="2648134"/>
          </a:xfrm>
          <a:custGeom>
            <a:avLst/>
            <a:gdLst/>
            <a:ahLst/>
            <a:cxnLst/>
            <a:rect l="l" t="t" r="r" b="b"/>
            <a:pathLst>
              <a:path w="91796" h="91766" fill="none" extrusionOk="0">
                <a:moveTo>
                  <a:pt x="75473" y="16323"/>
                </a:moveTo>
                <a:cubicBezTo>
                  <a:pt x="91795" y="32646"/>
                  <a:pt x="91795" y="59120"/>
                  <a:pt x="75473" y="75443"/>
                </a:cubicBezTo>
                <a:cubicBezTo>
                  <a:pt x="59150" y="91765"/>
                  <a:pt x="32675" y="91765"/>
                  <a:pt x="16353" y="75443"/>
                </a:cubicBezTo>
                <a:cubicBezTo>
                  <a:pt x="0" y="59120"/>
                  <a:pt x="0" y="32646"/>
                  <a:pt x="16353" y="16323"/>
                </a:cubicBezTo>
                <a:cubicBezTo>
                  <a:pt x="32675" y="1"/>
                  <a:pt x="59150" y="1"/>
                  <a:pt x="75473" y="16323"/>
                </a:cubicBezTo>
                <a:close/>
              </a:path>
            </a:pathLst>
          </a:custGeom>
          <a:noFill/>
          <a:ln w="182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rot="2231670" flipH="1">
            <a:off x="232126" y="216667"/>
            <a:ext cx="641933" cy="64190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rot="-8568330" flipH="1">
            <a:off x="356434" y="341592"/>
            <a:ext cx="393493" cy="393493"/>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rot="-8568372" flipH="1">
            <a:off x="-484399" y="3290353"/>
            <a:ext cx="2334937" cy="2334937"/>
          </a:xfrm>
          <a:prstGeom prst="donut">
            <a:avLst>
              <a:gd name="adj" fmla="val 6601"/>
            </a:avLst>
          </a:pr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rot="-8568339" flipH="1">
            <a:off x="-427114" y="-441747"/>
            <a:ext cx="1960231" cy="1960231"/>
          </a:xfrm>
          <a:prstGeom prst="donut">
            <a:avLst>
              <a:gd name="adj" fmla="val 6601"/>
            </a:avLst>
          </a:pr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8607933" y="1999077"/>
            <a:ext cx="205951" cy="205951"/>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7194780" y="3310518"/>
            <a:ext cx="2280647" cy="2280678"/>
          </a:xfrm>
          <a:custGeom>
            <a:avLst/>
            <a:gdLst/>
            <a:ahLst/>
            <a:cxnLst/>
            <a:rect l="l" t="t" r="r" b="b"/>
            <a:pathLst>
              <a:path w="75412" h="75413" extrusionOk="0">
                <a:moveTo>
                  <a:pt x="39150" y="1"/>
                </a:moveTo>
                <a:cubicBezTo>
                  <a:pt x="24469" y="1"/>
                  <a:pt x="11247" y="8846"/>
                  <a:pt x="5623" y="22402"/>
                </a:cubicBezTo>
                <a:cubicBezTo>
                  <a:pt x="0" y="35959"/>
                  <a:pt x="3101" y="51552"/>
                  <a:pt x="13496" y="61947"/>
                </a:cubicBezTo>
                <a:cubicBezTo>
                  <a:pt x="23861" y="72312"/>
                  <a:pt x="39454" y="75412"/>
                  <a:pt x="53010" y="69789"/>
                </a:cubicBezTo>
                <a:cubicBezTo>
                  <a:pt x="66567" y="64196"/>
                  <a:pt x="75412" y="50944"/>
                  <a:pt x="75412" y="36293"/>
                </a:cubicBezTo>
                <a:cubicBezTo>
                  <a:pt x="75381" y="16262"/>
                  <a:pt x="59150" y="31"/>
                  <a:pt x="39150" y="1"/>
                </a:cubicBezTo>
                <a:close/>
                <a:moveTo>
                  <a:pt x="39150" y="67570"/>
                </a:moveTo>
                <a:cubicBezTo>
                  <a:pt x="26475" y="67570"/>
                  <a:pt x="15076" y="59941"/>
                  <a:pt x="10213" y="48269"/>
                </a:cubicBezTo>
                <a:cubicBezTo>
                  <a:pt x="5380" y="36567"/>
                  <a:pt x="8055" y="23101"/>
                  <a:pt x="17022" y="14135"/>
                </a:cubicBezTo>
                <a:cubicBezTo>
                  <a:pt x="25958" y="5199"/>
                  <a:pt x="39423" y="2524"/>
                  <a:pt x="51126" y="7357"/>
                </a:cubicBezTo>
                <a:cubicBezTo>
                  <a:pt x="62828" y="12220"/>
                  <a:pt x="70427" y="23618"/>
                  <a:pt x="70457" y="36293"/>
                </a:cubicBezTo>
                <a:cubicBezTo>
                  <a:pt x="70427" y="53558"/>
                  <a:pt x="56415" y="67570"/>
                  <a:pt x="39150" y="67601"/>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7678334" y="3707662"/>
            <a:ext cx="1400016" cy="1400046"/>
          </a:xfrm>
          <a:custGeom>
            <a:avLst/>
            <a:gdLst/>
            <a:ahLst/>
            <a:cxnLst/>
            <a:rect l="l" t="t" r="r" b="b"/>
            <a:pathLst>
              <a:path w="46293" h="46294" extrusionOk="0">
                <a:moveTo>
                  <a:pt x="28086" y="2736"/>
                </a:moveTo>
                <a:cubicBezTo>
                  <a:pt x="39363" y="5472"/>
                  <a:pt x="46293" y="16809"/>
                  <a:pt x="43557" y="28086"/>
                </a:cubicBezTo>
                <a:cubicBezTo>
                  <a:pt x="40852" y="39363"/>
                  <a:pt x="29484" y="46293"/>
                  <a:pt x="18207" y="43558"/>
                </a:cubicBezTo>
                <a:cubicBezTo>
                  <a:pt x="6931" y="40852"/>
                  <a:pt x="0" y="29484"/>
                  <a:pt x="2736" y="18208"/>
                </a:cubicBezTo>
                <a:cubicBezTo>
                  <a:pt x="5472" y="6931"/>
                  <a:pt x="16809" y="1"/>
                  <a:pt x="28086" y="2736"/>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7990884" y="4020241"/>
            <a:ext cx="774964" cy="774934"/>
          </a:xfrm>
          <a:custGeom>
            <a:avLst/>
            <a:gdLst/>
            <a:ahLst/>
            <a:cxnLst/>
            <a:rect l="l" t="t" r="r" b="b"/>
            <a:pathLst>
              <a:path w="25625" h="25624" extrusionOk="0">
                <a:moveTo>
                  <a:pt x="15533" y="1490"/>
                </a:moveTo>
                <a:cubicBezTo>
                  <a:pt x="21764" y="2979"/>
                  <a:pt x="25624" y="9271"/>
                  <a:pt x="24135" y="15502"/>
                </a:cubicBezTo>
                <a:cubicBezTo>
                  <a:pt x="22646" y="21763"/>
                  <a:pt x="16354" y="25624"/>
                  <a:pt x="10092" y="24134"/>
                </a:cubicBezTo>
                <a:cubicBezTo>
                  <a:pt x="3861" y="22645"/>
                  <a:pt x="1" y="16353"/>
                  <a:pt x="1490" y="10092"/>
                </a:cubicBezTo>
                <a:cubicBezTo>
                  <a:pt x="2980" y="3830"/>
                  <a:pt x="9272" y="0"/>
                  <a:pt x="15533" y="14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3863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7"/>
        <p:cNvGrpSpPr/>
        <p:nvPr/>
      </p:nvGrpSpPr>
      <p:grpSpPr>
        <a:xfrm>
          <a:off x="0" y="0"/>
          <a:ext cx="0" cy="0"/>
          <a:chOff x="0" y="0"/>
          <a:chExt cx="0" cy="0"/>
        </a:xfrm>
      </p:grpSpPr>
      <p:sp>
        <p:nvSpPr>
          <p:cNvPr id="68" name="Google Shape;68;p5"/>
          <p:cNvSpPr/>
          <p:nvPr/>
        </p:nvSpPr>
        <p:spPr>
          <a:xfrm flipH="1">
            <a:off x="5471809" y="0"/>
            <a:ext cx="3672191" cy="2830771"/>
          </a:xfrm>
          <a:custGeom>
            <a:avLst/>
            <a:gdLst/>
            <a:ahLst/>
            <a:cxnLst/>
            <a:rect l="l" t="t" r="r" b="b"/>
            <a:pathLst>
              <a:path w="65104" h="30791" extrusionOk="0">
                <a:moveTo>
                  <a:pt x="0" y="1"/>
                </a:moveTo>
                <a:lnTo>
                  <a:pt x="0" y="30719"/>
                </a:lnTo>
                <a:cubicBezTo>
                  <a:pt x="0" y="30719"/>
                  <a:pt x="1406" y="30790"/>
                  <a:pt x="3773" y="30790"/>
                </a:cubicBezTo>
                <a:cubicBezTo>
                  <a:pt x="10984" y="30790"/>
                  <a:pt x="27120" y="30129"/>
                  <a:pt x="39660" y="24778"/>
                </a:cubicBezTo>
                <a:cubicBezTo>
                  <a:pt x="56329" y="17658"/>
                  <a:pt x="65104" y="1"/>
                  <a:pt x="65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flipH="1">
            <a:off x="0" y="4123800"/>
            <a:ext cx="2312800" cy="1019700"/>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115293" y="4043407"/>
            <a:ext cx="962932" cy="1034638"/>
            <a:chOff x="6610350" y="1214800"/>
            <a:chExt cx="630150" cy="677075"/>
          </a:xfrm>
        </p:grpSpPr>
        <p:sp>
          <p:nvSpPr>
            <p:cNvPr id="71" name="Google Shape;71;p5"/>
            <p:cNvSpPr/>
            <p:nvPr/>
          </p:nvSpPr>
          <p:spPr>
            <a:xfrm>
              <a:off x="6668975" y="1214800"/>
              <a:ext cx="571525" cy="677075"/>
            </a:xfrm>
            <a:custGeom>
              <a:avLst/>
              <a:gdLst/>
              <a:ahLst/>
              <a:cxnLst/>
              <a:rect l="l" t="t" r="r" b="b"/>
              <a:pathLst>
                <a:path w="22861" h="27083" extrusionOk="0">
                  <a:moveTo>
                    <a:pt x="9776" y="372"/>
                  </a:moveTo>
                  <a:cubicBezTo>
                    <a:pt x="9776" y="491"/>
                    <a:pt x="9764" y="622"/>
                    <a:pt x="9764" y="741"/>
                  </a:cubicBezTo>
                  <a:cubicBezTo>
                    <a:pt x="9752" y="622"/>
                    <a:pt x="9716" y="491"/>
                    <a:pt x="9704" y="372"/>
                  </a:cubicBezTo>
                  <a:close/>
                  <a:moveTo>
                    <a:pt x="8966" y="2837"/>
                  </a:moveTo>
                  <a:cubicBezTo>
                    <a:pt x="8942" y="2872"/>
                    <a:pt x="8942" y="2896"/>
                    <a:pt x="8930" y="2932"/>
                  </a:cubicBezTo>
                  <a:lnTo>
                    <a:pt x="8930" y="2884"/>
                  </a:lnTo>
                  <a:cubicBezTo>
                    <a:pt x="8930" y="2872"/>
                    <a:pt x="8930" y="2849"/>
                    <a:pt x="8918" y="2837"/>
                  </a:cubicBezTo>
                  <a:close/>
                  <a:moveTo>
                    <a:pt x="7668" y="2694"/>
                  </a:moveTo>
                  <a:lnTo>
                    <a:pt x="7668" y="2694"/>
                  </a:lnTo>
                  <a:cubicBezTo>
                    <a:pt x="6942" y="2837"/>
                    <a:pt x="6228" y="3075"/>
                    <a:pt x="5537" y="3384"/>
                  </a:cubicBezTo>
                  <a:cubicBezTo>
                    <a:pt x="5513" y="3384"/>
                    <a:pt x="5489" y="3372"/>
                    <a:pt x="5466" y="3372"/>
                  </a:cubicBezTo>
                  <a:cubicBezTo>
                    <a:pt x="5870" y="3182"/>
                    <a:pt x="6299" y="3015"/>
                    <a:pt x="6728" y="2896"/>
                  </a:cubicBezTo>
                  <a:cubicBezTo>
                    <a:pt x="7037" y="2825"/>
                    <a:pt x="7359" y="2753"/>
                    <a:pt x="7668" y="2694"/>
                  </a:cubicBezTo>
                  <a:close/>
                  <a:moveTo>
                    <a:pt x="8644" y="2860"/>
                  </a:moveTo>
                  <a:cubicBezTo>
                    <a:pt x="8573" y="3111"/>
                    <a:pt x="8514" y="3361"/>
                    <a:pt x="8454" y="3611"/>
                  </a:cubicBezTo>
                  <a:cubicBezTo>
                    <a:pt x="8466" y="3492"/>
                    <a:pt x="8502" y="3372"/>
                    <a:pt x="8514" y="3253"/>
                  </a:cubicBezTo>
                  <a:cubicBezTo>
                    <a:pt x="8549" y="3194"/>
                    <a:pt x="8561" y="3134"/>
                    <a:pt x="8561" y="3075"/>
                  </a:cubicBezTo>
                  <a:cubicBezTo>
                    <a:pt x="8573" y="3003"/>
                    <a:pt x="8585" y="2944"/>
                    <a:pt x="8609" y="2860"/>
                  </a:cubicBezTo>
                  <a:close/>
                  <a:moveTo>
                    <a:pt x="5013" y="3611"/>
                  </a:moveTo>
                  <a:cubicBezTo>
                    <a:pt x="5025" y="3646"/>
                    <a:pt x="5025" y="3658"/>
                    <a:pt x="5049" y="3670"/>
                  </a:cubicBezTo>
                  <a:cubicBezTo>
                    <a:pt x="5013" y="3658"/>
                    <a:pt x="5001" y="3646"/>
                    <a:pt x="4989" y="3622"/>
                  </a:cubicBezTo>
                  <a:cubicBezTo>
                    <a:pt x="4989" y="3622"/>
                    <a:pt x="5001" y="3622"/>
                    <a:pt x="5013" y="3611"/>
                  </a:cubicBezTo>
                  <a:close/>
                  <a:moveTo>
                    <a:pt x="9037" y="3730"/>
                  </a:moveTo>
                  <a:cubicBezTo>
                    <a:pt x="9085" y="3956"/>
                    <a:pt x="9180" y="4182"/>
                    <a:pt x="9335" y="4349"/>
                  </a:cubicBezTo>
                  <a:lnTo>
                    <a:pt x="9383" y="4396"/>
                  </a:lnTo>
                  <a:cubicBezTo>
                    <a:pt x="9276" y="4313"/>
                    <a:pt x="9180" y="4182"/>
                    <a:pt x="9109" y="4027"/>
                  </a:cubicBezTo>
                  <a:cubicBezTo>
                    <a:pt x="9097" y="3980"/>
                    <a:pt x="9049" y="3944"/>
                    <a:pt x="9002" y="3908"/>
                  </a:cubicBezTo>
                  <a:cubicBezTo>
                    <a:pt x="9014" y="3849"/>
                    <a:pt x="9014" y="3789"/>
                    <a:pt x="9037" y="3730"/>
                  </a:cubicBezTo>
                  <a:close/>
                  <a:moveTo>
                    <a:pt x="5835" y="3956"/>
                  </a:moveTo>
                  <a:cubicBezTo>
                    <a:pt x="5966" y="4134"/>
                    <a:pt x="6073" y="4349"/>
                    <a:pt x="6144" y="4492"/>
                  </a:cubicBezTo>
                  <a:cubicBezTo>
                    <a:pt x="6175" y="4537"/>
                    <a:pt x="6225" y="4559"/>
                    <a:pt x="6269" y="4559"/>
                  </a:cubicBezTo>
                  <a:cubicBezTo>
                    <a:pt x="6294" y="4559"/>
                    <a:pt x="6318" y="4552"/>
                    <a:pt x="6335" y="4539"/>
                  </a:cubicBezTo>
                  <a:cubicBezTo>
                    <a:pt x="6358" y="4611"/>
                    <a:pt x="6382" y="4694"/>
                    <a:pt x="6406" y="4789"/>
                  </a:cubicBezTo>
                  <a:cubicBezTo>
                    <a:pt x="6132" y="4480"/>
                    <a:pt x="5787" y="4206"/>
                    <a:pt x="5466" y="3968"/>
                  </a:cubicBezTo>
                  <a:lnTo>
                    <a:pt x="5466" y="3968"/>
                  </a:lnTo>
                  <a:cubicBezTo>
                    <a:pt x="5515" y="3973"/>
                    <a:pt x="5564" y="3976"/>
                    <a:pt x="5614" y="3976"/>
                  </a:cubicBezTo>
                  <a:cubicBezTo>
                    <a:pt x="5685" y="3976"/>
                    <a:pt x="5758" y="3970"/>
                    <a:pt x="5835" y="3956"/>
                  </a:cubicBezTo>
                  <a:close/>
                  <a:moveTo>
                    <a:pt x="6620" y="4980"/>
                  </a:moveTo>
                  <a:cubicBezTo>
                    <a:pt x="6644" y="5027"/>
                    <a:pt x="6656" y="5075"/>
                    <a:pt x="6656" y="5099"/>
                  </a:cubicBezTo>
                  <a:cubicBezTo>
                    <a:pt x="6620" y="5051"/>
                    <a:pt x="6597" y="5027"/>
                    <a:pt x="6585" y="4992"/>
                  </a:cubicBezTo>
                  <a:cubicBezTo>
                    <a:pt x="6597" y="4992"/>
                    <a:pt x="6609" y="4992"/>
                    <a:pt x="6620" y="4980"/>
                  </a:cubicBezTo>
                  <a:close/>
                  <a:moveTo>
                    <a:pt x="6978" y="5313"/>
                  </a:moveTo>
                  <a:cubicBezTo>
                    <a:pt x="6978" y="5349"/>
                    <a:pt x="6978" y="5385"/>
                    <a:pt x="7001" y="5432"/>
                  </a:cubicBezTo>
                  <a:cubicBezTo>
                    <a:pt x="7001" y="5456"/>
                    <a:pt x="7013" y="5492"/>
                    <a:pt x="7025" y="5516"/>
                  </a:cubicBezTo>
                  <a:cubicBezTo>
                    <a:pt x="7013" y="5539"/>
                    <a:pt x="7013" y="5575"/>
                    <a:pt x="7013" y="5611"/>
                  </a:cubicBezTo>
                  <a:cubicBezTo>
                    <a:pt x="7013" y="5635"/>
                    <a:pt x="7025" y="5670"/>
                    <a:pt x="7025" y="5706"/>
                  </a:cubicBezTo>
                  <a:cubicBezTo>
                    <a:pt x="7025" y="5742"/>
                    <a:pt x="7013" y="5766"/>
                    <a:pt x="7013" y="5813"/>
                  </a:cubicBezTo>
                  <a:cubicBezTo>
                    <a:pt x="7013" y="5853"/>
                    <a:pt x="7013" y="5901"/>
                    <a:pt x="7020" y="5936"/>
                  </a:cubicBezTo>
                  <a:lnTo>
                    <a:pt x="7020" y="5936"/>
                  </a:lnTo>
                  <a:cubicBezTo>
                    <a:pt x="6973" y="5752"/>
                    <a:pt x="6903" y="5569"/>
                    <a:pt x="6811" y="5408"/>
                  </a:cubicBezTo>
                  <a:cubicBezTo>
                    <a:pt x="6894" y="5408"/>
                    <a:pt x="6966" y="5385"/>
                    <a:pt x="6978" y="5313"/>
                  </a:cubicBezTo>
                  <a:close/>
                  <a:moveTo>
                    <a:pt x="10168" y="5801"/>
                  </a:moveTo>
                  <a:lnTo>
                    <a:pt x="10168" y="5801"/>
                  </a:lnTo>
                  <a:cubicBezTo>
                    <a:pt x="10192" y="5813"/>
                    <a:pt x="10228" y="5849"/>
                    <a:pt x="10252" y="5861"/>
                  </a:cubicBezTo>
                  <a:cubicBezTo>
                    <a:pt x="10228" y="5920"/>
                    <a:pt x="10216" y="5980"/>
                    <a:pt x="10180" y="6039"/>
                  </a:cubicBezTo>
                  <a:cubicBezTo>
                    <a:pt x="10180" y="5968"/>
                    <a:pt x="10168" y="5873"/>
                    <a:pt x="10168" y="5801"/>
                  </a:cubicBezTo>
                  <a:close/>
                  <a:moveTo>
                    <a:pt x="11133" y="6766"/>
                  </a:moveTo>
                  <a:cubicBezTo>
                    <a:pt x="11073" y="6897"/>
                    <a:pt x="11002" y="7016"/>
                    <a:pt x="10930" y="7159"/>
                  </a:cubicBezTo>
                  <a:cubicBezTo>
                    <a:pt x="10966" y="7028"/>
                    <a:pt x="11026" y="6921"/>
                    <a:pt x="11073" y="6801"/>
                  </a:cubicBezTo>
                  <a:lnTo>
                    <a:pt x="11073" y="6778"/>
                  </a:lnTo>
                  <a:cubicBezTo>
                    <a:pt x="11085" y="6778"/>
                    <a:pt x="11109" y="6766"/>
                    <a:pt x="11133" y="6766"/>
                  </a:cubicBezTo>
                  <a:close/>
                  <a:moveTo>
                    <a:pt x="5073" y="8504"/>
                  </a:moveTo>
                  <a:cubicBezTo>
                    <a:pt x="5073" y="8516"/>
                    <a:pt x="5061" y="8540"/>
                    <a:pt x="5049" y="8552"/>
                  </a:cubicBezTo>
                  <a:cubicBezTo>
                    <a:pt x="4954" y="8599"/>
                    <a:pt x="4882" y="8647"/>
                    <a:pt x="4799" y="8683"/>
                  </a:cubicBezTo>
                  <a:cubicBezTo>
                    <a:pt x="4751" y="8706"/>
                    <a:pt x="4715" y="8718"/>
                    <a:pt x="4680" y="8730"/>
                  </a:cubicBezTo>
                  <a:cubicBezTo>
                    <a:pt x="4811" y="8647"/>
                    <a:pt x="4942" y="8564"/>
                    <a:pt x="5073" y="8504"/>
                  </a:cubicBezTo>
                  <a:close/>
                  <a:moveTo>
                    <a:pt x="10228" y="8683"/>
                  </a:moveTo>
                  <a:cubicBezTo>
                    <a:pt x="10240" y="8766"/>
                    <a:pt x="10276" y="8837"/>
                    <a:pt x="10299" y="8909"/>
                  </a:cubicBezTo>
                  <a:cubicBezTo>
                    <a:pt x="10311" y="8921"/>
                    <a:pt x="10311" y="8945"/>
                    <a:pt x="10335" y="8968"/>
                  </a:cubicBezTo>
                  <a:cubicBezTo>
                    <a:pt x="10288" y="8956"/>
                    <a:pt x="10240" y="8945"/>
                    <a:pt x="10192" y="8945"/>
                  </a:cubicBezTo>
                  <a:cubicBezTo>
                    <a:pt x="10192" y="8849"/>
                    <a:pt x="10204" y="8778"/>
                    <a:pt x="10228" y="8683"/>
                  </a:cubicBezTo>
                  <a:close/>
                  <a:moveTo>
                    <a:pt x="5168" y="9599"/>
                  </a:moveTo>
                  <a:cubicBezTo>
                    <a:pt x="5192" y="9611"/>
                    <a:pt x="5227" y="9623"/>
                    <a:pt x="5275" y="9623"/>
                  </a:cubicBezTo>
                  <a:cubicBezTo>
                    <a:pt x="5251" y="9647"/>
                    <a:pt x="5227" y="9695"/>
                    <a:pt x="5215" y="9730"/>
                  </a:cubicBezTo>
                  <a:cubicBezTo>
                    <a:pt x="5180" y="9695"/>
                    <a:pt x="5156" y="9671"/>
                    <a:pt x="5120" y="9659"/>
                  </a:cubicBezTo>
                  <a:cubicBezTo>
                    <a:pt x="5132" y="9635"/>
                    <a:pt x="5156" y="9623"/>
                    <a:pt x="5168" y="9599"/>
                  </a:cubicBezTo>
                  <a:close/>
                  <a:moveTo>
                    <a:pt x="10633" y="10159"/>
                  </a:moveTo>
                  <a:cubicBezTo>
                    <a:pt x="10669" y="10183"/>
                    <a:pt x="10728" y="10219"/>
                    <a:pt x="10776" y="10254"/>
                  </a:cubicBezTo>
                  <a:cubicBezTo>
                    <a:pt x="10847" y="10314"/>
                    <a:pt x="10907" y="10385"/>
                    <a:pt x="10954" y="10445"/>
                  </a:cubicBezTo>
                  <a:cubicBezTo>
                    <a:pt x="10835" y="10350"/>
                    <a:pt x="10728" y="10266"/>
                    <a:pt x="10633" y="10159"/>
                  </a:cubicBezTo>
                  <a:close/>
                  <a:moveTo>
                    <a:pt x="12443" y="9969"/>
                  </a:moveTo>
                  <a:cubicBezTo>
                    <a:pt x="12824" y="10099"/>
                    <a:pt x="13205" y="10260"/>
                    <a:pt x="13567" y="10450"/>
                  </a:cubicBezTo>
                  <a:lnTo>
                    <a:pt x="13567" y="10450"/>
                  </a:lnTo>
                  <a:cubicBezTo>
                    <a:pt x="13208" y="10280"/>
                    <a:pt x="12830" y="10124"/>
                    <a:pt x="12443" y="10016"/>
                  </a:cubicBezTo>
                  <a:lnTo>
                    <a:pt x="12443" y="9969"/>
                  </a:lnTo>
                  <a:close/>
                  <a:moveTo>
                    <a:pt x="12788" y="10909"/>
                  </a:moveTo>
                  <a:cubicBezTo>
                    <a:pt x="12812" y="10921"/>
                    <a:pt x="12835" y="10921"/>
                    <a:pt x="12859" y="10933"/>
                  </a:cubicBezTo>
                  <a:lnTo>
                    <a:pt x="12835" y="10969"/>
                  </a:lnTo>
                  <a:cubicBezTo>
                    <a:pt x="12835" y="10969"/>
                    <a:pt x="12812" y="10969"/>
                    <a:pt x="12812" y="10945"/>
                  </a:cubicBezTo>
                  <a:cubicBezTo>
                    <a:pt x="12800" y="10933"/>
                    <a:pt x="12800" y="10921"/>
                    <a:pt x="12788" y="10909"/>
                  </a:cubicBezTo>
                  <a:close/>
                  <a:moveTo>
                    <a:pt x="8680" y="11695"/>
                  </a:moveTo>
                  <a:cubicBezTo>
                    <a:pt x="8740" y="11695"/>
                    <a:pt x="8799" y="11707"/>
                    <a:pt x="8859" y="11707"/>
                  </a:cubicBezTo>
                  <a:lnTo>
                    <a:pt x="8621" y="11707"/>
                  </a:lnTo>
                  <a:cubicBezTo>
                    <a:pt x="8644" y="11695"/>
                    <a:pt x="8668" y="11695"/>
                    <a:pt x="8680" y="11695"/>
                  </a:cubicBezTo>
                  <a:close/>
                  <a:moveTo>
                    <a:pt x="9680" y="11874"/>
                  </a:moveTo>
                  <a:cubicBezTo>
                    <a:pt x="9761" y="11944"/>
                    <a:pt x="9832" y="12056"/>
                    <a:pt x="9874" y="12168"/>
                  </a:cubicBezTo>
                  <a:lnTo>
                    <a:pt x="9874" y="12168"/>
                  </a:lnTo>
                  <a:cubicBezTo>
                    <a:pt x="9803" y="12045"/>
                    <a:pt x="9700" y="11954"/>
                    <a:pt x="9585" y="11885"/>
                  </a:cubicBezTo>
                  <a:lnTo>
                    <a:pt x="9585" y="11885"/>
                  </a:lnTo>
                  <a:cubicBezTo>
                    <a:pt x="9596" y="11889"/>
                    <a:pt x="9605" y="11890"/>
                    <a:pt x="9614" y="11890"/>
                  </a:cubicBezTo>
                  <a:cubicBezTo>
                    <a:pt x="9636" y="11890"/>
                    <a:pt x="9655" y="11882"/>
                    <a:pt x="9680" y="11874"/>
                  </a:cubicBezTo>
                  <a:close/>
                  <a:moveTo>
                    <a:pt x="4025" y="11754"/>
                  </a:moveTo>
                  <a:lnTo>
                    <a:pt x="4025" y="11754"/>
                  </a:lnTo>
                  <a:cubicBezTo>
                    <a:pt x="3965" y="11897"/>
                    <a:pt x="3870" y="12052"/>
                    <a:pt x="3727" y="12183"/>
                  </a:cubicBezTo>
                  <a:cubicBezTo>
                    <a:pt x="3822" y="12052"/>
                    <a:pt x="3930" y="11897"/>
                    <a:pt x="4025" y="11754"/>
                  </a:cubicBezTo>
                  <a:close/>
                  <a:moveTo>
                    <a:pt x="5477" y="12076"/>
                  </a:moveTo>
                  <a:cubicBezTo>
                    <a:pt x="5489" y="12100"/>
                    <a:pt x="5489" y="12112"/>
                    <a:pt x="5513" y="12124"/>
                  </a:cubicBezTo>
                  <a:cubicBezTo>
                    <a:pt x="5454" y="12159"/>
                    <a:pt x="5406" y="12171"/>
                    <a:pt x="5346" y="12195"/>
                  </a:cubicBezTo>
                  <a:cubicBezTo>
                    <a:pt x="5394" y="12171"/>
                    <a:pt x="5430" y="12124"/>
                    <a:pt x="5477" y="12076"/>
                  </a:cubicBezTo>
                  <a:close/>
                  <a:moveTo>
                    <a:pt x="11907" y="13064"/>
                  </a:moveTo>
                  <a:cubicBezTo>
                    <a:pt x="11943" y="13112"/>
                    <a:pt x="11978" y="13147"/>
                    <a:pt x="12026" y="13183"/>
                  </a:cubicBezTo>
                  <a:cubicBezTo>
                    <a:pt x="11954" y="13195"/>
                    <a:pt x="11859" y="13207"/>
                    <a:pt x="11788" y="13231"/>
                  </a:cubicBezTo>
                  <a:cubicBezTo>
                    <a:pt x="11847" y="13207"/>
                    <a:pt x="11895" y="13147"/>
                    <a:pt x="11907" y="13064"/>
                  </a:cubicBezTo>
                  <a:close/>
                  <a:moveTo>
                    <a:pt x="4692" y="3789"/>
                  </a:moveTo>
                  <a:lnTo>
                    <a:pt x="4727" y="3837"/>
                  </a:lnTo>
                  <a:cubicBezTo>
                    <a:pt x="5513" y="4361"/>
                    <a:pt x="6382" y="4932"/>
                    <a:pt x="6680" y="5861"/>
                  </a:cubicBezTo>
                  <a:cubicBezTo>
                    <a:pt x="6787" y="6182"/>
                    <a:pt x="6811" y="6575"/>
                    <a:pt x="6728" y="6921"/>
                  </a:cubicBezTo>
                  <a:lnTo>
                    <a:pt x="6692" y="6944"/>
                  </a:lnTo>
                  <a:cubicBezTo>
                    <a:pt x="6478" y="7230"/>
                    <a:pt x="6251" y="7528"/>
                    <a:pt x="6001" y="7790"/>
                  </a:cubicBezTo>
                  <a:cubicBezTo>
                    <a:pt x="5858" y="7861"/>
                    <a:pt x="5727" y="7921"/>
                    <a:pt x="5585" y="7992"/>
                  </a:cubicBezTo>
                  <a:cubicBezTo>
                    <a:pt x="4882" y="8266"/>
                    <a:pt x="3882" y="8599"/>
                    <a:pt x="3775" y="9492"/>
                  </a:cubicBezTo>
                  <a:cubicBezTo>
                    <a:pt x="3715" y="9957"/>
                    <a:pt x="4001" y="10373"/>
                    <a:pt x="3977" y="10850"/>
                  </a:cubicBezTo>
                  <a:cubicBezTo>
                    <a:pt x="3942" y="11302"/>
                    <a:pt x="3703" y="11743"/>
                    <a:pt x="3394" y="12064"/>
                  </a:cubicBezTo>
                  <a:cubicBezTo>
                    <a:pt x="2632" y="12886"/>
                    <a:pt x="1477" y="13076"/>
                    <a:pt x="429" y="13243"/>
                  </a:cubicBezTo>
                  <a:cubicBezTo>
                    <a:pt x="405" y="13100"/>
                    <a:pt x="382" y="12957"/>
                    <a:pt x="370" y="12826"/>
                  </a:cubicBezTo>
                  <a:cubicBezTo>
                    <a:pt x="155" y="10814"/>
                    <a:pt x="584" y="8742"/>
                    <a:pt x="1584" y="6992"/>
                  </a:cubicBezTo>
                  <a:cubicBezTo>
                    <a:pt x="1834" y="6563"/>
                    <a:pt x="2096" y="6159"/>
                    <a:pt x="2418" y="5766"/>
                  </a:cubicBezTo>
                  <a:cubicBezTo>
                    <a:pt x="3072" y="4980"/>
                    <a:pt x="3822" y="4313"/>
                    <a:pt x="4692" y="3789"/>
                  </a:cubicBezTo>
                  <a:close/>
                  <a:moveTo>
                    <a:pt x="11466" y="13290"/>
                  </a:moveTo>
                  <a:cubicBezTo>
                    <a:pt x="11478" y="13290"/>
                    <a:pt x="11502" y="13302"/>
                    <a:pt x="11526" y="13302"/>
                  </a:cubicBezTo>
                  <a:cubicBezTo>
                    <a:pt x="11490" y="13302"/>
                    <a:pt x="11442" y="13314"/>
                    <a:pt x="11419" y="13314"/>
                  </a:cubicBezTo>
                  <a:cubicBezTo>
                    <a:pt x="11431" y="13314"/>
                    <a:pt x="11442" y="13302"/>
                    <a:pt x="11466" y="13290"/>
                  </a:cubicBezTo>
                  <a:close/>
                  <a:moveTo>
                    <a:pt x="15586" y="12421"/>
                  </a:moveTo>
                  <a:lnTo>
                    <a:pt x="15586" y="12540"/>
                  </a:lnTo>
                  <a:cubicBezTo>
                    <a:pt x="15538" y="13362"/>
                    <a:pt x="14598" y="13493"/>
                    <a:pt x="13883" y="13564"/>
                  </a:cubicBezTo>
                  <a:cubicBezTo>
                    <a:pt x="14121" y="13528"/>
                    <a:pt x="14359" y="13481"/>
                    <a:pt x="14586" y="13409"/>
                  </a:cubicBezTo>
                  <a:cubicBezTo>
                    <a:pt x="14931" y="13302"/>
                    <a:pt x="15252" y="13136"/>
                    <a:pt x="15455" y="12826"/>
                  </a:cubicBezTo>
                  <a:cubicBezTo>
                    <a:pt x="15526" y="12695"/>
                    <a:pt x="15574" y="12552"/>
                    <a:pt x="15586" y="12421"/>
                  </a:cubicBezTo>
                  <a:close/>
                  <a:moveTo>
                    <a:pt x="6323" y="12576"/>
                  </a:moveTo>
                  <a:lnTo>
                    <a:pt x="6323" y="12576"/>
                  </a:lnTo>
                  <a:cubicBezTo>
                    <a:pt x="5930" y="12838"/>
                    <a:pt x="5537" y="13124"/>
                    <a:pt x="5156" y="13386"/>
                  </a:cubicBezTo>
                  <a:cubicBezTo>
                    <a:pt x="4977" y="13505"/>
                    <a:pt x="4799" y="13648"/>
                    <a:pt x="4620" y="13767"/>
                  </a:cubicBezTo>
                  <a:cubicBezTo>
                    <a:pt x="4858" y="13600"/>
                    <a:pt x="5073" y="13421"/>
                    <a:pt x="5299" y="13255"/>
                  </a:cubicBezTo>
                  <a:cubicBezTo>
                    <a:pt x="5549" y="13064"/>
                    <a:pt x="5823" y="12874"/>
                    <a:pt x="6108" y="12671"/>
                  </a:cubicBezTo>
                  <a:cubicBezTo>
                    <a:pt x="6180" y="12647"/>
                    <a:pt x="6251" y="12600"/>
                    <a:pt x="6323" y="12576"/>
                  </a:cubicBezTo>
                  <a:close/>
                  <a:moveTo>
                    <a:pt x="2727" y="13552"/>
                  </a:moveTo>
                  <a:lnTo>
                    <a:pt x="2727" y="13552"/>
                  </a:lnTo>
                  <a:cubicBezTo>
                    <a:pt x="2620" y="13624"/>
                    <a:pt x="2513" y="13707"/>
                    <a:pt x="2429" y="13790"/>
                  </a:cubicBezTo>
                  <a:cubicBezTo>
                    <a:pt x="2358" y="13838"/>
                    <a:pt x="2298" y="13862"/>
                    <a:pt x="2215" y="13909"/>
                  </a:cubicBezTo>
                  <a:cubicBezTo>
                    <a:pt x="2120" y="13969"/>
                    <a:pt x="2001" y="14016"/>
                    <a:pt x="1882" y="14028"/>
                  </a:cubicBezTo>
                  <a:lnTo>
                    <a:pt x="1882" y="14028"/>
                  </a:lnTo>
                  <a:cubicBezTo>
                    <a:pt x="1882" y="14028"/>
                    <a:pt x="1832" y="14023"/>
                    <a:pt x="1807" y="14023"/>
                  </a:cubicBezTo>
                  <a:cubicBezTo>
                    <a:pt x="1793" y="14023"/>
                    <a:pt x="1786" y="14025"/>
                    <a:pt x="1798" y="14029"/>
                  </a:cubicBezTo>
                  <a:cubicBezTo>
                    <a:pt x="1786" y="14029"/>
                    <a:pt x="1775" y="14017"/>
                    <a:pt x="1775" y="14017"/>
                  </a:cubicBezTo>
                  <a:cubicBezTo>
                    <a:pt x="1727" y="13957"/>
                    <a:pt x="1679" y="13921"/>
                    <a:pt x="1620" y="13898"/>
                  </a:cubicBezTo>
                  <a:cubicBezTo>
                    <a:pt x="2001" y="13802"/>
                    <a:pt x="2370" y="13707"/>
                    <a:pt x="2727" y="13552"/>
                  </a:cubicBezTo>
                  <a:close/>
                  <a:moveTo>
                    <a:pt x="1894" y="15029"/>
                  </a:moveTo>
                  <a:cubicBezTo>
                    <a:pt x="1846" y="15052"/>
                    <a:pt x="1798" y="15100"/>
                    <a:pt x="1751" y="15136"/>
                  </a:cubicBezTo>
                  <a:cubicBezTo>
                    <a:pt x="1739" y="15100"/>
                    <a:pt x="1727" y="15052"/>
                    <a:pt x="1715" y="15029"/>
                  </a:cubicBezTo>
                  <a:close/>
                  <a:moveTo>
                    <a:pt x="9466" y="15219"/>
                  </a:moveTo>
                  <a:cubicBezTo>
                    <a:pt x="9466" y="15255"/>
                    <a:pt x="9466" y="15267"/>
                    <a:pt x="9454" y="15279"/>
                  </a:cubicBezTo>
                  <a:lnTo>
                    <a:pt x="9442" y="15279"/>
                  </a:lnTo>
                  <a:cubicBezTo>
                    <a:pt x="9454" y="15267"/>
                    <a:pt x="9466" y="15255"/>
                    <a:pt x="9466" y="15219"/>
                  </a:cubicBezTo>
                  <a:close/>
                  <a:moveTo>
                    <a:pt x="11645" y="15945"/>
                  </a:moveTo>
                  <a:cubicBezTo>
                    <a:pt x="11657" y="15969"/>
                    <a:pt x="11669" y="15969"/>
                    <a:pt x="11681" y="15981"/>
                  </a:cubicBezTo>
                  <a:cubicBezTo>
                    <a:pt x="11669" y="15993"/>
                    <a:pt x="11657" y="16005"/>
                    <a:pt x="11657" y="16041"/>
                  </a:cubicBezTo>
                  <a:cubicBezTo>
                    <a:pt x="11657" y="16053"/>
                    <a:pt x="11645" y="16088"/>
                    <a:pt x="11645" y="16100"/>
                  </a:cubicBezTo>
                  <a:lnTo>
                    <a:pt x="11645" y="15945"/>
                  </a:lnTo>
                  <a:close/>
                  <a:moveTo>
                    <a:pt x="12312" y="16922"/>
                  </a:moveTo>
                  <a:cubicBezTo>
                    <a:pt x="12312" y="16981"/>
                    <a:pt x="12300" y="17041"/>
                    <a:pt x="12276" y="17100"/>
                  </a:cubicBezTo>
                  <a:cubicBezTo>
                    <a:pt x="12276" y="17041"/>
                    <a:pt x="12300" y="16981"/>
                    <a:pt x="12312" y="16922"/>
                  </a:cubicBezTo>
                  <a:close/>
                  <a:moveTo>
                    <a:pt x="8942" y="16862"/>
                  </a:moveTo>
                  <a:lnTo>
                    <a:pt x="8942" y="16862"/>
                  </a:lnTo>
                  <a:cubicBezTo>
                    <a:pt x="9002" y="16874"/>
                    <a:pt x="9049" y="16886"/>
                    <a:pt x="9109" y="16886"/>
                  </a:cubicBezTo>
                  <a:cubicBezTo>
                    <a:pt x="9097" y="16957"/>
                    <a:pt x="9097" y="17053"/>
                    <a:pt x="9085" y="17124"/>
                  </a:cubicBezTo>
                  <a:cubicBezTo>
                    <a:pt x="9085" y="17184"/>
                    <a:pt x="9061" y="17243"/>
                    <a:pt x="9061" y="17303"/>
                  </a:cubicBezTo>
                  <a:cubicBezTo>
                    <a:pt x="9025" y="17160"/>
                    <a:pt x="8990" y="17005"/>
                    <a:pt x="8942" y="16862"/>
                  </a:cubicBezTo>
                  <a:close/>
                  <a:moveTo>
                    <a:pt x="12800" y="17779"/>
                  </a:moveTo>
                  <a:lnTo>
                    <a:pt x="12800" y="17779"/>
                  </a:lnTo>
                  <a:cubicBezTo>
                    <a:pt x="12788" y="17827"/>
                    <a:pt x="12776" y="17886"/>
                    <a:pt x="12752" y="17934"/>
                  </a:cubicBezTo>
                  <a:cubicBezTo>
                    <a:pt x="12716" y="18089"/>
                    <a:pt x="12669" y="18267"/>
                    <a:pt x="12669" y="18446"/>
                  </a:cubicBezTo>
                  <a:cubicBezTo>
                    <a:pt x="12621" y="18231"/>
                    <a:pt x="12728" y="17969"/>
                    <a:pt x="12800" y="17779"/>
                  </a:cubicBezTo>
                  <a:close/>
                  <a:moveTo>
                    <a:pt x="11943" y="18553"/>
                  </a:moveTo>
                  <a:cubicBezTo>
                    <a:pt x="11943" y="18601"/>
                    <a:pt x="11954" y="18648"/>
                    <a:pt x="11966" y="18672"/>
                  </a:cubicBezTo>
                  <a:cubicBezTo>
                    <a:pt x="11919" y="18684"/>
                    <a:pt x="11895" y="18708"/>
                    <a:pt x="11847" y="18720"/>
                  </a:cubicBezTo>
                  <a:cubicBezTo>
                    <a:pt x="11883" y="18672"/>
                    <a:pt x="11907" y="18612"/>
                    <a:pt x="11943" y="18553"/>
                  </a:cubicBezTo>
                  <a:close/>
                  <a:moveTo>
                    <a:pt x="9537" y="2658"/>
                  </a:moveTo>
                  <a:cubicBezTo>
                    <a:pt x="12038" y="2670"/>
                    <a:pt x="14443" y="3849"/>
                    <a:pt x="16026" y="5754"/>
                  </a:cubicBezTo>
                  <a:cubicBezTo>
                    <a:pt x="16074" y="5825"/>
                    <a:pt x="16110" y="5837"/>
                    <a:pt x="16122" y="5873"/>
                  </a:cubicBezTo>
                  <a:cubicBezTo>
                    <a:pt x="17205" y="7349"/>
                    <a:pt x="17800" y="9207"/>
                    <a:pt x="17872" y="11028"/>
                  </a:cubicBezTo>
                  <a:cubicBezTo>
                    <a:pt x="17931" y="12707"/>
                    <a:pt x="17538" y="14398"/>
                    <a:pt x="16645" y="15826"/>
                  </a:cubicBezTo>
                  <a:cubicBezTo>
                    <a:pt x="16074" y="16743"/>
                    <a:pt x="15336" y="17517"/>
                    <a:pt x="14467" y="18124"/>
                  </a:cubicBezTo>
                  <a:cubicBezTo>
                    <a:pt x="13990" y="18386"/>
                    <a:pt x="13502" y="18612"/>
                    <a:pt x="12990" y="18791"/>
                  </a:cubicBezTo>
                  <a:cubicBezTo>
                    <a:pt x="12859" y="18434"/>
                    <a:pt x="13038" y="18005"/>
                    <a:pt x="13145" y="17660"/>
                  </a:cubicBezTo>
                  <a:cubicBezTo>
                    <a:pt x="13276" y="17243"/>
                    <a:pt x="13347" y="16826"/>
                    <a:pt x="13205" y="16410"/>
                  </a:cubicBezTo>
                  <a:cubicBezTo>
                    <a:pt x="13074" y="16041"/>
                    <a:pt x="12835" y="15731"/>
                    <a:pt x="12550" y="15469"/>
                  </a:cubicBezTo>
                  <a:cubicBezTo>
                    <a:pt x="12395" y="15338"/>
                    <a:pt x="12252" y="15231"/>
                    <a:pt x="12085" y="15136"/>
                  </a:cubicBezTo>
                  <a:cubicBezTo>
                    <a:pt x="11907" y="15017"/>
                    <a:pt x="11681" y="14957"/>
                    <a:pt x="11526" y="14814"/>
                  </a:cubicBezTo>
                  <a:cubicBezTo>
                    <a:pt x="11442" y="14755"/>
                    <a:pt x="11407" y="14695"/>
                    <a:pt x="11383" y="14624"/>
                  </a:cubicBezTo>
                  <a:lnTo>
                    <a:pt x="11383" y="14541"/>
                  </a:lnTo>
                  <a:cubicBezTo>
                    <a:pt x="11407" y="14457"/>
                    <a:pt x="11431" y="14374"/>
                    <a:pt x="11490" y="14302"/>
                  </a:cubicBezTo>
                  <a:cubicBezTo>
                    <a:pt x="11645" y="14124"/>
                    <a:pt x="11883" y="14064"/>
                    <a:pt x="12097" y="14029"/>
                  </a:cubicBezTo>
                  <a:cubicBezTo>
                    <a:pt x="12633" y="13957"/>
                    <a:pt x="13169" y="13921"/>
                    <a:pt x="13693" y="13862"/>
                  </a:cubicBezTo>
                  <a:cubicBezTo>
                    <a:pt x="14395" y="13790"/>
                    <a:pt x="15360" y="13743"/>
                    <a:pt x="15729" y="13028"/>
                  </a:cubicBezTo>
                  <a:cubicBezTo>
                    <a:pt x="16169" y="12195"/>
                    <a:pt x="15514" y="11362"/>
                    <a:pt x="14860" y="10885"/>
                  </a:cubicBezTo>
                  <a:cubicBezTo>
                    <a:pt x="14086" y="10326"/>
                    <a:pt x="13193" y="9873"/>
                    <a:pt x="12276" y="9576"/>
                  </a:cubicBezTo>
                  <a:cubicBezTo>
                    <a:pt x="11895" y="9445"/>
                    <a:pt x="11466" y="9373"/>
                    <a:pt x="11085" y="9195"/>
                  </a:cubicBezTo>
                  <a:cubicBezTo>
                    <a:pt x="10811" y="9052"/>
                    <a:pt x="10466" y="8849"/>
                    <a:pt x="10490" y="8492"/>
                  </a:cubicBezTo>
                  <a:cubicBezTo>
                    <a:pt x="10514" y="8266"/>
                    <a:pt x="10645" y="8075"/>
                    <a:pt x="10764" y="7885"/>
                  </a:cubicBezTo>
                  <a:cubicBezTo>
                    <a:pt x="10883" y="7694"/>
                    <a:pt x="11014" y="7492"/>
                    <a:pt x="11133" y="7302"/>
                  </a:cubicBezTo>
                  <a:cubicBezTo>
                    <a:pt x="11347" y="6956"/>
                    <a:pt x="11550" y="6599"/>
                    <a:pt x="11585" y="6206"/>
                  </a:cubicBezTo>
                  <a:cubicBezTo>
                    <a:pt x="11609" y="5754"/>
                    <a:pt x="11419" y="5444"/>
                    <a:pt x="11133" y="5182"/>
                  </a:cubicBezTo>
                  <a:cubicBezTo>
                    <a:pt x="11061" y="5063"/>
                    <a:pt x="10966" y="4968"/>
                    <a:pt x="10835" y="4873"/>
                  </a:cubicBezTo>
                  <a:cubicBezTo>
                    <a:pt x="10771" y="4826"/>
                    <a:pt x="10706" y="4809"/>
                    <a:pt x="10641" y="4809"/>
                  </a:cubicBezTo>
                  <a:cubicBezTo>
                    <a:pt x="10623" y="4809"/>
                    <a:pt x="10604" y="4810"/>
                    <a:pt x="10585" y="4813"/>
                  </a:cubicBezTo>
                  <a:cubicBezTo>
                    <a:pt x="10430" y="4730"/>
                    <a:pt x="10276" y="4646"/>
                    <a:pt x="10121" y="4563"/>
                  </a:cubicBezTo>
                  <a:cubicBezTo>
                    <a:pt x="9764" y="4373"/>
                    <a:pt x="9418" y="4123"/>
                    <a:pt x="9323" y="3706"/>
                  </a:cubicBezTo>
                  <a:cubicBezTo>
                    <a:pt x="9228" y="3349"/>
                    <a:pt x="9323" y="2944"/>
                    <a:pt x="9537" y="2658"/>
                  </a:cubicBezTo>
                  <a:close/>
                  <a:moveTo>
                    <a:pt x="10752" y="18791"/>
                  </a:moveTo>
                  <a:lnTo>
                    <a:pt x="10788" y="18839"/>
                  </a:lnTo>
                  <a:cubicBezTo>
                    <a:pt x="10764" y="18862"/>
                    <a:pt x="10716" y="18898"/>
                    <a:pt x="10680" y="18910"/>
                  </a:cubicBezTo>
                  <a:cubicBezTo>
                    <a:pt x="10704" y="18862"/>
                    <a:pt x="10716" y="18827"/>
                    <a:pt x="10752" y="18791"/>
                  </a:cubicBezTo>
                  <a:close/>
                  <a:moveTo>
                    <a:pt x="9097" y="19077"/>
                  </a:moveTo>
                  <a:cubicBezTo>
                    <a:pt x="9109" y="19136"/>
                    <a:pt x="9145" y="19184"/>
                    <a:pt x="9180" y="19220"/>
                  </a:cubicBezTo>
                  <a:cubicBezTo>
                    <a:pt x="9145" y="19220"/>
                    <a:pt x="9109" y="19243"/>
                    <a:pt x="9061" y="19243"/>
                  </a:cubicBezTo>
                  <a:cubicBezTo>
                    <a:pt x="9085" y="19184"/>
                    <a:pt x="9097" y="19136"/>
                    <a:pt x="9097" y="19077"/>
                  </a:cubicBezTo>
                  <a:close/>
                  <a:moveTo>
                    <a:pt x="8709" y="12012"/>
                  </a:moveTo>
                  <a:cubicBezTo>
                    <a:pt x="8935" y="12012"/>
                    <a:pt x="9156" y="12048"/>
                    <a:pt x="9359" y="12135"/>
                  </a:cubicBezTo>
                  <a:cubicBezTo>
                    <a:pt x="10038" y="12421"/>
                    <a:pt x="9418" y="13171"/>
                    <a:pt x="9145" y="13505"/>
                  </a:cubicBezTo>
                  <a:cubicBezTo>
                    <a:pt x="8823" y="13898"/>
                    <a:pt x="8490" y="14255"/>
                    <a:pt x="8252" y="14683"/>
                  </a:cubicBezTo>
                  <a:cubicBezTo>
                    <a:pt x="7978" y="15195"/>
                    <a:pt x="7918" y="15743"/>
                    <a:pt x="7978" y="16303"/>
                  </a:cubicBezTo>
                  <a:cubicBezTo>
                    <a:pt x="8085" y="17315"/>
                    <a:pt x="8644" y="18612"/>
                    <a:pt x="8109" y="19577"/>
                  </a:cubicBezTo>
                  <a:lnTo>
                    <a:pt x="8073" y="19577"/>
                  </a:lnTo>
                  <a:cubicBezTo>
                    <a:pt x="8067" y="19576"/>
                    <a:pt x="8061" y="19576"/>
                    <a:pt x="8055" y="19576"/>
                  </a:cubicBezTo>
                  <a:cubicBezTo>
                    <a:pt x="7961" y="19576"/>
                    <a:pt x="7919" y="19665"/>
                    <a:pt x="7930" y="19744"/>
                  </a:cubicBezTo>
                  <a:cubicBezTo>
                    <a:pt x="6299" y="19553"/>
                    <a:pt x="4680" y="19005"/>
                    <a:pt x="3346" y="18065"/>
                  </a:cubicBezTo>
                  <a:cubicBezTo>
                    <a:pt x="2656" y="17577"/>
                    <a:pt x="2072" y="16934"/>
                    <a:pt x="1620" y="16231"/>
                  </a:cubicBezTo>
                  <a:cubicBezTo>
                    <a:pt x="2620" y="15529"/>
                    <a:pt x="3620" y="14850"/>
                    <a:pt x="4620" y="14148"/>
                  </a:cubicBezTo>
                  <a:cubicBezTo>
                    <a:pt x="5132" y="13779"/>
                    <a:pt x="5668" y="13409"/>
                    <a:pt x="6192" y="13052"/>
                  </a:cubicBezTo>
                  <a:cubicBezTo>
                    <a:pt x="6668" y="12719"/>
                    <a:pt x="7180" y="12397"/>
                    <a:pt x="7740" y="12195"/>
                  </a:cubicBezTo>
                  <a:cubicBezTo>
                    <a:pt x="8043" y="12089"/>
                    <a:pt x="8381" y="12012"/>
                    <a:pt x="8709" y="12012"/>
                  </a:cubicBezTo>
                  <a:close/>
                  <a:moveTo>
                    <a:pt x="16943" y="20613"/>
                  </a:moveTo>
                  <a:lnTo>
                    <a:pt x="16943" y="20613"/>
                  </a:lnTo>
                  <a:cubicBezTo>
                    <a:pt x="16935" y="20617"/>
                    <a:pt x="16927" y="20621"/>
                    <a:pt x="16919" y="20625"/>
                  </a:cubicBezTo>
                  <a:cubicBezTo>
                    <a:pt x="16919" y="20625"/>
                    <a:pt x="16919" y="20613"/>
                    <a:pt x="16943" y="20613"/>
                  </a:cubicBezTo>
                  <a:close/>
                  <a:moveTo>
                    <a:pt x="12502" y="551"/>
                  </a:moveTo>
                  <a:cubicBezTo>
                    <a:pt x="13871" y="729"/>
                    <a:pt x="15217" y="1039"/>
                    <a:pt x="16467" y="1646"/>
                  </a:cubicBezTo>
                  <a:cubicBezTo>
                    <a:pt x="16264" y="1634"/>
                    <a:pt x="16086" y="1622"/>
                    <a:pt x="15895" y="1598"/>
                  </a:cubicBezTo>
                  <a:cubicBezTo>
                    <a:pt x="15892" y="1598"/>
                    <a:pt x="15889" y="1598"/>
                    <a:pt x="15886" y="1598"/>
                  </a:cubicBezTo>
                  <a:cubicBezTo>
                    <a:pt x="15812" y="1598"/>
                    <a:pt x="15815" y="1742"/>
                    <a:pt x="15895" y="1753"/>
                  </a:cubicBezTo>
                  <a:cubicBezTo>
                    <a:pt x="16205" y="1777"/>
                    <a:pt x="16503" y="1813"/>
                    <a:pt x="16824" y="1837"/>
                  </a:cubicBezTo>
                  <a:cubicBezTo>
                    <a:pt x="17062" y="1956"/>
                    <a:pt x="17277" y="2098"/>
                    <a:pt x="17503" y="2229"/>
                  </a:cubicBezTo>
                  <a:cubicBezTo>
                    <a:pt x="17324" y="2218"/>
                    <a:pt x="17146" y="2218"/>
                    <a:pt x="16967" y="2194"/>
                  </a:cubicBezTo>
                  <a:cubicBezTo>
                    <a:pt x="16884" y="2194"/>
                    <a:pt x="16884" y="2349"/>
                    <a:pt x="16967" y="2349"/>
                  </a:cubicBezTo>
                  <a:cubicBezTo>
                    <a:pt x="17241" y="2360"/>
                    <a:pt x="17503" y="2372"/>
                    <a:pt x="17753" y="2396"/>
                  </a:cubicBezTo>
                  <a:cubicBezTo>
                    <a:pt x="17967" y="2527"/>
                    <a:pt x="18169" y="2670"/>
                    <a:pt x="18384" y="2837"/>
                  </a:cubicBezTo>
                  <a:cubicBezTo>
                    <a:pt x="18258" y="2823"/>
                    <a:pt x="18133" y="2817"/>
                    <a:pt x="18007" y="2817"/>
                  </a:cubicBezTo>
                  <a:cubicBezTo>
                    <a:pt x="17918" y="2817"/>
                    <a:pt x="17830" y="2820"/>
                    <a:pt x="17741" y="2825"/>
                  </a:cubicBezTo>
                  <a:cubicBezTo>
                    <a:pt x="17658" y="2825"/>
                    <a:pt x="17658" y="2968"/>
                    <a:pt x="17741" y="2968"/>
                  </a:cubicBezTo>
                  <a:cubicBezTo>
                    <a:pt x="17808" y="2965"/>
                    <a:pt x="17874" y="2964"/>
                    <a:pt x="17940" y="2964"/>
                  </a:cubicBezTo>
                  <a:cubicBezTo>
                    <a:pt x="18168" y="2964"/>
                    <a:pt x="18391" y="2981"/>
                    <a:pt x="18622" y="3027"/>
                  </a:cubicBezTo>
                  <a:cubicBezTo>
                    <a:pt x="18789" y="3170"/>
                    <a:pt x="18967" y="3313"/>
                    <a:pt x="19110" y="3468"/>
                  </a:cubicBezTo>
                  <a:cubicBezTo>
                    <a:pt x="18884" y="3420"/>
                    <a:pt x="18646" y="3408"/>
                    <a:pt x="18431" y="3384"/>
                  </a:cubicBezTo>
                  <a:cubicBezTo>
                    <a:pt x="18336" y="3384"/>
                    <a:pt x="18336" y="3539"/>
                    <a:pt x="18431" y="3539"/>
                  </a:cubicBezTo>
                  <a:cubicBezTo>
                    <a:pt x="18729" y="3551"/>
                    <a:pt x="19003" y="3599"/>
                    <a:pt x="19289" y="3658"/>
                  </a:cubicBezTo>
                  <a:cubicBezTo>
                    <a:pt x="19443" y="3801"/>
                    <a:pt x="19574" y="3956"/>
                    <a:pt x="19705" y="4123"/>
                  </a:cubicBezTo>
                  <a:cubicBezTo>
                    <a:pt x="19467" y="4075"/>
                    <a:pt x="19217" y="4039"/>
                    <a:pt x="18979" y="4039"/>
                  </a:cubicBezTo>
                  <a:cubicBezTo>
                    <a:pt x="18884" y="4039"/>
                    <a:pt x="18884" y="4194"/>
                    <a:pt x="18979" y="4194"/>
                  </a:cubicBezTo>
                  <a:cubicBezTo>
                    <a:pt x="19265" y="4206"/>
                    <a:pt x="19539" y="4242"/>
                    <a:pt x="19813" y="4301"/>
                  </a:cubicBezTo>
                  <a:lnTo>
                    <a:pt x="19836" y="4301"/>
                  </a:lnTo>
                  <a:cubicBezTo>
                    <a:pt x="19955" y="4444"/>
                    <a:pt x="20074" y="4611"/>
                    <a:pt x="20194" y="4777"/>
                  </a:cubicBezTo>
                  <a:cubicBezTo>
                    <a:pt x="19979" y="4730"/>
                    <a:pt x="19765" y="4694"/>
                    <a:pt x="19539" y="4658"/>
                  </a:cubicBezTo>
                  <a:cubicBezTo>
                    <a:pt x="19503" y="4658"/>
                    <a:pt x="19467" y="4670"/>
                    <a:pt x="19455" y="4694"/>
                  </a:cubicBezTo>
                  <a:cubicBezTo>
                    <a:pt x="19443" y="4730"/>
                    <a:pt x="19467" y="4789"/>
                    <a:pt x="19503" y="4789"/>
                  </a:cubicBezTo>
                  <a:cubicBezTo>
                    <a:pt x="19753" y="4837"/>
                    <a:pt x="20015" y="4873"/>
                    <a:pt x="20277" y="4932"/>
                  </a:cubicBezTo>
                  <a:lnTo>
                    <a:pt x="20313" y="4932"/>
                  </a:lnTo>
                  <a:cubicBezTo>
                    <a:pt x="20432" y="5111"/>
                    <a:pt x="20551" y="5289"/>
                    <a:pt x="20658" y="5492"/>
                  </a:cubicBezTo>
                  <a:cubicBezTo>
                    <a:pt x="20420" y="5468"/>
                    <a:pt x="20170" y="5432"/>
                    <a:pt x="19932" y="5373"/>
                  </a:cubicBezTo>
                  <a:cubicBezTo>
                    <a:pt x="19922" y="5369"/>
                    <a:pt x="19913" y="5367"/>
                    <a:pt x="19904" y="5367"/>
                  </a:cubicBezTo>
                  <a:cubicBezTo>
                    <a:pt x="19830" y="5367"/>
                    <a:pt x="19809" y="5494"/>
                    <a:pt x="19884" y="5516"/>
                  </a:cubicBezTo>
                  <a:cubicBezTo>
                    <a:pt x="20170" y="5587"/>
                    <a:pt x="20455" y="5635"/>
                    <a:pt x="20729" y="5647"/>
                  </a:cubicBezTo>
                  <a:cubicBezTo>
                    <a:pt x="20872" y="5873"/>
                    <a:pt x="20991" y="6111"/>
                    <a:pt x="21087" y="6349"/>
                  </a:cubicBezTo>
                  <a:cubicBezTo>
                    <a:pt x="21004" y="6352"/>
                    <a:pt x="20921" y="6354"/>
                    <a:pt x="20838" y="6354"/>
                  </a:cubicBezTo>
                  <a:cubicBezTo>
                    <a:pt x="20611" y="6354"/>
                    <a:pt x="20384" y="6343"/>
                    <a:pt x="20158" y="6325"/>
                  </a:cubicBezTo>
                  <a:cubicBezTo>
                    <a:pt x="20151" y="6324"/>
                    <a:pt x="20145" y="6323"/>
                    <a:pt x="20139" y="6323"/>
                  </a:cubicBezTo>
                  <a:cubicBezTo>
                    <a:pt x="20063" y="6323"/>
                    <a:pt x="20069" y="6457"/>
                    <a:pt x="20158" y="6468"/>
                  </a:cubicBezTo>
                  <a:cubicBezTo>
                    <a:pt x="20341" y="6488"/>
                    <a:pt x="20525" y="6497"/>
                    <a:pt x="20710" y="6497"/>
                  </a:cubicBezTo>
                  <a:cubicBezTo>
                    <a:pt x="20862" y="6497"/>
                    <a:pt x="21015" y="6491"/>
                    <a:pt x="21170" y="6480"/>
                  </a:cubicBezTo>
                  <a:lnTo>
                    <a:pt x="21384" y="7016"/>
                  </a:lnTo>
                  <a:cubicBezTo>
                    <a:pt x="21110" y="7004"/>
                    <a:pt x="20825" y="6980"/>
                    <a:pt x="20539" y="6956"/>
                  </a:cubicBezTo>
                  <a:cubicBezTo>
                    <a:pt x="20455" y="6956"/>
                    <a:pt x="20455" y="7111"/>
                    <a:pt x="20539" y="7111"/>
                  </a:cubicBezTo>
                  <a:cubicBezTo>
                    <a:pt x="20836" y="7135"/>
                    <a:pt x="21146" y="7159"/>
                    <a:pt x="21444" y="7182"/>
                  </a:cubicBezTo>
                  <a:cubicBezTo>
                    <a:pt x="21479" y="7242"/>
                    <a:pt x="21491" y="7313"/>
                    <a:pt x="21527" y="7373"/>
                  </a:cubicBezTo>
                  <a:cubicBezTo>
                    <a:pt x="21587" y="7528"/>
                    <a:pt x="21622" y="7671"/>
                    <a:pt x="21670" y="7825"/>
                  </a:cubicBezTo>
                  <a:cubicBezTo>
                    <a:pt x="21360" y="7813"/>
                    <a:pt x="21051" y="7766"/>
                    <a:pt x="20729" y="7718"/>
                  </a:cubicBezTo>
                  <a:cubicBezTo>
                    <a:pt x="20694" y="7718"/>
                    <a:pt x="20658" y="7730"/>
                    <a:pt x="20646" y="7766"/>
                  </a:cubicBezTo>
                  <a:cubicBezTo>
                    <a:pt x="20634" y="7790"/>
                    <a:pt x="20658" y="7849"/>
                    <a:pt x="20694" y="7849"/>
                  </a:cubicBezTo>
                  <a:cubicBezTo>
                    <a:pt x="21027" y="7897"/>
                    <a:pt x="21372" y="7944"/>
                    <a:pt x="21718" y="7956"/>
                  </a:cubicBezTo>
                  <a:cubicBezTo>
                    <a:pt x="21777" y="8183"/>
                    <a:pt x="21837" y="8385"/>
                    <a:pt x="21896" y="8611"/>
                  </a:cubicBezTo>
                  <a:cubicBezTo>
                    <a:pt x="21622" y="8564"/>
                    <a:pt x="21360" y="8540"/>
                    <a:pt x="21087" y="8540"/>
                  </a:cubicBezTo>
                  <a:cubicBezTo>
                    <a:pt x="21003" y="8540"/>
                    <a:pt x="21003" y="8683"/>
                    <a:pt x="21087" y="8683"/>
                  </a:cubicBezTo>
                  <a:cubicBezTo>
                    <a:pt x="21372" y="8683"/>
                    <a:pt x="21658" y="8718"/>
                    <a:pt x="21920" y="8766"/>
                  </a:cubicBezTo>
                  <a:cubicBezTo>
                    <a:pt x="21979" y="9016"/>
                    <a:pt x="22027" y="9266"/>
                    <a:pt x="22075" y="9504"/>
                  </a:cubicBezTo>
                  <a:cubicBezTo>
                    <a:pt x="21765" y="9492"/>
                    <a:pt x="21444" y="9480"/>
                    <a:pt x="21134" y="9445"/>
                  </a:cubicBezTo>
                  <a:cubicBezTo>
                    <a:pt x="21051" y="9445"/>
                    <a:pt x="21051" y="9599"/>
                    <a:pt x="21134" y="9599"/>
                  </a:cubicBezTo>
                  <a:cubicBezTo>
                    <a:pt x="21468" y="9611"/>
                    <a:pt x="21777" y="9635"/>
                    <a:pt x="22099" y="9659"/>
                  </a:cubicBezTo>
                  <a:cubicBezTo>
                    <a:pt x="22134" y="9838"/>
                    <a:pt x="22146" y="10016"/>
                    <a:pt x="22182" y="10171"/>
                  </a:cubicBezTo>
                  <a:cubicBezTo>
                    <a:pt x="21896" y="10147"/>
                    <a:pt x="21598" y="10135"/>
                    <a:pt x="21313" y="10099"/>
                  </a:cubicBezTo>
                  <a:cubicBezTo>
                    <a:pt x="21309" y="10099"/>
                    <a:pt x="21306" y="10099"/>
                    <a:pt x="21303" y="10099"/>
                  </a:cubicBezTo>
                  <a:cubicBezTo>
                    <a:pt x="21230" y="10099"/>
                    <a:pt x="21233" y="10231"/>
                    <a:pt x="21313" y="10254"/>
                  </a:cubicBezTo>
                  <a:cubicBezTo>
                    <a:pt x="21610" y="10278"/>
                    <a:pt x="21896" y="10290"/>
                    <a:pt x="22194" y="10326"/>
                  </a:cubicBezTo>
                  <a:cubicBezTo>
                    <a:pt x="22218" y="10635"/>
                    <a:pt x="22241" y="10933"/>
                    <a:pt x="22241" y="11242"/>
                  </a:cubicBezTo>
                  <a:cubicBezTo>
                    <a:pt x="21968" y="11231"/>
                    <a:pt x="21706" y="11207"/>
                    <a:pt x="21432" y="11183"/>
                  </a:cubicBezTo>
                  <a:cubicBezTo>
                    <a:pt x="21429" y="11183"/>
                    <a:pt x="21426" y="11182"/>
                    <a:pt x="21423" y="11182"/>
                  </a:cubicBezTo>
                  <a:cubicBezTo>
                    <a:pt x="21349" y="11182"/>
                    <a:pt x="21352" y="11326"/>
                    <a:pt x="21432" y="11338"/>
                  </a:cubicBezTo>
                  <a:cubicBezTo>
                    <a:pt x="21706" y="11350"/>
                    <a:pt x="21968" y="11385"/>
                    <a:pt x="22241" y="11397"/>
                  </a:cubicBezTo>
                  <a:cubicBezTo>
                    <a:pt x="22241" y="11623"/>
                    <a:pt x="22218" y="11826"/>
                    <a:pt x="22218" y="12052"/>
                  </a:cubicBezTo>
                  <a:cubicBezTo>
                    <a:pt x="22003" y="12040"/>
                    <a:pt x="21765" y="12004"/>
                    <a:pt x="21539" y="11957"/>
                  </a:cubicBezTo>
                  <a:cubicBezTo>
                    <a:pt x="21535" y="11956"/>
                    <a:pt x="21531" y="11956"/>
                    <a:pt x="21527" y="11956"/>
                  </a:cubicBezTo>
                  <a:cubicBezTo>
                    <a:pt x="21441" y="11956"/>
                    <a:pt x="21412" y="12077"/>
                    <a:pt x="21491" y="12112"/>
                  </a:cubicBezTo>
                  <a:cubicBezTo>
                    <a:pt x="21729" y="12171"/>
                    <a:pt x="21968" y="12195"/>
                    <a:pt x="22206" y="12195"/>
                  </a:cubicBezTo>
                  <a:cubicBezTo>
                    <a:pt x="22158" y="12814"/>
                    <a:pt x="22075" y="13421"/>
                    <a:pt x="21920" y="14017"/>
                  </a:cubicBezTo>
                  <a:cubicBezTo>
                    <a:pt x="21646" y="14005"/>
                    <a:pt x="21372" y="13981"/>
                    <a:pt x="21087" y="13969"/>
                  </a:cubicBezTo>
                  <a:cubicBezTo>
                    <a:pt x="21003" y="13969"/>
                    <a:pt x="21003" y="14124"/>
                    <a:pt x="21087" y="14124"/>
                  </a:cubicBezTo>
                  <a:lnTo>
                    <a:pt x="21896" y="14160"/>
                  </a:lnTo>
                  <a:cubicBezTo>
                    <a:pt x="21860" y="14302"/>
                    <a:pt x="21825" y="14433"/>
                    <a:pt x="21789" y="14564"/>
                  </a:cubicBezTo>
                  <a:lnTo>
                    <a:pt x="21741" y="14695"/>
                  </a:lnTo>
                  <a:cubicBezTo>
                    <a:pt x="21503" y="14660"/>
                    <a:pt x="21265" y="14612"/>
                    <a:pt x="21027" y="14552"/>
                  </a:cubicBezTo>
                  <a:cubicBezTo>
                    <a:pt x="21023" y="14552"/>
                    <a:pt x="21020" y="14552"/>
                    <a:pt x="21016" y="14552"/>
                  </a:cubicBezTo>
                  <a:cubicBezTo>
                    <a:pt x="20940" y="14552"/>
                    <a:pt x="20900" y="14673"/>
                    <a:pt x="20991" y="14695"/>
                  </a:cubicBezTo>
                  <a:lnTo>
                    <a:pt x="21706" y="14838"/>
                  </a:lnTo>
                  <a:lnTo>
                    <a:pt x="21527" y="15326"/>
                  </a:lnTo>
                  <a:cubicBezTo>
                    <a:pt x="21265" y="15314"/>
                    <a:pt x="21015" y="15279"/>
                    <a:pt x="20765" y="15267"/>
                  </a:cubicBezTo>
                  <a:cubicBezTo>
                    <a:pt x="20761" y="15266"/>
                    <a:pt x="20758" y="15266"/>
                    <a:pt x="20754" y="15266"/>
                  </a:cubicBezTo>
                  <a:cubicBezTo>
                    <a:pt x="20670" y="15266"/>
                    <a:pt x="20674" y="15398"/>
                    <a:pt x="20765" y="15410"/>
                  </a:cubicBezTo>
                  <a:cubicBezTo>
                    <a:pt x="21003" y="15433"/>
                    <a:pt x="21241" y="15457"/>
                    <a:pt x="21479" y="15469"/>
                  </a:cubicBezTo>
                  <a:cubicBezTo>
                    <a:pt x="21420" y="15624"/>
                    <a:pt x="21360" y="15767"/>
                    <a:pt x="21289" y="15922"/>
                  </a:cubicBezTo>
                  <a:cubicBezTo>
                    <a:pt x="21087" y="15910"/>
                    <a:pt x="20908" y="15886"/>
                    <a:pt x="20717" y="15886"/>
                  </a:cubicBezTo>
                  <a:cubicBezTo>
                    <a:pt x="20634" y="15886"/>
                    <a:pt x="20634" y="16041"/>
                    <a:pt x="20717" y="16041"/>
                  </a:cubicBezTo>
                  <a:cubicBezTo>
                    <a:pt x="20884" y="16053"/>
                    <a:pt x="21051" y="16053"/>
                    <a:pt x="21206" y="16064"/>
                  </a:cubicBezTo>
                  <a:cubicBezTo>
                    <a:pt x="21122" y="16267"/>
                    <a:pt x="21015" y="16469"/>
                    <a:pt x="20908" y="16660"/>
                  </a:cubicBezTo>
                  <a:cubicBezTo>
                    <a:pt x="20694" y="16600"/>
                    <a:pt x="20479" y="16565"/>
                    <a:pt x="20253" y="16529"/>
                  </a:cubicBezTo>
                  <a:cubicBezTo>
                    <a:pt x="20217" y="16529"/>
                    <a:pt x="20182" y="16576"/>
                    <a:pt x="20182" y="16600"/>
                  </a:cubicBezTo>
                  <a:cubicBezTo>
                    <a:pt x="20182" y="16648"/>
                    <a:pt x="20217" y="16684"/>
                    <a:pt x="20253" y="16684"/>
                  </a:cubicBezTo>
                  <a:cubicBezTo>
                    <a:pt x="20455" y="16707"/>
                    <a:pt x="20646" y="16743"/>
                    <a:pt x="20836" y="16803"/>
                  </a:cubicBezTo>
                  <a:cubicBezTo>
                    <a:pt x="20706" y="17041"/>
                    <a:pt x="20551" y="17255"/>
                    <a:pt x="20408" y="17481"/>
                  </a:cubicBezTo>
                  <a:cubicBezTo>
                    <a:pt x="20158" y="17469"/>
                    <a:pt x="19896" y="17434"/>
                    <a:pt x="19658" y="17422"/>
                  </a:cubicBezTo>
                  <a:cubicBezTo>
                    <a:pt x="19622" y="17422"/>
                    <a:pt x="19586" y="17458"/>
                    <a:pt x="19586" y="17493"/>
                  </a:cubicBezTo>
                  <a:cubicBezTo>
                    <a:pt x="19586" y="17541"/>
                    <a:pt x="19622" y="17577"/>
                    <a:pt x="19658" y="17577"/>
                  </a:cubicBezTo>
                  <a:cubicBezTo>
                    <a:pt x="19884" y="17588"/>
                    <a:pt x="20098" y="17600"/>
                    <a:pt x="20313" y="17612"/>
                  </a:cubicBezTo>
                  <a:cubicBezTo>
                    <a:pt x="20194" y="17779"/>
                    <a:pt x="20074" y="17946"/>
                    <a:pt x="19944" y="18112"/>
                  </a:cubicBezTo>
                  <a:cubicBezTo>
                    <a:pt x="19944" y="18077"/>
                    <a:pt x="19920" y="18065"/>
                    <a:pt x="19896" y="18053"/>
                  </a:cubicBezTo>
                  <a:cubicBezTo>
                    <a:pt x="19658" y="18017"/>
                    <a:pt x="19408" y="17969"/>
                    <a:pt x="19170" y="17946"/>
                  </a:cubicBezTo>
                  <a:cubicBezTo>
                    <a:pt x="19122" y="17946"/>
                    <a:pt x="19098" y="17958"/>
                    <a:pt x="19086" y="17993"/>
                  </a:cubicBezTo>
                  <a:cubicBezTo>
                    <a:pt x="19062" y="18017"/>
                    <a:pt x="19098" y="18077"/>
                    <a:pt x="19122" y="18077"/>
                  </a:cubicBezTo>
                  <a:cubicBezTo>
                    <a:pt x="19360" y="18112"/>
                    <a:pt x="19622" y="18148"/>
                    <a:pt x="19860" y="18184"/>
                  </a:cubicBezTo>
                  <a:lnTo>
                    <a:pt x="19872" y="18184"/>
                  </a:lnTo>
                  <a:cubicBezTo>
                    <a:pt x="19634" y="18446"/>
                    <a:pt x="19360" y="18731"/>
                    <a:pt x="19098" y="19005"/>
                  </a:cubicBezTo>
                  <a:lnTo>
                    <a:pt x="19086" y="19005"/>
                  </a:lnTo>
                  <a:cubicBezTo>
                    <a:pt x="18848" y="18946"/>
                    <a:pt x="18586" y="18898"/>
                    <a:pt x="18348" y="18839"/>
                  </a:cubicBezTo>
                  <a:cubicBezTo>
                    <a:pt x="18344" y="18838"/>
                    <a:pt x="18341" y="18838"/>
                    <a:pt x="18337" y="18838"/>
                  </a:cubicBezTo>
                  <a:cubicBezTo>
                    <a:pt x="18261" y="18838"/>
                    <a:pt x="18221" y="18959"/>
                    <a:pt x="18312" y="18982"/>
                  </a:cubicBezTo>
                  <a:cubicBezTo>
                    <a:pt x="18527" y="19029"/>
                    <a:pt x="18741" y="19089"/>
                    <a:pt x="18967" y="19136"/>
                  </a:cubicBezTo>
                  <a:cubicBezTo>
                    <a:pt x="18753" y="19327"/>
                    <a:pt x="18527" y="19517"/>
                    <a:pt x="18312" y="19696"/>
                  </a:cubicBezTo>
                  <a:cubicBezTo>
                    <a:pt x="18289" y="19684"/>
                    <a:pt x="18277" y="19660"/>
                    <a:pt x="18265" y="19660"/>
                  </a:cubicBezTo>
                  <a:cubicBezTo>
                    <a:pt x="18086" y="19624"/>
                    <a:pt x="17896" y="19613"/>
                    <a:pt x="17717" y="19577"/>
                  </a:cubicBezTo>
                  <a:cubicBezTo>
                    <a:pt x="17669" y="19577"/>
                    <a:pt x="17634" y="19601"/>
                    <a:pt x="17622" y="19624"/>
                  </a:cubicBezTo>
                  <a:cubicBezTo>
                    <a:pt x="17610" y="19660"/>
                    <a:pt x="17634" y="19720"/>
                    <a:pt x="17669" y="19720"/>
                  </a:cubicBezTo>
                  <a:cubicBezTo>
                    <a:pt x="17848" y="19744"/>
                    <a:pt x="18015" y="19755"/>
                    <a:pt x="18193" y="19791"/>
                  </a:cubicBezTo>
                  <a:lnTo>
                    <a:pt x="17693" y="20148"/>
                  </a:lnTo>
                  <a:cubicBezTo>
                    <a:pt x="17538" y="20101"/>
                    <a:pt x="17372" y="20053"/>
                    <a:pt x="17217" y="19982"/>
                  </a:cubicBezTo>
                  <a:cubicBezTo>
                    <a:pt x="17209" y="19978"/>
                    <a:pt x="17198" y="19975"/>
                    <a:pt x="17187" y="19975"/>
                  </a:cubicBezTo>
                  <a:cubicBezTo>
                    <a:pt x="17164" y="19975"/>
                    <a:pt x="17138" y="19986"/>
                    <a:pt x="17122" y="20017"/>
                  </a:cubicBezTo>
                  <a:cubicBezTo>
                    <a:pt x="17098" y="20041"/>
                    <a:pt x="17098" y="20101"/>
                    <a:pt x="17146" y="20113"/>
                  </a:cubicBezTo>
                  <a:cubicBezTo>
                    <a:pt x="17265" y="20172"/>
                    <a:pt x="17396" y="20220"/>
                    <a:pt x="17538" y="20267"/>
                  </a:cubicBezTo>
                  <a:cubicBezTo>
                    <a:pt x="17419" y="20339"/>
                    <a:pt x="17312" y="20410"/>
                    <a:pt x="17193" y="20470"/>
                  </a:cubicBezTo>
                  <a:cubicBezTo>
                    <a:pt x="17106" y="20524"/>
                    <a:pt x="17029" y="20569"/>
                    <a:pt x="16943" y="20613"/>
                  </a:cubicBezTo>
                  <a:lnTo>
                    <a:pt x="16943" y="20613"/>
                  </a:lnTo>
                  <a:cubicBezTo>
                    <a:pt x="16955" y="20577"/>
                    <a:pt x="16919" y="20517"/>
                    <a:pt x="16896" y="20517"/>
                  </a:cubicBezTo>
                  <a:cubicBezTo>
                    <a:pt x="16729" y="20494"/>
                    <a:pt x="16586" y="20458"/>
                    <a:pt x="16419" y="20434"/>
                  </a:cubicBezTo>
                  <a:cubicBezTo>
                    <a:pt x="16372" y="20434"/>
                    <a:pt x="16324" y="20446"/>
                    <a:pt x="16324" y="20470"/>
                  </a:cubicBezTo>
                  <a:cubicBezTo>
                    <a:pt x="16312" y="20506"/>
                    <a:pt x="16348" y="20565"/>
                    <a:pt x="16372" y="20565"/>
                  </a:cubicBezTo>
                  <a:cubicBezTo>
                    <a:pt x="16538" y="20589"/>
                    <a:pt x="16681" y="20625"/>
                    <a:pt x="16848" y="20648"/>
                  </a:cubicBezTo>
                  <a:lnTo>
                    <a:pt x="16860" y="20648"/>
                  </a:lnTo>
                  <a:cubicBezTo>
                    <a:pt x="16669" y="20756"/>
                    <a:pt x="16479" y="20851"/>
                    <a:pt x="16288" y="20934"/>
                  </a:cubicBezTo>
                  <a:cubicBezTo>
                    <a:pt x="16134" y="20910"/>
                    <a:pt x="15967" y="20875"/>
                    <a:pt x="15824" y="20851"/>
                  </a:cubicBezTo>
                  <a:cubicBezTo>
                    <a:pt x="15776" y="20851"/>
                    <a:pt x="15753" y="20863"/>
                    <a:pt x="15729" y="20887"/>
                  </a:cubicBezTo>
                  <a:cubicBezTo>
                    <a:pt x="15717" y="20922"/>
                    <a:pt x="15753" y="20982"/>
                    <a:pt x="15776" y="20982"/>
                  </a:cubicBezTo>
                  <a:cubicBezTo>
                    <a:pt x="15872" y="20994"/>
                    <a:pt x="15955" y="21006"/>
                    <a:pt x="16026" y="21029"/>
                  </a:cubicBezTo>
                  <a:cubicBezTo>
                    <a:pt x="14764" y="21565"/>
                    <a:pt x="13395" y="21875"/>
                    <a:pt x="12014" y="21994"/>
                  </a:cubicBezTo>
                  <a:cubicBezTo>
                    <a:pt x="12538" y="21875"/>
                    <a:pt x="13050" y="21708"/>
                    <a:pt x="13562" y="21518"/>
                  </a:cubicBezTo>
                  <a:cubicBezTo>
                    <a:pt x="15753" y="20672"/>
                    <a:pt x="17634" y="19184"/>
                    <a:pt x="18872" y="17172"/>
                  </a:cubicBezTo>
                  <a:cubicBezTo>
                    <a:pt x="20229" y="14981"/>
                    <a:pt x="20706" y="12338"/>
                    <a:pt x="20348" y="9802"/>
                  </a:cubicBezTo>
                  <a:cubicBezTo>
                    <a:pt x="19991" y="7171"/>
                    <a:pt x="18812" y="4456"/>
                    <a:pt x="16705" y="2765"/>
                  </a:cubicBezTo>
                  <a:cubicBezTo>
                    <a:pt x="15455" y="1765"/>
                    <a:pt x="14026" y="1003"/>
                    <a:pt x="12502" y="551"/>
                  </a:cubicBezTo>
                  <a:close/>
                  <a:moveTo>
                    <a:pt x="10061" y="384"/>
                  </a:moveTo>
                  <a:cubicBezTo>
                    <a:pt x="12038" y="563"/>
                    <a:pt x="13978" y="1241"/>
                    <a:pt x="15645" y="2372"/>
                  </a:cubicBezTo>
                  <a:cubicBezTo>
                    <a:pt x="16788" y="3146"/>
                    <a:pt x="17729" y="4099"/>
                    <a:pt x="18443" y="5277"/>
                  </a:cubicBezTo>
                  <a:cubicBezTo>
                    <a:pt x="19122" y="6409"/>
                    <a:pt x="19598" y="7671"/>
                    <a:pt x="19872" y="8968"/>
                  </a:cubicBezTo>
                  <a:cubicBezTo>
                    <a:pt x="20396" y="11445"/>
                    <a:pt x="20122" y="14076"/>
                    <a:pt x="18967" y="16338"/>
                  </a:cubicBezTo>
                  <a:cubicBezTo>
                    <a:pt x="17919" y="18362"/>
                    <a:pt x="16193" y="19970"/>
                    <a:pt x="14145" y="20934"/>
                  </a:cubicBezTo>
                  <a:cubicBezTo>
                    <a:pt x="12609" y="21660"/>
                    <a:pt x="10883" y="22041"/>
                    <a:pt x="9156" y="22041"/>
                  </a:cubicBezTo>
                  <a:lnTo>
                    <a:pt x="9097" y="22041"/>
                  </a:lnTo>
                  <a:cubicBezTo>
                    <a:pt x="9145" y="21398"/>
                    <a:pt x="9180" y="20744"/>
                    <a:pt x="9216" y="20101"/>
                  </a:cubicBezTo>
                  <a:cubicBezTo>
                    <a:pt x="10228" y="20089"/>
                    <a:pt x="11252" y="19922"/>
                    <a:pt x="12216" y="19613"/>
                  </a:cubicBezTo>
                  <a:cubicBezTo>
                    <a:pt x="13086" y="19327"/>
                    <a:pt x="13883" y="18922"/>
                    <a:pt x="14633" y="18410"/>
                  </a:cubicBezTo>
                  <a:cubicBezTo>
                    <a:pt x="15395" y="17969"/>
                    <a:pt x="16062" y="17434"/>
                    <a:pt x="16598" y="16743"/>
                  </a:cubicBezTo>
                  <a:cubicBezTo>
                    <a:pt x="17193" y="15969"/>
                    <a:pt x="17622" y="15052"/>
                    <a:pt x="17908" y="14136"/>
                  </a:cubicBezTo>
                  <a:cubicBezTo>
                    <a:pt x="18455" y="12314"/>
                    <a:pt x="18443" y="10338"/>
                    <a:pt x="17872" y="8516"/>
                  </a:cubicBezTo>
                  <a:cubicBezTo>
                    <a:pt x="17538" y="7456"/>
                    <a:pt x="16979" y="6468"/>
                    <a:pt x="16288" y="5611"/>
                  </a:cubicBezTo>
                  <a:cubicBezTo>
                    <a:pt x="16026" y="5277"/>
                    <a:pt x="15764" y="4980"/>
                    <a:pt x="15455" y="4694"/>
                  </a:cubicBezTo>
                  <a:cubicBezTo>
                    <a:pt x="14764" y="4075"/>
                    <a:pt x="13943" y="3563"/>
                    <a:pt x="13097" y="3170"/>
                  </a:cubicBezTo>
                  <a:cubicBezTo>
                    <a:pt x="12121" y="2706"/>
                    <a:pt x="11061" y="2420"/>
                    <a:pt x="9990" y="2313"/>
                  </a:cubicBezTo>
                  <a:cubicBezTo>
                    <a:pt x="10014" y="1682"/>
                    <a:pt x="10049" y="1027"/>
                    <a:pt x="10061" y="384"/>
                  </a:cubicBezTo>
                  <a:close/>
                  <a:moveTo>
                    <a:pt x="8097" y="23863"/>
                  </a:moveTo>
                  <a:cubicBezTo>
                    <a:pt x="8109" y="23958"/>
                    <a:pt x="8109" y="24018"/>
                    <a:pt x="8109" y="24089"/>
                  </a:cubicBezTo>
                  <a:cubicBezTo>
                    <a:pt x="8097" y="24339"/>
                    <a:pt x="8097" y="24613"/>
                    <a:pt x="8085" y="24863"/>
                  </a:cubicBezTo>
                  <a:lnTo>
                    <a:pt x="8049" y="24863"/>
                  </a:lnTo>
                  <a:cubicBezTo>
                    <a:pt x="8073" y="24542"/>
                    <a:pt x="8085" y="24208"/>
                    <a:pt x="8097" y="23863"/>
                  </a:cubicBezTo>
                  <a:close/>
                  <a:moveTo>
                    <a:pt x="5716" y="25208"/>
                  </a:moveTo>
                  <a:cubicBezTo>
                    <a:pt x="5668" y="25220"/>
                    <a:pt x="5644" y="25256"/>
                    <a:pt x="5608" y="25292"/>
                  </a:cubicBezTo>
                  <a:cubicBezTo>
                    <a:pt x="5608" y="25268"/>
                    <a:pt x="5608" y="25232"/>
                    <a:pt x="5632" y="25208"/>
                  </a:cubicBezTo>
                  <a:close/>
                  <a:moveTo>
                    <a:pt x="8823" y="25339"/>
                  </a:moveTo>
                  <a:cubicBezTo>
                    <a:pt x="9704" y="25399"/>
                    <a:pt x="10597" y="25470"/>
                    <a:pt x="11478" y="25566"/>
                  </a:cubicBezTo>
                  <a:lnTo>
                    <a:pt x="11478" y="25697"/>
                  </a:lnTo>
                  <a:cubicBezTo>
                    <a:pt x="11419" y="25649"/>
                    <a:pt x="11347" y="25625"/>
                    <a:pt x="11252" y="25625"/>
                  </a:cubicBezTo>
                  <a:cubicBezTo>
                    <a:pt x="10930" y="25613"/>
                    <a:pt x="10597" y="25589"/>
                    <a:pt x="10288" y="25566"/>
                  </a:cubicBezTo>
                  <a:cubicBezTo>
                    <a:pt x="9799" y="25494"/>
                    <a:pt x="9323" y="25411"/>
                    <a:pt x="8823" y="25375"/>
                  </a:cubicBezTo>
                  <a:lnTo>
                    <a:pt x="8823" y="25351"/>
                  </a:lnTo>
                  <a:lnTo>
                    <a:pt x="8823" y="25339"/>
                  </a:lnTo>
                  <a:close/>
                  <a:moveTo>
                    <a:pt x="5525" y="26316"/>
                  </a:moveTo>
                  <a:cubicBezTo>
                    <a:pt x="5525" y="26375"/>
                    <a:pt x="5537" y="26435"/>
                    <a:pt x="5573" y="26482"/>
                  </a:cubicBezTo>
                  <a:cubicBezTo>
                    <a:pt x="5561" y="26494"/>
                    <a:pt x="5549" y="26500"/>
                    <a:pt x="5540" y="26500"/>
                  </a:cubicBezTo>
                  <a:cubicBezTo>
                    <a:pt x="5531" y="26500"/>
                    <a:pt x="5525" y="26494"/>
                    <a:pt x="5525" y="26482"/>
                  </a:cubicBezTo>
                  <a:cubicBezTo>
                    <a:pt x="5513" y="26471"/>
                    <a:pt x="5525" y="26399"/>
                    <a:pt x="5525" y="26316"/>
                  </a:cubicBezTo>
                  <a:close/>
                  <a:moveTo>
                    <a:pt x="9326" y="0"/>
                  </a:moveTo>
                  <a:cubicBezTo>
                    <a:pt x="9297" y="0"/>
                    <a:pt x="9268" y="4"/>
                    <a:pt x="9240" y="15"/>
                  </a:cubicBezTo>
                  <a:cubicBezTo>
                    <a:pt x="9216" y="27"/>
                    <a:pt x="9192" y="27"/>
                    <a:pt x="9168" y="39"/>
                  </a:cubicBezTo>
                  <a:cubicBezTo>
                    <a:pt x="8871" y="39"/>
                    <a:pt x="8585" y="39"/>
                    <a:pt x="8287" y="74"/>
                  </a:cubicBezTo>
                  <a:cubicBezTo>
                    <a:pt x="7930" y="98"/>
                    <a:pt x="7573" y="146"/>
                    <a:pt x="7228" y="205"/>
                  </a:cubicBezTo>
                  <a:cubicBezTo>
                    <a:pt x="7045" y="228"/>
                    <a:pt x="7125" y="493"/>
                    <a:pt x="7290" y="493"/>
                  </a:cubicBezTo>
                  <a:cubicBezTo>
                    <a:pt x="7297" y="493"/>
                    <a:pt x="7304" y="492"/>
                    <a:pt x="7311" y="491"/>
                  </a:cubicBezTo>
                  <a:cubicBezTo>
                    <a:pt x="7847" y="396"/>
                    <a:pt x="8394" y="348"/>
                    <a:pt x="8942" y="336"/>
                  </a:cubicBezTo>
                  <a:lnTo>
                    <a:pt x="8942" y="336"/>
                  </a:lnTo>
                  <a:cubicBezTo>
                    <a:pt x="8918" y="979"/>
                    <a:pt x="8883" y="1634"/>
                    <a:pt x="8835" y="2277"/>
                  </a:cubicBezTo>
                  <a:cubicBezTo>
                    <a:pt x="8537" y="2289"/>
                    <a:pt x="8240" y="2301"/>
                    <a:pt x="7966" y="2349"/>
                  </a:cubicBezTo>
                  <a:cubicBezTo>
                    <a:pt x="6192" y="2587"/>
                    <a:pt x="4537" y="3349"/>
                    <a:pt x="3215" y="4539"/>
                  </a:cubicBezTo>
                  <a:cubicBezTo>
                    <a:pt x="2858" y="4849"/>
                    <a:pt x="2525" y="5194"/>
                    <a:pt x="2227" y="5563"/>
                  </a:cubicBezTo>
                  <a:cubicBezTo>
                    <a:pt x="917" y="7171"/>
                    <a:pt x="167" y="9195"/>
                    <a:pt x="72" y="11266"/>
                  </a:cubicBezTo>
                  <a:cubicBezTo>
                    <a:pt x="1" y="12957"/>
                    <a:pt x="382" y="14719"/>
                    <a:pt x="1251" y="16172"/>
                  </a:cubicBezTo>
                  <a:cubicBezTo>
                    <a:pt x="1215" y="16267"/>
                    <a:pt x="1298" y="16362"/>
                    <a:pt x="1382" y="16386"/>
                  </a:cubicBezTo>
                  <a:cubicBezTo>
                    <a:pt x="1548" y="16636"/>
                    <a:pt x="1727" y="16886"/>
                    <a:pt x="1941" y="17124"/>
                  </a:cubicBezTo>
                  <a:cubicBezTo>
                    <a:pt x="3263" y="18720"/>
                    <a:pt x="5311" y="19601"/>
                    <a:pt x="7323" y="19934"/>
                  </a:cubicBezTo>
                  <a:cubicBezTo>
                    <a:pt x="7537" y="19970"/>
                    <a:pt x="7752" y="19994"/>
                    <a:pt x="7966" y="20029"/>
                  </a:cubicBezTo>
                  <a:cubicBezTo>
                    <a:pt x="7978" y="20053"/>
                    <a:pt x="8002" y="20077"/>
                    <a:pt x="8037" y="20089"/>
                  </a:cubicBezTo>
                  <a:cubicBezTo>
                    <a:pt x="8037" y="20101"/>
                    <a:pt x="8025" y="20113"/>
                    <a:pt x="8025" y="20136"/>
                  </a:cubicBezTo>
                  <a:lnTo>
                    <a:pt x="8025" y="20148"/>
                  </a:lnTo>
                  <a:cubicBezTo>
                    <a:pt x="7966" y="20208"/>
                    <a:pt x="7930" y="20291"/>
                    <a:pt x="7930" y="20386"/>
                  </a:cubicBezTo>
                  <a:cubicBezTo>
                    <a:pt x="7954" y="20553"/>
                    <a:pt x="7966" y="20696"/>
                    <a:pt x="7978" y="20863"/>
                  </a:cubicBezTo>
                  <a:cubicBezTo>
                    <a:pt x="7966" y="21232"/>
                    <a:pt x="7954" y="21625"/>
                    <a:pt x="7918" y="21994"/>
                  </a:cubicBezTo>
                  <a:cubicBezTo>
                    <a:pt x="7740" y="21982"/>
                    <a:pt x="7549" y="21958"/>
                    <a:pt x="7371" y="21934"/>
                  </a:cubicBezTo>
                  <a:cubicBezTo>
                    <a:pt x="7073" y="21887"/>
                    <a:pt x="6775" y="21839"/>
                    <a:pt x="6478" y="21779"/>
                  </a:cubicBezTo>
                  <a:cubicBezTo>
                    <a:pt x="6467" y="21777"/>
                    <a:pt x="6456" y="21777"/>
                    <a:pt x="6446" y="21777"/>
                  </a:cubicBezTo>
                  <a:cubicBezTo>
                    <a:pt x="6279" y="21777"/>
                    <a:pt x="6215" y="22043"/>
                    <a:pt x="6406" y="22065"/>
                  </a:cubicBezTo>
                  <a:cubicBezTo>
                    <a:pt x="6906" y="22172"/>
                    <a:pt x="7406" y="22244"/>
                    <a:pt x="7918" y="22291"/>
                  </a:cubicBezTo>
                  <a:cubicBezTo>
                    <a:pt x="7871" y="23184"/>
                    <a:pt x="7835" y="24077"/>
                    <a:pt x="7799" y="24982"/>
                  </a:cubicBezTo>
                  <a:lnTo>
                    <a:pt x="7787" y="24994"/>
                  </a:lnTo>
                  <a:cubicBezTo>
                    <a:pt x="7073" y="24970"/>
                    <a:pt x="6358" y="24935"/>
                    <a:pt x="5644" y="24923"/>
                  </a:cubicBezTo>
                  <a:cubicBezTo>
                    <a:pt x="5549" y="24923"/>
                    <a:pt x="5513" y="24982"/>
                    <a:pt x="5513" y="25054"/>
                  </a:cubicBezTo>
                  <a:cubicBezTo>
                    <a:pt x="5430" y="25078"/>
                    <a:pt x="5370" y="25113"/>
                    <a:pt x="5370" y="25197"/>
                  </a:cubicBezTo>
                  <a:cubicBezTo>
                    <a:pt x="5346" y="25518"/>
                    <a:pt x="5323" y="25840"/>
                    <a:pt x="5299" y="26173"/>
                  </a:cubicBezTo>
                  <a:cubicBezTo>
                    <a:pt x="5287" y="26387"/>
                    <a:pt x="5215" y="26685"/>
                    <a:pt x="5477" y="26768"/>
                  </a:cubicBezTo>
                  <a:cubicBezTo>
                    <a:pt x="5565" y="26800"/>
                    <a:pt x="5673" y="26805"/>
                    <a:pt x="5775" y="26805"/>
                  </a:cubicBezTo>
                  <a:cubicBezTo>
                    <a:pt x="5825" y="26805"/>
                    <a:pt x="5874" y="26804"/>
                    <a:pt x="5918" y="26804"/>
                  </a:cubicBezTo>
                  <a:cubicBezTo>
                    <a:pt x="6085" y="26804"/>
                    <a:pt x="6263" y="26816"/>
                    <a:pt x="6430" y="26816"/>
                  </a:cubicBezTo>
                  <a:cubicBezTo>
                    <a:pt x="6775" y="26828"/>
                    <a:pt x="7109" y="26828"/>
                    <a:pt x="7454" y="26828"/>
                  </a:cubicBezTo>
                  <a:cubicBezTo>
                    <a:pt x="8133" y="26828"/>
                    <a:pt x="8799" y="26840"/>
                    <a:pt x="9466" y="26875"/>
                  </a:cubicBezTo>
                  <a:cubicBezTo>
                    <a:pt x="9811" y="26887"/>
                    <a:pt x="10133" y="26923"/>
                    <a:pt x="10478" y="26947"/>
                  </a:cubicBezTo>
                  <a:cubicBezTo>
                    <a:pt x="10811" y="26983"/>
                    <a:pt x="11121" y="27054"/>
                    <a:pt x="11442" y="27078"/>
                  </a:cubicBezTo>
                  <a:cubicBezTo>
                    <a:pt x="11470" y="27081"/>
                    <a:pt x="11496" y="27082"/>
                    <a:pt x="11520" y="27082"/>
                  </a:cubicBezTo>
                  <a:cubicBezTo>
                    <a:pt x="11779" y="27082"/>
                    <a:pt x="11859" y="26911"/>
                    <a:pt x="11859" y="26649"/>
                  </a:cubicBezTo>
                  <a:cubicBezTo>
                    <a:pt x="11847" y="26292"/>
                    <a:pt x="11847" y="25947"/>
                    <a:pt x="11835" y="25589"/>
                  </a:cubicBezTo>
                  <a:cubicBezTo>
                    <a:pt x="11954" y="25554"/>
                    <a:pt x="11943" y="25328"/>
                    <a:pt x="11776" y="25316"/>
                  </a:cubicBezTo>
                  <a:cubicBezTo>
                    <a:pt x="10847" y="25208"/>
                    <a:pt x="9942" y="25137"/>
                    <a:pt x="9014" y="25078"/>
                  </a:cubicBezTo>
                  <a:cubicBezTo>
                    <a:pt x="9014" y="25042"/>
                    <a:pt x="9002" y="25018"/>
                    <a:pt x="8978" y="24994"/>
                  </a:cubicBezTo>
                  <a:cubicBezTo>
                    <a:pt x="9037" y="24125"/>
                    <a:pt x="9097" y="23244"/>
                    <a:pt x="9133" y="22363"/>
                  </a:cubicBezTo>
                  <a:lnTo>
                    <a:pt x="9168" y="22363"/>
                  </a:lnTo>
                  <a:cubicBezTo>
                    <a:pt x="9594" y="22391"/>
                    <a:pt x="10022" y="22406"/>
                    <a:pt x="10450" y="22406"/>
                  </a:cubicBezTo>
                  <a:cubicBezTo>
                    <a:pt x="12540" y="22406"/>
                    <a:pt x="14643" y="22052"/>
                    <a:pt x="16550" y="21172"/>
                  </a:cubicBezTo>
                  <a:cubicBezTo>
                    <a:pt x="16562" y="21160"/>
                    <a:pt x="16574" y="21160"/>
                    <a:pt x="16598" y="21148"/>
                  </a:cubicBezTo>
                  <a:cubicBezTo>
                    <a:pt x="16622" y="21148"/>
                    <a:pt x="16657" y="21125"/>
                    <a:pt x="16669" y="21113"/>
                  </a:cubicBezTo>
                  <a:cubicBezTo>
                    <a:pt x="18586" y="20196"/>
                    <a:pt x="20170" y="18708"/>
                    <a:pt x="21206" y="16874"/>
                  </a:cubicBezTo>
                  <a:cubicBezTo>
                    <a:pt x="21241" y="16862"/>
                    <a:pt x="21253" y="16826"/>
                    <a:pt x="21253" y="16803"/>
                  </a:cubicBezTo>
                  <a:cubicBezTo>
                    <a:pt x="21384" y="16576"/>
                    <a:pt x="21503" y="16338"/>
                    <a:pt x="21610" y="16100"/>
                  </a:cubicBezTo>
                  <a:cubicBezTo>
                    <a:pt x="21670" y="16100"/>
                    <a:pt x="21694" y="16029"/>
                    <a:pt x="21670" y="15981"/>
                  </a:cubicBezTo>
                  <a:lnTo>
                    <a:pt x="21849" y="15576"/>
                  </a:lnTo>
                  <a:cubicBezTo>
                    <a:pt x="22801" y="13207"/>
                    <a:pt x="22861" y="10588"/>
                    <a:pt x="22182" y="8147"/>
                  </a:cubicBezTo>
                  <a:cubicBezTo>
                    <a:pt x="21765" y="6897"/>
                    <a:pt x="21241" y="5706"/>
                    <a:pt x="20527" y="4670"/>
                  </a:cubicBezTo>
                  <a:cubicBezTo>
                    <a:pt x="19801" y="3611"/>
                    <a:pt x="18872" y="2730"/>
                    <a:pt x="17800" y="2051"/>
                  </a:cubicBezTo>
                  <a:cubicBezTo>
                    <a:pt x="15514" y="575"/>
                    <a:pt x="12835" y="158"/>
                    <a:pt x="10168" y="86"/>
                  </a:cubicBezTo>
                  <a:lnTo>
                    <a:pt x="10038" y="86"/>
                  </a:lnTo>
                  <a:cubicBezTo>
                    <a:pt x="9871" y="74"/>
                    <a:pt x="9692" y="51"/>
                    <a:pt x="9526" y="51"/>
                  </a:cubicBezTo>
                  <a:cubicBezTo>
                    <a:pt x="9467" y="25"/>
                    <a:pt x="9396" y="0"/>
                    <a:pt x="9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194725" y="1540475"/>
              <a:ext cx="27225" cy="8400"/>
            </a:xfrm>
            <a:custGeom>
              <a:avLst/>
              <a:gdLst/>
              <a:ahLst/>
              <a:cxnLst/>
              <a:rect l="l" t="t" r="r" b="b"/>
              <a:pathLst>
                <a:path w="1089" h="336" extrusionOk="0">
                  <a:moveTo>
                    <a:pt x="140" y="1"/>
                  </a:moveTo>
                  <a:cubicBezTo>
                    <a:pt x="41" y="1"/>
                    <a:pt x="1" y="145"/>
                    <a:pt x="104" y="156"/>
                  </a:cubicBezTo>
                  <a:lnTo>
                    <a:pt x="949" y="335"/>
                  </a:lnTo>
                  <a:cubicBezTo>
                    <a:pt x="954" y="335"/>
                    <a:pt x="958" y="336"/>
                    <a:pt x="962" y="336"/>
                  </a:cubicBezTo>
                  <a:cubicBezTo>
                    <a:pt x="1049" y="336"/>
                    <a:pt x="1088" y="214"/>
                    <a:pt x="997" y="180"/>
                  </a:cubicBezTo>
                  <a:lnTo>
                    <a:pt x="152" y="1"/>
                  </a:lnTo>
                  <a:cubicBezTo>
                    <a:pt x="148" y="1"/>
                    <a:pt x="14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6932650" y="1298675"/>
              <a:ext cx="171225" cy="213875"/>
            </a:xfrm>
            <a:custGeom>
              <a:avLst/>
              <a:gdLst/>
              <a:ahLst/>
              <a:cxnLst/>
              <a:rect l="l" t="t" r="r" b="b"/>
              <a:pathLst>
                <a:path w="6849" h="8555" extrusionOk="0">
                  <a:moveTo>
                    <a:pt x="97" y="0"/>
                  </a:moveTo>
                  <a:cubicBezTo>
                    <a:pt x="30" y="0"/>
                    <a:pt x="0" y="127"/>
                    <a:pt x="86" y="148"/>
                  </a:cubicBezTo>
                  <a:cubicBezTo>
                    <a:pt x="1479" y="601"/>
                    <a:pt x="2800" y="1291"/>
                    <a:pt x="3920" y="2280"/>
                  </a:cubicBezTo>
                  <a:cubicBezTo>
                    <a:pt x="5039" y="3268"/>
                    <a:pt x="5896" y="4542"/>
                    <a:pt x="6313" y="5982"/>
                  </a:cubicBezTo>
                  <a:cubicBezTo>
                    <a:pt x="6551" y="6792"/>
                    <a:pt x="6646" y="7637"/>
                    <a:pt x="6551" y="8483"/>
                  </a:cubicBezTo>
                  <a:cubicBezTo>
                    <a:pt x="6545" y="8530"/>
                    <a:pt x="6581" y="8554"/>
                    <a:pt x="6619" y="8554"/>
                  </a:cubicBezTo>
                  <a:cubicBezTo>
                    <a:pt x="6658" y="8554"/>
                    <a:pt x="6700" y="8530"/>
                    <a:pt x="6706" y="8483"/>
                  </a:cubicBezTo>
                  <a:cubicBezTo>
                    <a:pt x="6849" y="6959"/>
                    <a:pt x="6432" y="5423"/>
                    <a:pt x="5646" y="4113"/>
                  </a:cubicBezTo>
                  <a:cubicBezTo>
                    <a:pt x="4872" y="2815"/>
                    <a:pt x="3729" y="1791"/>
                    <a:pt x="2443" y="1029"/>
                  </a:cubicBezTo>
                  <a:cubicBezTo>
                    <a:pt x="1717" y="601"/>
                    <a:pt x="931" y="267"/>
                    <a:pt x="122" y="6"/>
                  </a:cubicBezTo>
                  <a:cubicBezTo>
                    <a:pt x="113" y="2"/>
                    <a:pt x="105" y="0"/>
                    <a:pt x="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7039550" y="1550300"/>
              <a:ext cx="50825" cy="73850"/>
            </a:xfrm>
            <a:custGeom>
              <a:avLst/>
              <a:gdLst/>
              <a:ahLst/>
              <a:cxnLst/>
              <a:rect l="l" t="t" r="r" b="b"/>
              <a:pathLst>
                <a:path w="2033" h="2954" extrusionOk="0">
                  <a:moveTo>
                    <a:pt x="1940" y="0"/>
                  </a:moveTo>
                  <a:cubicBezTo>
                    <a:pt x="1912" y="0"/>
                    <a:pt x="1887" y="19"/>
                    <a:pt x="1882" y="61"/>
                  </a:cubicBezTo>
                  <a:cubicBezTo>
                    <a:pt x="1620" y="1156"/>
                    <a:pt x="965" y="2144"/>
                    <a:pt x="60" y="2811"/>
                  </a:cubicBezTo>
                  <a:cubicBezTo>
                    <a:pt x="0" y="2861"/>
                    <a:pt x="41" y="2953"/>
                    <a:pt x="98" y="2953"/>
                  </a:cubicBezTo>
                  <a:cubicBezTo>
                    <a:pt x="109" y="2953"/>
                    <a:pt x="120" y="2950"/>
                    <a:pt x="132" y="2942"/>
                  </a:cubicBezTo>
                  <a:cubicBezTo>
                    <a:pt x="1072" y="2252"/>
                    <a:pt x="1763" y="1240"/>
                    <a:pt x="2025" y="108"/>
                  </a:cubicBezTo>
                  <a:cubicBezTo>
                    <a:pt x="2032" y="44"/>
                    <a:pt x="1982" y="0"/>
                    <a:pt x="19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7029150" y="1636650"/>
              <a:ext cx="11625" cy="7875"/>
            </a:xfrm>
            <a:custGeom>
              <a:avLst/>
              <a:gdLst/>
              <a:ahLst/>
              <a:cxnLst/>
              <a:rect l="l" t="t" r="r" b="b"/>
              <a:pathLst>
                <a:path w="465" h="315" extrusionOk="0">
                  <a:moveTo>
                    <a:pt x="389" y="0"/>
                  </a:moveTo>
                  <a:cubicBezTo>
                    <a:pt x="376" y="0"/>
                    <a:pt x="361" y="4"/>
                    <a:pt x="345" y="12"/>
                  </a:cubicBezTo>
                  <a:cubicBezTo>
                    <a:pt x="238" y="72"/>
                    <a:pt x="155" y="131"/>
                    <a:pt x="48" y="179"/>
                  </a:cubicBezTo>
                  <a:cubicBezTo>
                    <a:pt x="12" y="191"/>
                    <a:pt x="0" y="250"/>
                    <a:pt x="12" y="286"/>
                  </a:cubicBezTo>
                  <a:cubicBezTo>
                    <a:pt x="29" y="303"/>
                    <a:pt x="53" y="314"/>
                    <a:pt x="83" y="314"/>
                  </a:cubicBezTo>
                  <a:cubicBezTo>
                    <a:pt x="95" y="314"/>
                    <a:pt x="106" y="313"/>
                    <a:pt x="119" y="310"/>
                  </a:cubicBezTo>
                  <a:cubicBezTo>
                    <a:pt x="226" y="250"/>
                    <a:pt x="310" y="191"/>
                    <a:pt x="417" y="143"/>
                  </a:cubicBezTo>
                  <a:cubicBezTo>
                    <a:pt x="453" y="131"/>
                    <a:pt x="464" y="72"/>
                    <a:pt x="453" y="48"/>
                  </a:cubicBezTo>
                  <a:cubicBezTo>
                    <a:pt x="437" y="16"/>
                    <a:pt x="416" y="0"/>
                    <a:pt x="3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6844000" y="1538575"/>
              <a:ext cx="46100" cy="138700"/>
            </a:xfrm>
            <a:custGeom>
              <a:avLst/>
              <a:gdLst/>
              <a:ahLst/>
              <a:cxnLst/>
              <a:rect l="l" t="t" r="r" b="b"/>
              <a:pathLst>
                <a:path w="1844" h="5548" extrusionOk="0">
                  <a:moveTo>
                    <a:pt x="1726" y="0"/>
                  </a:moveTo>
                  <a:cubicBezTo>
                    <a:pt x="1710" y="0"/>
                    <a:pt x="1694" y="6"/>
                    <a:pt x="1679" y="18"/>
                  </a:cubicBezTo>
                  <a:cubicBezTo>
                    <a:pt x="1084" y="482"/>
                    <a:pt x="500" y="1030"/>
                    <a:pt x="203" y="1744"/>
                  </a:cubicBezTo>
                  <a:cubicBezTo>
                    <a:pt x="60" y="2090"/>
                    <a:pt x="0" y="2482"/>
                    <a:pt x="36" y="2852"/>
                  </a:cubicBezTo>
                  <a:cubicBezTo>
                    <a:pt x="84" y="3268"/>
                    <a:pt x="262" y="3637"/>
                    <a:pt x="334" y="4042"/>
                  </a:cubicBezTo>
                  <a:cubicBezTo>
                    <a:pt x="429" y="4507"/>
                    <a:pt x="429" y="4995"/>
                    <a:pt x="334" y="5459"/>
                  </a:cubicBezTo>
                  <a:cubicBezTo>
                    <a:pt x="327" y="5510"/>
                    <a:pt x="372" y="5547"/>
                    <a:pt x="417" y="5547"/>
                  </a:cubicBezTo>
                  <a:cubicBezTo>
                    <a:pt x="446" y="5547"/>
                    <a:pt x="475" y="5532"/>
                    <a:pt x="489" y="5495"/>
                  </a:cubicBezTo>
                  <a:cubicBezTo>
                    <a:pt x="560" y="5114"/>
                    <a:pt x="572" y="4709"/>
                    <a:pt x="536" y="4304"/>
                  </a:cubicBezTo>
                  <a:cubicBezTo>
                    <a:pt x="512" y="4102"/>
                    <a:pt x="477" y="3911"/>
                    <a:pt x="429" y="3709"/>
                  </a:cubicBezTo>
                  <a:cubicBezTo>
                    <a:pt x="381" y="3518"/>
                    <a:pt x="310" y="3340"/>
                    <a:pt x="262" y="3149"/>
                  </a:cubicBezTo>
                  <a:cubicBezTo>
                    <a:pt x="60" y="2375"/>
                    <a:pt x="334" y="1601"/>
                    <a:pt x="846" y="1006"/>
                  </a:cubicBezTo>
                  <a:cubicBezTo>
                    <a:pt x="1108" y="673"/>
                    <a:pt x="1441" y="399"/>
                    <a:pt x="1786" y="125"/>
                  </a:cubicBezTo>
                  <a:cubicBezTo>
                    <a:pt x="1843" y="78"/>
                    <a:pt x="1787" y="0"/>
                    <a:pt x="1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6745600" y="1550175"/>
              <a:ext cx="93525" cy="76800"/>
            </a:xfrm>
            <a:custGeom>
              <a:avLst/>
              <a:gdLst/>
              <a:ahLst/>
              <a:cxnLst/>
              <a:rect l="l" t="t" r="r" b="b"/>
              <a:pathLst>
                <a:path w="3741" h="3072" extrusionOk="0">
                  <a:moveTo>
                    <a:pt x="3626" y="1"/>
                  </a:moveTo>
                  <a:cubicBezTo>
                    <a:pt x="3610" y="1"/>
                    <a:pt x="3594" y="6"/>
                    <a:pt x="3579" y="18"/>
                  </a:cubicBezTo>
                  <a:cubicBezTo>
                    <a:pt x="2401" y="1006"/>
                    <a:pt x="1234" y="1971"/>
                    <a:pt x="67" y="2947"/>
                  </a:cubicBezTo>
                  <a:cubicBezTo>
                    <a:pt x="1" y="2994"/>
                    <a:pt x="55" y="3072"/>
                    <a:pt x="115" y="3072"/>
                  </a:cubicBezTo>
                  <a:cubicBezTo>
                    <a:pt x="131" y="3072"/>
                    <a:pt x="147" y="3067"/>
                    <a:pt x="162" y="3054"/>
                  </a:cubicBezTo>
                  <a:cubicBezTo>
                    <a:pt x="1341" y="2066"/>
                    <a:pt x="2508" y="1102"/>
                    <a:pt x="3674" y="125"/>
                  </a:cubicBezTo>
                  <a:cubicBezTo>
                    <a:pt x="3741" y="78"/>
                    <a:pt x="3687" y="1"/>
                    <a:pt x="36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6856500" y="1529675"/>
              <a:ext cx="12225" cy="9450"/>
            </a:xfrm>
            <a:custGeom>
              <a:avLst/>
              <a:gdLst/>
              <a:ahLst/>
              <a:cxnLst/>
              <a:rect l="l" t="t" r="r" b="b"/>
              <a:pathLst>
                <a:path w="489" h="378" extrusionOk="0">
                  <a:moveTo>
                    <a:pt x="400" y="0"/>
                  </a:moveTo>
                  <a:cubicBezTo>
                    <a:pt x="389" y="0"/>
                    <a:pt x="379" y="2"/>
                    <a:pt x="370" y="5"/>
                  </a:cubicBezTo>
                  <a:cubicBezTo>
                    <a:pt x="274" y="76"/>
                    <a:pt x="155" y="160"/>
                    <a:pt x="48" y="231"/>
                  </a:cubicBezTo>
                  <a:cubicBezTo>
                    <a:pt x="12" y="243"/>
                    <a:pt x="0" y="291"/>
                    <a:pt x="12" y="338"/>
                  </a:cubicBezTo>
                  <a:cubicBezTo>
                    <a:pt x="37" y="355"/>
                    <a:pt x="68" y="377"/>
                    <a:pt x="92" y="377"/>
                  </a:cubicBezTo>
                  <a:cubicBezTo>
                    <a:pt x="103" y="377"/>
                    <a:pt x="112" y="373"/>
                    <a:pt x="120" y="362"/>
                  </a:cubicBezTo>
                  <a:cubicBezTo>
                    <a:pt x="227" y="291"/>
                    <a:pt x="346" y="219"/>
                    <a:pt x="453" y="136"/>
                  </a:cubicBezTo>
                  <a:cubicBezTo>
                    <a:pt x="477" y="124"/>
                    <a:pt x="489" y="76"/>
                    <a:pt x="477" y="41"/>
                  </a:cubicBezTo>
                  <a:cubicBezTo>
                    <a:pt x="468" y="14"/>
                    <a:pt x="432" y="0"/>
                    <a:pt x="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699250" y="1325150"/>
              <a:ext cx="89275" cy="125075"/>
            </a:xfrm>
            <a:custGeom>
              <a:avLst/>
              <a:gdLst/>
              <a:ahLst/>
              <a:cxnLst/>
              <a:rect l="l" t="t" r="r" b="b"/>
              <a:pathLst>
                <a:path w="3571" h="5003" extrusionOk="0">
                  <a:moveTo>
                    <a:pt x="3456" y="1"/>
                  </a:moveTo>
                  <a:cubicBezTo>
                    <a:pt x="3440" y="1"/>
                    <a:pt x="3424" y="6"/>
                    <a:pt x="3409" y="18"/>
                  </a:cubicBezTo>
                  <a:cubicBezTo>
                    <a:pt x="2219" y="1030"/>
                    <a:pt x="1230" y="2292"/>
                    <a:pt x="528" y="3697"/>
                  </a:cubicBezTo>
                  <a:cubicBezTo>
                    <a:pt x="337" y="4090"/>
                    <a:pt x="159" y="4495"/>
                    <a:pt x="16" y="4912"/>
                  </a:cubicBezTo>
                  <a:cubicBezTo>
                    <a:pt x="1" y="4964"/>
                    <a:pt x="52" y="5003"/>
                    <a:pt x="99" y="5003"/>
                  </a:cubicBezTo>
                  <a:cubicBezTo>
                    <a:pt x="125" y="5003"/>
                    <a:pt x="150" y="4990"/>
                    <a:pt x="159" y="4959"/>
                  </a:cubicBezTo>
                  <a:cubicBezTo>
                    <a:pt x="683" y="3495"/>
                    <a:pt x="1504" y="2161"/>
                    <a:pt x="2552" y="1030"/>
                  </a:cubicBezTo>
                  <a:cubicBezTo>
                    <a:pt x="2850" y="721"/>
                    <a:pt x="3183" y="399"/>
                    <a:pt x="3504" y="125"/>
                  </a:cubicBezTo>
                  <a:cubicBezTo>
                    <a:pt x="3571" y="78"/>
                    <a:pt x="3517" y="1"/>
                    <a:pt x="3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733625" y="1380800"/>
              <a:ext cx="18425" cy="19675"/>
            </a:xfrm>
            <a:custGeom>
              <a:avLst/>
              <a:gdLst/>
              <a:ahLst/>
              <a:cxnLst/>
              <a:rect l="l" t="t" r="r" b="b"/>
              <a:pathLst>
                <a:path w="737" h="787" extrusionOk="0">
                  <a:moveTo>
                    <a:pt x="653" y="1"/>
                  </a:moveTo>
                  <a:cubicBezTo>
                    <a:pt x="635" y="1"/>
                    <a:pt x="617" y="7"/>
                    <a:pt x="605" y="19"/>
                  </a:cubicBezTo>
                  <a:cubicBezTo>
                    <a:pt x="379" y="197"/>
                    <a:pt x="189" y="423"/>
                    <a:pt x="34" y="673"/>
                  </a:cubicBezTo>
                  <a:cubicBezTo>
                    <a:pt x="0" y="733"/>
                    <a:pt x="51" y="786"/>
                    <a:pt x="104" y="786"/>
                  </a:cubicBezTo>
                  <a:cubicBezTo>
                    <a:pt x="126" y="786"/>
                    <a:pt x="148" y="777"/>
                    <a:pt x="165" y="757"/>
                  </a:cubicBezTo>
                  <a:cubicBezTo>
                    <a:pt x="308" y="519"/>
                    <a:pt x="498" y="304"/>
                    <a:pt x="701" y="126"/>
                  </a:cubicBezTo>
                  <a:cubicBezTo>
                    <a:pt x="736" y="102"/>
                    <a:pt x="736" y="54"/>
                    <a:pt x="701" y="19"/>
                  </a:cubicBezTo>
                  <a:cubicBezTo>
                    <a:pt x="689" y="7"/>
                    <a:pt x="671" y="1"/>
                    <a:pt x="6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6693075" y="1461500"/>
              <a:ext cx="12200" cy="51875"/>
            </a:xfrm>
            <a:custGeom>
              <a:avLst/>
              <a:gdLst/>
              <a:ahLst/>
              <a:cxnLst/>
              <a:rect l="l" t="t" r="r" b="b"/>
              <a:pathLst>
                <a:path w="488" h="2075" extrusionOk="0">
                  <a:moveTo>
                    <a:pt x="389" y="1"/>
                  </a:moveTo>
                  <a:cubicBezTo>
                    <a:pt x="360" y="1"/>
                    <a:pt x="332" y="17"/>
                    <a:pt x="322" y="53"/>
                  </a:cubicBezTo>
                  <a:cubicBezTo>
                    <a:pt x="96" y="672"/>
                    <a:pt x="1" y="1327"/>
                    <a:pt x="49" y="1982"/>
                  </a:cubicBezTo>
                  <a:cubicBezTo>
                    <a:pt x="49" y="2041"/>
                    <a:pt x="96" y="2075"/>
                    <a:pt x="139" y="2075"/>
                  </a:cubicBezTo>
                  <a:cubicBezTo>
                    <a:pt x="173" y="2075"/>
                    <a:pt x="203" y="2053"/>
                    <a:pt x="203" y="2006"/>
                  </a:cubicBezTo>
                  <a:cubicBezTo>
                    <a:pt x="168" y="1363"/>
                    <a:pt x="263" y="708"/>
                    <a:pt x="465" y="101"/>
                  </a:cubicBezTo>
                  <a:cubicBezTo>
                    <a:pt x="487" y="42"/>
                    <a:pt x="437" y="1"/>
                    <a:pt x="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6738325" y="1409175"/>
              <a:ext cx="43025" cy="73650"/>
            </a:xfrm>
            <a:custGeom>
              <a:avLst/>
              <a:gdLst/>
              <a:ahLst/>
              <a:cxnLst/>
              <a:rect l="l" t="t" r="r" b="b"/>
              <a:pathLst>
                <a:path w="1721" h="2946" extrusionOk="0">
                  <a:moveTo>
                    <a:pt x="1605" y="0"/>
                  </a:moveTo>
                  <a:cubicBezTo>
                    <a:pt x="1599" y="0"/>
                    <a:pt x="1592" y="1"/>
                    <a:pt x="1584" y="3"/>
                  </a:cubicBezTo>
                  <a:cubicBezTo>
                    <a:pt x="1037" y="146"/>
                    <a:pt x="548" y="539"/>
                    <a:pt x="298" y="1062"/>
                  </a:cubicBezTo>
                  <a:cubicBezTo>
                    <a:pt x="1" y="1634"/>
                    <a:pt x="13" y="2324"/>
                    <a:pt x="298" y="2908"/>
                  </a:cubicBezTo>
                  <a:cubicBezTo>
                    <a:pt x="310" y="2934"/>
                    <a:pt x="329" y="2945"/>
                    <a:pt x="350" y="2945"/>
                  </a:cubicBezTo>
                  <a:cubicBezTo>
                    <a:pt x="395" y="2945"/>
                    <a:pt x="446" y="2894"/>
                    <a:pt x="429" y="2836"/>
                  </a:cubicBezTo>
                  <a:cubicBezTo>
                    <a:pt x="155" y="2301"/>
                    <a:pt x="155" y="1634"/>
                    <a:pt x="441" y="1110"/>
                  </a:cubicBezTo>
                  <a:cubicBezTo>
                    <a:pt x="691" y="634"/>
                    <a:pt x="1132" y="289"/>
                    <a:pt x="1644" y="134"/>
                  </a:cubicBezTo>
                  <a:cubicBezTo>
                    <a:pt x="1721" y="123"/>
                    <a:pt x="1686" y="0"/>
                    <a:pt x="16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6796850" y="1340700"/>
              <a:ext cx="30075" cy="37075"/>
            </a:xfrm>
            <a:custGeom>
              <a:avLst/>
              <a:gdLst/>
              <a:ahLst/>
              <a:cxnLst/>
              <a:rect l="l" t="t" r="r" b="b"/>
              <a:pathLst>
                <a:path w="1203" h="1483" extrusionOk="0">
                  <a:moveTo>
                    <a:pt x="137" y="0"/>
                  </a:moveTo>
                  <a:cubicBezTo>
                    <a:pt x="54" y="0"/>
                    <a:pt x="0" y="112"/>
                    <a:pt x="77" y="134"/>
                  </a:cubicBezTo>
                  <a:cubicBezTo>
                    <a:pt x="601" y="372"/>
                    <a:pt x="958" y="872"/>
                    <a:pt x="1053" y="1432"/>
                  </a:cubicBezTo>
                  <a:cubicBezTo>
                    <a:pt x="1058" y="1466"/>
                    <a:pt x="1084" y="1482"/>
                    <a:pt x="1113" y="1482"/>
                  </a:cubicBezTo>
                  <a:cubicBezTo>
                    <a:pt x="1156" y="1482"/>
                    <a:pt x="1203" y="1448"/>
                    <a:pt x="1196" y="1384"/>
                  </a:cubicBezTo>
                  <a:cubicBezTo>
                    <a:pt x="1113" y="789"/>
                    <a:pt x="708" y="253"/>
                    <a:pt x="160" y="3"/>
                  </a:cubicBezTo>
                  <a:cubicBezTo>
                    <a:pt x="152" y="1"/>
                    <a:pt x="144" y="0"/>
                    <a:pt x="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6990450" y="1348500"/>
              <a:ext cx="28300" cy="24675"/>
            </a:xfrm>
            <a:custGeom>
              <a:avLst/>
              <a:gdLst/>
              <a:ahLst/>
              <a:cxnLst/>
              <a:rect l="l" t="t" r="r" b="b"/>
              <a:pathLst>
                <a:path w="1132" h="987" extrusionOk="0">
                  <a:moveTo>
                    <a:pt x="180" y="0"/>
                  </a:moveTo>
                  <a:cubicBezTo>
                    <a:pt x="131" y="0"/>
                    <a:pt x="79" y="29"/>
                    <a:pt x="48" y="84"/>
                  </a:cubicBezTo>
                  <a:cubicBezTo>
                    <a:pt x="0" y="156"/>
                    <a:pt x="36" y="227"/>
                    <a:pt x="107" y="287"/>
                  </a:cubicBezTo>
                  <a:cubicBezTo>
                    <a:pt x="179" y="334"/>
                    <a:pt x="238" y="394"/>
                    <a:pt x="310" y="441"/>
                  </a:cubicBezTo>
                  <a:cubicBezTo>
                    <a:pt x="334" y="441"/>
                    <a:pt x="334" y="453"/>
                    <a:pt x="346" y="453"/>
                  </a:cubicBezTo>
                  <a:lnTo>
                    <a:pt x="393" y="501"/>
                  </a:lnTo>
                  <a:cubicBezTo>
                    <a:pt x="417" y="525"/>
                    <a:pt x="453" y="560"/>
                    <a:pt x="488" y="584"/>
                  </a:cubicBezTo>
                  <a:cubicBezTo>
                    <a:pt x="631" y="703"/>
                    <a:pt x="750" y="822"/>
                    <a:pt x="869" y="941"/>
                  </a:cubicBezTo>
                  <a:cubicBezTo>
                    <a:pt x="899" y="971"/>
                    <a:pt x="938" y="986"/>
                    <a:pt x="975" y="986"/>
                  </a:cubicBezTo>
                  <a:cubicBezTo>
                    <a:pt x="1012" y="986"/>
                    <a:pt x="1048" y="971"/>
                    <a:pt x="1072" y="941"/>
                  </a:cubicBezTo>
                  <a:cubicBezTo>
                    <a:pt x="1131" y="882"/>
                    <a:pt x="1131" y="799"/>
                    <a:pt x="1072" y="739"/>
                  </a:cubicBezTo>
                  <a:cubicBezTo>
                    <a:pt x="822" y="465"/>
                    <a:pt x="548" y="227"/>
                    <a:pt x="250" y="25"/>
                  </a:cubicBezTo>
                  <a:cubicBezTo>
                    <a:pt x="230" y="8"/>
                    <a:pt x="205"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027650" y="1388700"/>
              <a:ext cx="10750" cy="8950"/>
            </a:xfrm>
            <a:custGeom>
              <a:avLst/>
              <a:gdLst/>
              <a:ahLst/>
              <a:cxnLst/>
              <a:rect l="l" t="t" r="r" b="b"/>
              <a:pathLst>
                <a:path w="430" h="358" extrusionOk="0">
                  <a:moveTo>
                    <a:pt x="108" y="0"/>
                  </a:moveTo>
                  <a:cubicBezTo>
                    <a:pt x="84" y="0"/>
                    <a:pt x="72" y="12"/>
                    <a:pt x="60" y="36"/>
                  </a:cubicBezTo>
                  <a:lnTo>
                    <a:pt x="12" y="72"/>
                  </a:lnTo>
                  <a:cubicBezTo>
                    <a:pt x="12" y="95"/>
                    <a:pt x="1" y="107"/>
                    <a:pt x="1" y="107"/>
                  </a:cubicBezTo>
                  <a:lnTo>
                    <a:pt x="1" y="179"/>
                  </a:lnTo>
                  <a:cubicBezTo>
                    <a:pt x="1" y="191"/>
                    <a:pt x="12" y="215"/>
                    <a:pt x="12" y="215"/>
                  </a:cubicBezTo>
                  <a:cubicBezTo>
                    <a:pt x="24" y="238"/>
                    <a:pt x="48" y="250"/>
                    <a:pt x="72" y="274"/>
                  </a:cubicBezTo>
                  <a:cubicBezTo>
                    <a:pt x="120" y="298"/>
                    <a:pt x="167" y="310"/>
                    <a:pt x="203" y="346"/>
                  </a:cubicBezTo>
                  <a:cubicBezTo>
                    <a:pt x="227" y="357"/>
                    <a:pt x="239" y="357"/>
                    <a:pt x="274" y="357"/>
                  </a:cubicBezTo>
                  <a:lnTo>
                    <a:pt x="334" y="357"/>
                  </a:lnTo>
                  <a:cubicBezTo>
                    <a:pt x="346" y="357"/>
                    <a:pt x="358" y="346"/>
                    <a:pt x="370" y="334"/>
                  </a:cubicBezTo>
                  <a:lnTo>
                    <a:pt x="417" y="286"/>
                  </a:lnTo>
                  <a:cubicBezTo>
                    <a:pt x="417" y="274"/>
                    <a:pt x="429" y="250"/>
                    <a:pt x="429" y="250"/>
                  </a:cubicBezTo>
                  <a:lnTo>
                    <a:pt x="429" y="179"/>
                  </a:lnTo>
                  <a:cubicBezTo>
                    <a:pt x="429" y="179"/>
                    <a:pt x="417" y="167"/>
                    <a:pt x="417" y="155"/>
                  </a:cubicBezTo>
                  <a:cubicBezTo>
                    <a:pt x="405" y="119"/>
                    <a:pt x="393" y="107"/>
                    <a:pt x="358" y="95"/>
                  </a:cubicBezTo>
                  <a:cubicBezTo>
                    <a:pt x="310" y="60"/>
                    <a:pt x="274" y="48"/>
                    <a:pt x="227" y="12"/>
                  </a:cubicBezTo>
                  <a:cubicBezTo>
                    <a:pt x="203" y="0"/>
                    <a:pt x="191"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6976450" y="1409225"/>
              <a:ext cx="9550" cy="7475"/>
            </a:xfrm>
            <a:custGeom>
              <a:avLst/>
              <a:gdLst/>
              <a:ahLst/>
              <a:cxnLst/>
              <a:rect l="l" t="t" r="r" b="b"/>
              <a:pathLst>
                <a:path w="382" h="299" extrusionOk="0">
                  <a:moveTo>
                    <a:pt x="191" y="1"/>
                  </a:moveTo>
                  <a:cubicBezTo>
                    <a:pt x="1" y="1"/>
                    <a:pt x="1" y="298"/>
                    <a:pt x="191" y="298"/>
                  </a:cubicBezTo>
                  <a:cubicBezTo>
                    <a:pt x="382" y="298"/>
                    <a:pt x="382" y="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7009800" y="1427400"/>
              <a:ext cx="9850" cy="7450"/>
            </a:xfrm>
            <a:custGeom>
              <a:avLst/>
              <a:gdLst/>
              <a:ahLst/>
              <a:cxnLst/>
              <a:rect l="l" t="t" r="r" b="b"/>
              <a:pathLst>
                <a:path w="394" h="298" extrusionOk="0">
                  <a:moveTo>
                    <a:pt x="191" y="0"/>
                  </a:moveTo>
                  <a:cubicBezTo>
                    <a:pt x="0" y="0"/>
                    <a:pt x="0" y="298"/>
                    <a:pt x="191" y="298"/>
                  </a:cubicBezTo>
                  <a:cubicBezTo>
                    <a:pt x="393" y="298"/>
                    <a:pt x="393" y="0"/>
                    <a:pt x="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6793400" y="1629200"/>
              <a:ext cx="9550" cy="7475"/>
            </a:xfrm>
            <a:custGeom>
              <a:avLst/>
              <a:gdLst/>
              <a:ahLst/>
              <a:cxnLst/>
              <a:rect l="l" t="t" r="r" b="b"/>
              <a:pathLst>
                <a:path w="382" h="299" extrusionOk="0">
                  <a:moveTo>
                    <a:pt x="191" y="0"/>
                  </a:moveTo>
                  <a:cubicBezTo>
                    <a:pt x="0" y="0"/>
                    <a:pt x="0" y="298"/>
                    <a:pt x="191" y="298"/>
                  </a:cubicBezTo>
                  <a:cubicBezTo>
                    <a:pt x="381" y="298"/>
                    <a:pt x="381" y="0"/>
                    <a:pt x="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6799950" y="1666100"/>
              <a:ext cx="9850" cy="7475"/>
            </a:xfrm>
            <a:custGeom>
              <a:avLst/>
              <a:gdLst/>
              <a:ahLst/>
              <a:cxnLst/>
              <a:rect l="l" t="t" r="r" b="b"/>
              <a:pathLst>
                <a:path w="394" h="299" extrusionOk="0">
                  <a:moveTo>
                    <a:pt x="191" y="1"/>
                  </a:moveTo>
                  <a:cubicBezTo>
                    <a:pt x="0" y="1"/>
                    <a:pt x="0" y="298"/>
                    <a:pt x="191" y="298"/>
                  </a:cubicBezTo>
                  <a:cubicBezTo>
                    <a:pt x="393" y="298"/>
                    <a:pt x="393" y="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6815125" y="1678025"/>
              <a:ext cx="9850" cy="7450"/>
            </a:xfrm>
            <a:custGeom>
              <a:avLst/>
              <a:gdLst/>
              <a:ahLst/>
              <a:cxnLst/>
              <a:rect l="l" t="t" r="r" b="b"/>
              <a:pathLst>
                <a:path w="394" h="298" extrusionOk="0">
                  <a:moveTo>
                    <a:pt x="203" y="0"/>
                  </a:moveTo>
                  <a:cubicBezTo>
                    <a:pt x="1" y="0"/>
                    <a:pt x="1" y="298"/>
                    <a:pt x="203" y="298"/>
                  </a:cubicBezTo>
                  <a:cubicBezTo>
                    <a:pt x="393" y="298"/>
                    <a:pt x="393" y="0"/>
                    <a:pt x="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6717800" y="1271300"/>
              <a:ext cx="19950" cy="19425"/>
            </a:xfrm>
            <a:custGeom>
              <a:avLst/>
              <a:gdLst/>
              <a:ahLst/>
              <a:cxnLst/>
              <a:rect l="l" t="t" r="r" b="b"/>
              <a:pathLst>
                <a:path w="798" h="777" extrusionOk="0">
                  <a:moveTo>
                    <a:pt x="155" y="1"/>
                  </a:moveTo>
                  <a:cubicBezTo>
                    <a:pt x="121" y="1"/>
                    <a:pt x="88" y="13"/>
                    <a:pt x="60" y="41"/>
                  </a:cubicBezTo>
                  <a:cubicBezTo>
                    <a:pt x="0" y="100"/>
                    <a:pt x="0" y="196"/>
                    <a:pt x="60" y="255"/>
                  </a:cubicBezTo>
                  <a:lnTo>
                    <a:pt x="536" y="731"/>
                  </a:lnTo>
                  <a:cubicBezTo>
                    <a:pt x="566" y="761"/>
                    <a:pt x="601" y="776"/>
                    <a:pt x="637" y="776"/>
                  </a:cubicBezTo>
                  <a:cubicBezTo>
                    <a:pt x="673" y="776"/>
                    <a:pt x="709" y="761"/>
                    <a:pt x="738" y="731"/>
                  </a:cubicBezTo>
                  <a:cubicBezTo>
                    <a:pt x="798" y="672"/>
                    <a:pt x="798" y="577"/>
                    <a:pt x="738" y="517"/>
                  </a:cubicBezTo>
                  <a:lnTo>
                    <a:pt x="262" y="41"/>
                  </a:lnTo>
                  <a:cubicBezTo>
                    <a:pt x="231" y="16"/>
                    <a:pt x="193" y="1"/>
                    <a:pt x="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6676725" y="1309700"/>
              <a:ext cx="25025" cy="14850"/>
            </a:xfrm>
            <a:custGeom>
              <a:avLst/>
              <a:gdLst/>
              <a:ahLst/>
              <a:cxnLst/>
              <a:rect l="l" t="t" r="r" b="b"/>
              <a:pathLst>
                <a:path w="1001" h="594" extrusionOk="0">
                  <a:moveTo>
                    <a:pt x="182" y="0"/>
                  </a:moveTo>
                  <a:cubicBezTo>
                    <a:pt x="149" y="0"/>
                    <a:pt x="113" y="11"/>
                    <a:pt x="95" y="29"/>
                  </a:cubicBezTo>
                  <a:cubicBezTo>
                    <a:pt x="60" y="41"/>
                    <a:pt x="36" y="88"/>
                    <a:pt x="24" y="112"/>
                  </a:cubicBezTo>
                  <a:cubicBezTo>
                    <a:pt x="0" y="160"/>
                    <a:pt x="24" y="184"/>
                    <a:pt x="36" y="231"/>
                  </a:cubicBezTo>
                  <a:cubicBezTo>
                    <a:pt x="60" y="255"/>
                    <a:pt x="83" y="291"/>
                    <a:pt x="119" y="303"/>
                  </a:cubicBezTo>
                  <a:cubicBezTo>
                    <a:pt x="345" y="398"/>
                    <a:pt x="572" y="493"/>
                    <a:pt x="798" y="588"/>
                  </a:cubicBezTo>
                  <a:cubicBezTo>
                    <a:pt x="805" y="592"/>
                    <a:pt x="815" y="593"/>
                    <a:pt x="826" y="593"/>
                  </a:cubicBezTo>
                  <a:cubicBezTo>
                    <a:pt x="854" y="593"/>
                    <a:pt x="892" y="585"/>
                    <a:pt x="917" y="577"/>
                  </a:cubicBezTo>
                  <a:cubicBezTo>
                    <a:pt x="941" y="553"/>
                    <a:pt x="976" y="517"/>
                    <a:pt x="988" y="481"/>
                  </a:cubicBezTo>
                  <a:cubicBezTo>
                    <a:pt x="1000" y="446"/>
                    <a:pt x="988" y="410"/>
                    <a:pt x="976" y="362"/>
                  </a:cubicBezTo>
                  <a:cubicBezTo>
                    <a:pt x="953" y="327"/>
                    <a:pt x="929" y="303"/>
                    <a:pt x="881" y="291"/>
                  </a:cubicBezTo>
                  <a:cubicBezTo>
                    <a:pt x="655" y="207"/>
                    <a:pt x="441" y="100"/>
                    <a:pt x="214" y="5"/>
                  </a:cubicBezTo>
                  <a:cubicBezTo>
                    <a:pt x="205" y="2"/>
                    <a:pt x="194" y="0"/>
                    <a:pt x="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6646350" y="1383500"/>
              <a:ext cx="17900" cy="9950"/>
            </a:xfrm>
            <a:custGeom>
              <a:avLst/>
              <a:gdLst/>
              <a:ahLst/>
              <a:cxnLst/>
              <a:rect l="l" t="t" r="r" b="b"/>
              <a:pathLst>
                <a:path w="716" h="398" extrusionOk="0">
                  <a:moveTo>
                    <a:pt x="171" y="1"/>
                  </a:moveTo>
                  <a:cubicBezTo>
                    <a:pt x="145" y="1"/>
                    <a:pt x="118" y="9"/>
                    <a:pt x="84" y="18"/>
                  </a:cubicBezTo>
                  <a:cubicBezTo>
                    <a:pt x="60" y="30"/>
                    <a:pt x="24" y="77"/>
                    <a:pt x="13" y="113"/>
                  </a:cubicBezTo>
                  <a:cubicBezTo>
                    <a:pt x="1" y="184"/>
                    <a:pt x="48" y="268"/>
                    <a:pt x="120" y="292"/>
                  </a:cubicBezTo>
                  <a:cubicBezTo>
                    <a:pt x="251" y="327"/>
                    <a:pt x="370" y="363"/>
                    <a:pt x="501" y="387"/>
                  </a:cubicBezTo>
                  <a:cubicBezTo>
                    <a:pt x="516" y="394"/>
                    <a:pt x="529" y="397"/>
                    <a:pt x="542" y="397"/>
                  </a:cubicBezTo>
                  <a:cubicBezTo>
                    <a:pt x="571" y="397"/>
                    <a:pt x="595" y="383"/>
                    <a:pt x="620" y="375"/>
                  </a:cubicBezTo>
                  <a:cubicBezTo>
                    <a:pt x="656" y="363"/>
                    <a:pt x="679" y="315"/>
                    <a:pt x="703" y="292"/>
                  </a:cubicBezTo>
                  <a:cubicBezTo>
                    <a:pt x="715" y="208"/>
                    <a:pt x="667" y="125"/>
                    <a:pt x="596" y="113"/>
                  </a:cubicBezTo>
                  <a:cubicBezTo>
                    <a:pt x="465" y="77"/>
                    <a:pt x="346" y="30"/>
                    <a:pt x="203" y="6"/>
                  </a:cubicBezTo>
                  <a:cubicBezTo>
                    <a:pt x="193" y="2"/>
                    <a:pt x="182" y="1"/>
                    <a:pt x="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6618075" y="1454525"/>
              <a:ext cx="19975" cy="9925"/>
            </a:xfrm>
            <a:custGeom>
              <a:avLst/>
              <a:gdLst/>
              <a:ahLst/>
              <a:cxnLst/>
              <a:rect l="l" t="t" r="r" b="b"/>
              <a:pathLst>
                <a:path w="799" h="397" extrusionOk="0">
                  <a:moveTo>
                    <a:pt x="169" y="0"/>
                  </a:moveTo>
                  <a:cubicBezTo>
                    <a:pt x="144" y="0"/>
                    <a:pt x="117" y="14"/>
                    <a:pt x="84" y="22"/>
                  </a:cubicBezTo>
                  <a:cubicBezTo>
                    <a:pt x="60" y="34"/>
                    <a:pt x="24" y="82"/>
                    <a:pt x="12" y="106"/>
                  </a:cubicBezTo>
                  <a:cubicBezTo>
                    <a:pt x="1" y="189"/>
                    <a:pt x="48" y="272"/>
                    <a:pt x="120" y="284"/>
                  </a:cubicBezTo>
                  <a:cubicBezTo>
                    <a:pt x="263" y="320"/>
                    <a:pt x="429" y="344"/>
                    <a:pt x="596" y="391"/>
                  </a:cubicBezTo>
                  <a:cubicBezTo>
                    <a:pt x="610" y="395"/>
                    <a:pt x="622" y="396"/>
                    <a:pt x="633" y="396"/>
                  </a:cubicBezTo>
                  <a:cubicBezTo>
                    <a:pt x="660" y="396"/>
                    <a:pt x="681" y="388"/>
                    <a:pt x="715" y="380"/>
                  </a:cubicBezTo>
                  <a:cubicBezTo>
                    <a:pt x="739" y="368"/>
                    <a:pt x="774" y="320"/>
                    <a:pt x="786" y="284"/>
                  </a:cubicBezTo>
                  <a:cubicBezTo>
                    <a:pt x="798" y="213"/>
                    <a:pt x="763" y="129"/>
                    <a:pt x="679" y="106"/>
                  </a:cubicBezTo>
                  <a:cubicBezTo>
                    <a:pt x="524" y="82"/>
                    <a:pt x="370" y="46"/>
                    <a:pt x="203" y="10"/>
                  </a:cubicBezTo>
                  <a:cubicBezTo>
                    <a:pt x="192" y="3"/>
                    <a:pt x="181" y="0"/>
                    <a:pt x="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6610350" y="1555050"/>
              <a:ext cx="27100" cy="12725"/>
            </a:xfrm>
            <a:custGeom>
              <a:avLst/>
              <a:gdLst/>
              <a:ahLst/>
              <a:cxnLst/>
              <a:rect l="l" t="t" r="r" b="b"/>
              <a:pathLst>
                <a:path w="1084" h="509" extrusionOk="0">
                  <a:moveTo>
                    <a:pt x="873" y="1"/>
                  </a:moveTo>
                  <a:cubicBezTo>
                    <a:pt x="595" y="1"/>
                    <a:pt x="330" y="83"/>
                    <a:pt x="95" y="228"/>
                  </a:cubicBezTo>
                  <a:cubicBezTo>
                    <a:pt x="36" y="276"/>
                    <a:pt x="0" y="359"/>
                    <a:pt x="36" y="430"/>
                  </a:cubicBezTo>
                  <a:cubicBezTo>
                    <a:pt x="67" y="485"/>
                    <a:pt x="119" y="509"/>
                    <a:pt x="170" y="509"/>
                  </a:cubicBezTo>
                  <a:cubicBezTo>
                    <a:pt x="198" y="509"/>
                    <a:pt x="225" y="502"/>
                    <a:pt x="250" y="490"/>
                  </a:cubicBezTo>
                  <a:lnTo>
                    <a:pt x="333" y="454"/>
                  </a:lnTo>
                  <a:cubicBezTo>
                    <a:pt x="345" y="454"/>
                    <a:pt x="369" y="430"/>
                    <a:pt x="381" y="430"/>
                  </a:cubicBezTo>
                  <a:lnTo>
                    <a:pt x="417" y="419"/>
                  </a:lnTo>
                  <a:cubicBezTo>
                    <a:pt x="476" y="395"/>
                    <a:pt x="524" y="371"/>
                    <a:pt x="572" y="359"/>
                  </a:cubicBezTo>
                  <a:cubicBezTo>
                    <a:pt x="607" y="347"/>
                    <a:pt x="631" y="347"/>
                    <a:pt x="667" y="347"/>
                  </a:cubicBezTo>
                  <a:cubicBezTo>
                    <a:pt x="679" y="299"/>
                    <a:pt x="714" y="299"/>
                    <a:pt x="738" y="299"/>
                  </a:cubicBezTo>
                  <a:cubicBezTo>
                    <a:pt x="778" y="299"/>
                    <a:pt x="823" y="294"/>
                    <a:pt x="866" y="294"/>
                  </a:cubicBezTo>
                  <a:cubicBezTo>
                    <a:pt x="888" y="294"/>
                    <a:pt x="909" y="296"/>
                    <a:pt x="929" y="299"/>
                  </a:cubicBezTo>
                  <a:cubicBezTo>
                    <a:pt x="1012" y="299"/>
                    <a:pt x="1083" y="228"/>
                    <a:pt x="1083" y="157"/>
                  </a:cubicBezTo>
                  <a:cubicBezTo>
                    <a:pt x="1083" y="61"/>
                    <a:pt x="1024" y="2"/>
                    <a:pt x="929" y="2"/>
                  </a:cubicBezTo>
                  <a:cubicBezTo>
                    <a:pt x="910" y="1"/>
                    <a:pt x="891" y="1"/>
                    <a:pt x="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6631475" y="1605550"/>
              <a:ext cx="32775" cy="21250"/>
            </a:xfrm>
            <a:custGeom>
              <a:avLst/>
              <a:gdLst/>
              <a:ahLst/>
              <a:cxnLst/>
              <a:rect l="l" t="t" r="r" b="b"/>
              <a:pathLst>
                <a:path w="1311" h="850" extrusionOk="0">
                  <a:moveTo>
                    <a:pt x="1134" y="1"/>
                  </a:moveTo>
                  <a:cubicBezTo>
                    <a:pt x="1121" y="1"/>
                    <a:pt x="1108" y="2"/>
                    <a:pt x="1096" y="6"/>
                  </a:cubicBezTo>
                  <a:cubicBezTo>
                    <a:pt x="739" y="161"/>
                    <a:pt x="417" y="351"/>
                    <a:pt x="108" y="577"/>
                  </a:cubicBezTo>
                  <a:cubicBezTo>
                    <a:pt x="48" y="613"/>
                    <a:pt x="0" y="708"/>
                    <a:pt x="48" y="780"/>
                  </a:cubicBezTo>
                  <a:cubicBezTo>
                    <a:pt x="72" y="820"/>
                    <a:pt x="129" y="849"/>
                    <a:pt x="182" y="849"/>
                  </a:cubicBezTo>
                  <a:cubicBezTo>
                    <a:pt x="207" y="849"/>
                    <a:pt x="231" y="843"/>
                    <a:pt x="250" y="827"/>
                  </a:cubicBezTo>
                  <a:cubicBezTo>
                    <a:pt x="536" y="613"/>
                    <a:pt x="858" y="423"/>
                    <a:pt x="1179" y="292"/>
                  </a:cubicBezTo>
                  <a:cubicBezTo>
                    <a:pt x="1251" y="256"/>
                    <a:pt x="1310" y="184"/>
                    <a:pt x="1274" y="113"/>
                  </a:cubicBezTo>
                  <a:cubicBezTo>
                    <a:pt x="1264" y="53"/>
                    <a:pt x="1203" y="1"/>
                    <a:pt x="1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6679700" y="1669750"/>
              <a:ext cx="22350" cy="19125"/>
            </a:xfrm>
            <a:custGeom>
              <a:avLst/>
              <a:gdLst/>
              <a:ahLst/>
              <a:cxnLst/>
              <a:rect l="l" t="t" r="r" b="b"/>
              <a:pathLst>
                <a:path w="894" h="765" extrusionOk="0">
                  <a:moveTo>
                    <a:pt x="732" y="1"/>
                  </a:moveTo>
                  <a:cubicBezTo>
                    <a:pt x="697" y="1"/>
                    <a:pt x="661" y="16"/>
                    <a:pt x="631" y="45"/>
                  </a:cubicBezTo>
                  <a:cubicBezTo>
                    <a:pt x="429" y="212"/>
                    <a:pt x="238" y="355"/>
                    <a:pt x="60" y="522"/>
                  </a:cubicBezTo>
                  <a:cubicBezTo>
                    <a:pt x="0" y="569"/>
                    <a:pt x="0" y="688"/>
                    <a:pt x="60" y="724"/>
                  </a:cubicBezTo>
                  <a:cubicBezTo>
                    <a:pt x="88" y="752"/>
                    <a:pt x="124" y="764"/>
                    <a:pt x="160" y="764"/>
                  </a:cubicBezTo>
                  <a:cubicBezTo>
                    <a:pt x="201" y="764"/>
                    <a:pt x="243" y="749"/>
                    <a:pt x="274" y="724"/>
                  </a:cubicBezTo>
                  <a:cubicBezTo>
                    <a:pt x="465" y="569"/>
                    <a:pt x="655" y="414"/>
                    <a:pt x="834" y="248"/>
                  </a:cubicBezTo>
                  <a:cubicBezTo>
                    <a:pt x="893" y="212"/>
                    <a:pt x="893" y="93"/>
                    <a:pt x="834" y="45"/>
                  </a:cubicBezTo>
                  <a:cubicBezTo>
                    <a:pt x="804" y="16"/>
                    <a:pt x="768" y="1"/>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6738625" y="1711650"/>
              <a:ext cx="22950" cy="26875"/>
            </a:xfrm>
            <a:custGeom>
              <a:avLst/>
              <a:gdLst/>
              <a:ahLst/>
              <a:cxnLst/>
              <a:rect l="l" t="t" r="r" b="b"/>
              <a:pathLst>
                <a:path w="918" h="1075" extrusionOk="0">
                  <a:moveTo>
                    <a:pt x="741" y="0"/>
                  </a:moveTo>
                  <a:cubicBezTo>
                    <a:pt x="691" y="0"/>
                    <a:pt x="647" y="29"/>
                    <a:pt x="608" y="84"/>
                  </a:cubicBezTo>
                  <a:cubicBezTo>
                    <a:pt x="417" y="334"/>
                    <a:pt x="239" y="584"/>
                    <a:pt x="48" y="858"/>
                  </a:cubicBezTo>
                  <a:cubicBezTo>
                    <a:pt x="1" y="917"/>
                    <a:pt x="24" y="1013"/>
                    <a:pt x="108" y="1060"/>
                  </a:cubicBezTo>
                  <a:cubicBezTo>
                    <a:pt x="127" y="1070"/>
                    <a:pt x="147" y="1074"/>
                    <a:pt x="167" y="1074"/>
                  </a:cubicBezTo>
                  <a:cubicBezTo>
                    <a:pt x="218" y="1074"/>
                    <a:pt x="267" y="1044"/>
                    <a:pt x="310" y="1001"/>
                  </a:cubicBezTo>
                  <a:cubicBezTo>
                    <a:pt x="501" y="751"/>
                    <a:pt x="679" y="501"/>
                    <a:pt x="882" y="227"/>
                  </a:cubicBezTo>
                  <a:cubicBezTo>
                    <a:pt x="917" y="167"/>
                    <a:pt x="894" y="60"/>
                    <a:pt x="822" y="24"/>
                  </a:cubicBezTo>
                  <a:cubicBezTo>
                    <a:pt x="794" y="8"/>
                    <a:pt x="766" y="0"/>
                    <a:pt x="7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6781500" y="1735575"/>
              <a:ext cx="12825" cy="17150"/>
            </a:xfrm>
            <a:custGeom>
              <a:avLst/>
              <a:gdLst/>
              <a:ahLst/>
              <a:cxnLst/>
              <a:rect l="l" t="t" r="r" b="b"/>
              <a:pathLst>
                <a:path w="513" h="686" extrusionOk="0">
                  <a:moveTo>
                    <a:pt x="349" y="1"/>
                  </a:moveTo>
                  <a:cubicBezTo>
                    <a:pt x="297" y="1"/>
                    <a:pt x="246" y="25"/>
                    <a:pt x="214" y="79"/>
                  </a:cubicBezTo>
                  <a:cubicBezTo>
                    <a:pt x="155" y="210"/>
                    <a:pt x="83" y="329"/>
                    <a:pt x="24" y="460"/>
                  </a:cubicBezTo>
                  <a:cubicBezTo>
                    <a:pt x="12" y="496"/>
                    <a:pt x="0" y="532"/>
                    <a:pt x="12" y="579"/>
                  </a:cubicBezTo>
                  <a:cubicBezTo>
                    <a:pt x="36" y="615"/>
                    <a:pt x="60" y="651"/>
                    <a:pt x="83" y="675"/>
                  </a:cubicBezTo>
                  <a:cubicBezTo>
                    <a:pt x="105" y="682"/>
                    <a:pt x="129" y="686"/>
                    <a:pt x="153" y="686"/>
                  </a:cubicBezTo>
                  <a:cubicBezTo>
                    <a:pt x="208" y="686"/>
                    <a:pt x="265" y="665"/>
                    <a:pt x="298" y="615"/>
                  </a:cubicBezTo>
                  <a:cubicBezTo>
                    <a:pt x="357" y="472"/>
                    <a:pt x="429" y="353"/>
                    <a:pt x="488" y="222"/>
                  </a:cubicBezTo>
                  <a:cubicBezTo>
                    <a:pt x="500" y="198"/>
                    <a:pt x="512" y="151"/>
                    <a:pt x="500" y="103"/>
                  </a:cubicBezTo>
                  <a:cubicBezTo>
                    <a:pt x="488" y="79"/>
                    <a:pt x="476" y="32"/>
                    <a:pt x="429" y="20"/>
                  </a:cubicBezTo>
                  <a:cubicBezTo>
                    <a:pt x="404" y="7"/>
                    <a:pt x="377" y="1"/>
                    <a:pt x="3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5"/>
          <p:cNvGrpSpPr/>
          <p:nvPr/>
        </p:nvGrpSpPr>
        <p:grpSpPr>
          <a:xfrm rot="5946829">
            <a:off x="-238483" y="959455"/>
            <a:ext cx="1143248" cy="858793"/>
            <a:chOff x="2001121" y="270931"/>
            <a:chExt cx="1143220" cy="858772"/>
          </a:xfrm>
        </p:grpSpPr>
        <p:sp>
          <p:nvSpPr>
            <p:cNvPr id="101" name="Google Shape;101;p5"/>
            <p:cNvSpPr/>
            <p:nvPr/>
          </p:nvSpPr>
          <p:spPr>
            <a:xfrm>
              <a:off x="2621614" y="270931"/>
              <a:ext cx="37618" cy="42321"/>
            </a:xfrm>
            <a:custGeom>
              <a:avLst/>
              <a:gdLst/>
              <a:ahLst/>
              <a:cxnLst/>
              <a:rect l="l" t="t" r="r" b="b"/>
              <a:pathLst>
                <a:path w="192" h="216" extrusionOk="0">
                  <a:moveTo>
                    <a:pt x="60" y="1"/>
                  </a:moveTo>
                  <a:cubicBezTo>
                    <a:pt x="48" y="1"/>
                    <a:pt x="36" y="13"/>
                    <a:pt x="36" y="13"/>
                  </a:cubicBezTo>
                  <a:cubicBezTo>
                    <a:pt x="24" y="25"/>
                    <a:pt x="1" y="37"/>
                    <a:pt x="1" y="61"/>
                  </a:cubicBezTo>
                  <a:lnTo>
                    <a:pt x="1" y="72"/>
                  </a:lnTo>
                  <a:cubicBezTo>
                    <a:pt x="1" y="84"/>
                    <a:pt x="1" y="96"/>
                    <a:pt x="24" y="108"/>
                  </a:cubicBezTo>
                  <a:cubicBezTo>
                    <a:pt x="36" y="144"/>
                    <a:pt x="48" y="156"/>
                    <a:pt x="60" y="191"/>
                  </a:cubicBezTo>
                  <a:cubicBezTo>
                    <a:pt x="60" y="203"/>
                    <a:pt x="84" y="203"/>
                    <a:pt x="84" y="203"/>
                  </a:cubicBezTo>
                  <a:cubicBezTo>
                    <a:pt x="84" y="203"/>
                    <a:pt x="96" y="215"/>
                    <a:pt x="108" y="215"/>
                  </a:cubicBezTo>
                  <a:lnTo>
                    <a:pt x="132" y="215"/>
                  </a:lnTo>
                  <a:cubicBezTo>
                    <a:pt x="155" y="215"/>
                    <a:pt x="155" y="215"/>
                    <a:pt x="167" y="203"/>
                  </a:cubicBezTo>
                  <a:cubicBezTo>
                    <a:pt x="179" y="191"/>
                    <a:pt x="191" y="168"/>
                    <a:pt x="191" y="156"/>
                  </a:cubicBezTo>
                  <a:lnTo>
                    <a:pt x="191" y="144"/>
                  </a:lnTo>
                  <a:cubicBezTo>
                    <a:pt x="191" y="132"/>
                    <a:pt x="191" y="108"/>
                    <a:pt x="179" y="96"/>
                  </a:cubicBezTo>
                  <a:cubicBezTo>
                    <a:pt x="167" y="72"/>
                    <a:pt x="155" y="61"/>
                    <a:pt x="132" y="25"/>
                  </a:cubicBezTo>
                  <a:cubicBezTo>
                    <a:pt x="132" y="13"/>
                    <a:pt x="120" y="13"/>
                    <a:pt x="120" y="13"/>
                  </a:cubicBezTo>
                  <a:cubicBezTo>
                    <a:pt x="120" y="13"/>
                    <a:pt x="108"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616912" y="403970"/>
              <a:ext cx="37618" cy="30565"/>
            </a:xfrm>
            <a:custGeom>
              <a:avLst/>
              <a:gdLst/>
              <a:ahLst/>
              <a:cxnLst/>
              <a:rect l="l" t="t" r="r" b="b"/>
              <a:pathLst>
                <a:path w="192" h="156" extrusionOk="0">
                  <a:moveTo>
                    <a:pt x="84" y="1"/>
                  </a:moveTo>
                  <a:cubicBezTo>
                    <a:pt x="1" y="1"/>
                    <a:pt x="1" y="155"/>
                    <a:pt x="84" y="155"/>
                  </a:cubicBezTo>
                  <a:cubicBezTo>
                    <a:pt x="191" y="155"/>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3104568" y="569532"/>
              <a:ext cx="39773" cy="35268"/>
            </a:xfrm>
            <a:custGeom>
              <a:avLst/>
              <a:gdLst/>
              <a:ahLst/>
              <a:cxnLst/>
              <a:rect l="l" t="t" r="r" b="b"/>
              <a:pathLst>
                <a:path w="203" h="180" extrusionOk="0">
                  <a:moveTo>
                    <a:pt x="48" y="1"/>
                  </a:moveTo>
                  <a:cubicBezTo>
                    <a:pt x="36" y="1"/>
                    <a:pt x="36" y="25"/>
                    <a:pt x="24" y="25"/>
                  </a:cubicBezTo>
                  <a:lnTo>
                    <a:pt x="12" y="37"/>
                  </a:lnTo>
                  <a:cubicBezTo>
                    <a:pt x="12" y="49"/>
                    <a:pt x="0" y="61"/>
                    <a:pt x="0" y="84"/>
                  </a:cubicBezTo>
                  <a:lnTo>
                    <a:pt x="0" y="96"/>
                  </a:lnTo>
                  <a:cubicBezTo>
                    <a:pt x="0" y="96"/>
                    <a:pt x="0" y="108"/>
                    <a:pt x="12" y="120"/>
                  </a:cubicBezTo>
                  <a:lnTo>
                    <a:pt x="60" y="168"/>
                  </a:lnTo>
                  <a:cubicBezTo>
                    <a:pt x="60" y="168"/>
                    <a:pt x="72" y="180"/>
                    <a:pt x="84" y="180"/>
                  </a:cubicBezTo>
                  <a:lnTo>
                    <a:pt x="143" y="180"/>
                  </a:lnTo>
                  <a:cubicBezTo>
                    <a:pt x="155" y="180"/>
                    <a:pt x="155" y="168"/>
                    <a:pt x="167" y="168"/>
                  </a:cubicBezTo>
                  <a:lnTo>
                    <a:pt x="191" y="156"/>
                  </a:lnTo>
                  <a:cubicBezTo>
                    <a:pt x="191" y="144"/>
                    <a:pt x="203" y="120"/>
                    <a:pt x="203" y="108"/>
                  </a:cubicBezTo>
                  <a:lnTo>
                    <a:pt x="203" y="96"/>
                  </a:lnTo>
                  <a:cubicBezTo>
                    <a:pt x="203" y="84"/>
                    <a:pt x="191" y="61"/>
                    <a:pt x="191" y="61"/>
                  </a:cubicBezTo>
                  <a:lnTo>
                    <a:pt x="143" y="25"/>
                  </a:lnTo>
                  <a:cubicBezTo>
                    <a:pt x="143" y="25"/>
                    <a:pt x="131"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2078119" y="599902"/>
              <a:ext cx="49177" cy="39970"/>
            </a:xfrm>
            <a:custGeom>
              <a:avLst/>
              <a:gdLst/>
              <a:ahLst/>
              <a:cxnLst/>
              <a:rect l="l" t="t" r="r" b="b"/>
              <a:pathLst>
                <a:path w="251" h="204" extrusionOk="0">
                  <a:moveTo>
                    <a:pt x="48" y="1"/>
                  </a:moveTo>
                  <a:cubicBezTo>
                    <a:pt x="36" y="1"/>
                    <a:pt x="36" y="13"/>
                    <a:pt x="24" y="13"/>
                  </a:cubicBezTo>
                  <a:cubicBezTo>
                    <a:pt x="12" y="25"/>
                    <a:pt x="1" y="48"/>
                    <a:pt x="12" y="72"/>
                  </a:cubicBezTo>
                  <a:lnTo>
                    <a:pt x="12" y="84"/>
                  </a:lnTo>
                  <a:cubicBezTo>
                    <a:pt x="12" y="84"/>
                    <a:pt x="12" y="108"/>
                    <a:pt x="24" y="120"/>
                  </a:cubicBezTo>
                  <a:lnTo>
                    <a:pt x="96" y="191"/>
                  </a:lnTo>
                  <a:cubicBezTo>
                    <a:pt x="96" y="191"/>
                    <a:pt x="120" y="203"/>
                    <a:pt x="131" y="203"/>
                  </a:cubicBezTo>
                  <a:lnTo>
                    <a:pt x="191" y="203"/>
                  </a:lnTo>
                  <a:cubicBezTo>
                    <a:pt x="203" y="203"/>
                    <a:pt x="203" y="191"/>
                    <a:pt x="215" y="191"/>
                  </a:cubicBezTo>
                  <a:cubicBezTo>
                    <a:pt x="227" y="179"/>
                    <a:pt x="251" y="167"/>
                    <a:pt x="227" y="132"/>
                  </a:cubicBezTo>
                  <a:lnTo>
                    <a:pt x="227" y="120"/>
                  </a:lnTo>
                  <a:cubicBezTo>
                    <a:pt x="227" y="108"/>
                    <a:pt x="215" y="84"/>
                    <a:pt x="215" y="84"/>
                  </a:cubicBezTo>
                  <a:lnTo>
                    <a:pt x="143" y="13"/>
                  </a:lnTo>
                  <a:cubicBezTo>
                    <a:pt x="143" y="13"/>
                    <a:pt x="13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2281097" y="744500"/>
              <a:ext cx="37422" cy="30565"/>
            </a:xfrm>
            <a:custGeom>
              <a:avLst/>
              <a:gdLst/>
              <a:ahLst/>
              <a:cxnLst/>
              <a:rect l="l" t="t" r="r" b="b"/>
              <a:pathLst>
                <a:path w="191" h="156" extrusionOk="0">
                  <a:moveTo>
                    <a:pt x="108" y="1"/>
                  </a:moveTo>
                  <a:cubicBezTo>
                    <a:pt x="0" y="1"/>
                    <a:pt x="0" y="156"/>
                    <a:pt x="108" y="156"/>
                  </a:cubicBezTo>
                  <a:cubicBezTo>
                    <a:pt x="191" y="156"/>
                    <a:pt x="19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2253080" y="1101489"/>
              <a:ext cx="35267" cy="28214"/>
            </a:xfrm>
            <a:custGeom>
              <a:avLst/>
              <a:gdLst/>
              <a:ahLst/>
              <a:cxnLst/>
              <a:rect l="l" t="t" r="r" b="b"/>
              <a:pathLst>
                <a:path w="180" h="144" extrusionOk="0">
                  <a:moveTo>
                    <a:pt x="84" y="1"/>
                  </a:moveTo>
                  <a:cubicBezTo>
                    <a:pt x="0" y="1"/>
                    <a:pt x="0" y="143"/>
                    <a:pt x="84" y="143"/>
                  </a:cubicBezTo>
                  <a:cubicBezTo>
                    <a:pt x="179" y="143"/>
                    <a:pt x="179"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2001121" y="984909"/>
              <a:ext cx="35267" cy="28214"/>
            </a:xfrm>
            <a:custGeom>
              <a:avLst/>
              <a:gdLst/>
              <a:ahLst/>
              <a:cxnLst/>
              <a:rect l="l" t="t" r="r" b="b"/>
              <a:pathLst>
                <a:path w="180" h="144" extrusionOk="0">
                  <a:moveTo>
                    <a:pt x="96" y="0"/>
                  </a:moveTo>
                  <a:cubicBezTo>
                    <a:pt x="1" y="0"/>
                    <a:pt x="1" y="143"/>
                    <a:pt x="96" y="143"/>
                  </a:cubicBezTo>
                  <a:cubicBezTo>
                    <a:pt x="179" y="143"/>
                    <a:pt x="179" y="0"/>
                    <a:pt x="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2348691" y="835609"/>
              <a:ext cx="37618" cy="30565"/>
            </a:xfrm>
            <a:custGeom>
              <a:avLst/>
              <a:gdLst/>
              <a:ahLst/>
              <a:cxnLst/>
              <a:rect l="l" t="t" r="r" b="b"/>
              <a:pathLst>
                <a:path w="192" h="156" extrusionOk="0">
                  <a:moveTo>
                    <a:pt x="108" y="0"/>
                  </a:moveTo>
                  <a:cubicBezTo>
                    <a:pt x="1" y="0"/>
                    <a:pt x="1" y="155"/>
                    <a:pt x="108" y="155"/>
                  </a:cubicBezTo>
                  <a:cubicBezTo>
                    <a:pt x="191" y="155"/>
                    <a:pt x="191"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2742892" y="576586"/>
              <a:ext cx="37618" cy="28214"/>
            </a:xfrm>
            <a:custGeom>
              <a:avLst/>
              <a:gdLst/>
              <a:ahLst/>
              <a:cxnLst/>
              <a:rect l="l" t="t" r="r" b="b"/>
              <a:pathLst>
                <a:path w="192" h="144" extrusionOk="0">
                  <a:moveTo>
                    <a:pt x="84" y="1"/>
                  </a:moveTo>
                  <a:cubicBezTo>
                    <a:pt x="1" y="1"/>
                    <a:pt x="1" y="144"/>
                    <a:pt x="84" y="144"/>
                  </a:cubicBezTo>
                  <a:cubicBezTo>
                    <a:pt x="191" y="144"/>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2437445" y="366742"/>
              <a:ext cx="37422" cy="28214"/>
            </a:xfrm>
            <a:custGeom>
              <a:avLst/>
              <a:gdLst/>
              <a:ahLst/>
              <a:cxnLst/>
              <a:rect l="l" t="t" r="r" b="b"/>
              <a:pathLst>
                <a:path w="191" h="144" extrusionOk="0">
                  <a:moveTo>
                    <a:pt x="95" y="0"/>
                  </a:moveTo>
                  <a:cubicBezTo>
                    <a:pt x="0" y="0"/>
                    <a:pt x="0" y="143"/>
                    <a:pt x="95" y="143"/>
                  </a:cubicBezTo>
                  <a:cubicBezTo>
                    <a:pt x="191" y="143"/>
                    <a:pt x="191"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5"/>
          <p:cNvGrpSpPr/>
          <p:nvPr/>
        </p:nvGrpSpPr>
        <p:grpSpPr>
          <a:xfrm>
            <a:off x="8229831" y="2866481"/>
            <a:ext cx="691835" cy="572686"/>
            <a:chOff x="3867150" y="1292450"/>
            <a:chExt cx="376550" cy="311700"/>
          </a:xfrm>
        </p:grpSpPr>
        <p:sp>
          <p:nvSpPr>
            <p:cNvPr id="112" name="Google Shape;112;p5"/>
            <p:cNvSpPr/>
            <p:nvPr/>
          </p:nvSpPr>
          <p:spPr>
            <a:xfrm>
              <a:off x="3867150" y="1292450"/>
              <a:ext cx="376550" cy="311700"/>
            </a:xfrm>
            <a:custGeom>
              <a:avLst/>
              <a:gdLst/>
              <a:ahLst/>
              <a:cxnLst/>
              <a:rect l="l" t="t" r="r" b="b"/>
              <a:pathLst>
                <a:path w="15062" h="12468" extrusionOk="0">
                  <a:moveTo>
                    <a:pt x="14514" y="314"/>
                  </a:moveTo>
                  <a:lnTo>
                    <a:pt x="14514" y="314"/>
                  </a:lnTo>
                  <a:cubicBezTo>
                    <a:pt x="11775" y="1529"/>
                    <a:pt x="9096" y="2898"/>
                    <a:pt x="6525" y="4434"/>
                  </a:cubicBezTo>
                  <a:cubicBezTo>
                    <a:pt x="5810" y="4850"/>
                    <a:pt x="5108" y="5279"/>
                    <a:pt x="4417" y="5731"/>
                  </a:cubicBezTo>
                  <a:lnTo>
                    <a:pt x="4393" y="5731"/>
                  </a:lnTo>
                  <a:cubicBezTo>
                    <a:pt x="3143" y="4636"/>
                    <a:pt x="1881" y="3564"/>
                    <a:pt x="607" y="2529"/>
                  </a:cubicBezTo>
                  <a:cubicBezTo>
                    <a:pt x="4274" y="1921"/>
                    <a:pt x="7953" y="1338"/>
                    <a:pt x="11632" y="755"/>
                  </a:cubicBezTo>
                  <a:cubicBezTo>
                    <a:pt x="12597" y="612"/>
                    <a:pt x="13561" y="457"/>
                    <a:pt x="14514" y="314"/>
                  </a:cubicBezTo>
                  <a:close/>
                  <a:moveTo>
                    <a:pt x="5548" y="7529"/>
                  </a:moveTo>
                  <a:cubicBezTo>
                    <a:pt x="5560" y="7553"/>
                    <a:pt x="5584" y="7589"/>
                    <a:pt x="5608" y="7613"/>
                  </a:cubicBezTo>
                  <a:cubicBezTo>
                    <a:pt x="5584" y="7625"/>
                    <a:pt x="5572" y="7625"/>
                    <a:pt x="5572" y="7636"/>
                  </a:cubicBezTo>
                  <a:cubicBezTo>
                    <a:pt x="5525" y="7708"/>
                    <a:pt x="5489" y="7779"/>
                    <a:pt x="5441" y="7875"/>
                  </a:cubicBezTo>
                  <a:lnTo>
                    <a:pt x="5525" y="7648"/>
                  </a:lnTo>
                  <a:cubicBezTo>
                    <a:pt x="5548" y="7601"/>
                    <a:pt x="5548" y="7577"/>
                    <a:pt x="5548" y="7529"/>
                  </a:cubicBezTo>
                  <a:close/>
                  <a:moveTo>
                    <a:pt x="5691" y="7720"/>
                  </a:moveTo>
                  <a:cubicBezTo>
                    <a:pt x="5703" y="7755"/>
                    <a:pt x="5739" y="7779"/>
                    <a:pt x="5751" y="7815"/>
                  </a:cubicBezTo>
                  <a:cubicBezTo>
                    <a:pt x="5715" y="7863"/>
                    <a:pt x="5679" y="7898"/>
                    <a:pt x="5644" y="7946"/>
                  </a:cubicBezTo>
                  <a:cubicBezTo>
                    <a:pt x="5644" y="7934"/>
                    <a:pt x="5667" y="7922"/>
                    <a:pt x="5667" y="7898"/>
                  </a:cubicBezTo>
                  <a:cubicBezTo>
                    <a:pt x="5679" y="7875"/>
                    <a:pt x="5667" y="7839"/>
                    <a:pt x="5644" y="7827"/>
                  </a:cubicBezTo>
                  <a:cubicBezTo>
                    <a:pt x="5667" y="7803"/>
                    <a:pt x="5679" y="7767"/>
                    <a:pt x="5691" y="7720"/>
                  </a:cubicBezTo>
                  <a:close/>
                  <a:moveTo>
                    <a:pt x="5858" y="7648"/>
                  </a:moveTo>
                  <a:lnTo>
                    <a:pt x="6036" y="7827"/>
                  </a:lnTo>
                  <a:cubicBezTo>
                    <a:pt x="6144" y="7934"/>
                    <a:pt x="6227" y="8041"/>
                    <a:pt x="6334" y="8136"/>
                  </a:cubicBezTo>
                  <a:cubicBezTo>
                    <a:pt x="6167" y="7994"/>
                    <a:pt x="6001" y="7827"/>
                    <a:pt x="5858" y="7648"/>
                  </a:cubicBezTo>
                  <a:close/>
                  <a:moveTo>
                    <a:pt x="5822" y="7958"/>
                  </a:moveTo>
                  <a:lnTo>
                    <a:pt x="5929" y="8065"/>
                  </a:lnTo>
                  <a:cubicBezTo>
                    <a:pt x="5929" y="8077"/>
                    <a:pt x="5929" y="8077"/>
                    <a:pt x="5917" y="8089"/>
                  </a:cubicBezTo>
                  <a:lnTo>
                    <a:pt x="5917" y="8113"/>
                  </a:lnTo>
                  <a:lnTo>
                    <a:pt x="5906" y="8113"/>
                  </a:lnTo>
                  <a:cubicBezTo>
                    <a:pt x="5882" y="8128"/>
                    <a:pt x="5863" y="8149"/>
                    <a:pt x="5843" y="8172"/>
                  </a:cubicBezTo>
                  <a:lnTo>
                    <a:pt x="5843" y="8172"/>
                  </a:lnTo>
                  <a:cubicBezTo>
                    <a:pt x="5855" y="8147"/>
                    <a:pt x="5848" y="8115"/>
                    <a:pt x="5822" y="8089"/>
                  </a:cubicBezTo>
                  <a:cubicBezTo>
                    <a:pt x="5810" y="8077"/>
                    <a:pt x="5792" y="8071"/>
                    <a:pt x="5775" y="8071"/>
                  </a:cubicBezTo>
                  <a:cubicBezTo>
                    <a:pt x="5764" y="8071"/>
                    <a:pt x="5753" y="8073"/>
                    <a:pt x="5744" y="8077"/>
                  </a:cubicBezTo>
                  <a:lnTo>
                    <a:pt x="5744" y="8077"/>
                  </a:lnTo>
                  <a:cubicBezTo>
                    <a:pt x="5771" y="8039"/>
                    <a:pt x="5797" y="7999"/>
                    <a:pt x="5822" y="7958"/>
                  </a:cubicBezTo>
                  <a:close/>
                  <a:moveTo>
                    <a:pt x="5822" y="8196"/>
                  </a:moveTo>
                  <a:cubicBezTo>
                    <a:pt x="5818" y="8200"/>
                    <a:pt x="5814" y="8204"/>
                    <a:pt x="5810" y="8208"/>
                  </a:cubicBezTo>
                  <a:cubicBezTo>
                    <a:pt x="5810" y="8208"/>
                    <a:pt x="5810" y="8196"/>
                    <a:pt x="5822" y="8196"/>
                  </a:cubicBezTo>
                  <a:close/>
                  <a:moveTo>
                    <a:pt x="5382" y="7160"/>
                  </a:moveTo>
                  <a:cubicBezTo>
                    <a:pt x="5394" y="7184"/>
                    <a:pt x="5405" y="7208"/>
                    <a:pt x="5429" y="7220"/>
                  </a:cubicBezTo>
                  <a:lnTo>
                    <a:pt x="5453" y="7244"/>
                  </a:lnTo>
                  <a:lnTo>
                    <a:pt x="5405" y="7291"/>
                  </a:lnTo>
                  <a:cubicBezTo>
                    <a:pt x="5382" y="7291"/>
                    <a:pt x="5346" y="7303"/>
                    <a:pt x="5334" y="7327"/>
                  </a:cubicBezTo>
                  <a:lnTo>
                    <a:pt x="4751" y="8351"/>
                  </a:lnTo>
                  <a:cubicBezTo>
                    <a:pt x="4965" y="7946"/>
                    <a:pt x="5167" y="7565"/>
                    <a:pt x="5382" y="7160"/>
                  </a:cubicBezTo>
                  <a:close/>
                  <a:moveTo>
                    <a:pt x="6203" y="8256"/>
                  </a:moveTo>
                  <a:cubicBezTo>
                    <a:pt x="6215" y="8279"/>
                    <a:pt x="6239" y="8291"/>
                    <a:pt x="6263" y="8291"/>
                  </a:cubicBezTo>
                  <a:cubicBezTo>
                    <a:pt x="6167" y="8363"/>
                    <a:pt x="6060" y="8422"/>
                    <a:pt x="5977" y="8494"/>
                  </a:cubicBezTo>
                  <a:cubicBezTo>
                    <a:pt x="6001" y="8458"/>
                    <a:pt x="6025" y="8410"/>
                    <a:pt x="6036" y="8363"/>
                  </a:cubicBezTo>
                  <a:cubicBezTo>
                    <a:pt x="6096" y="8315"/>
                    <a:pt x="6144" y="8291"/>
                    <a:pt x="6203" y="8256"/>
                  </a:cubicBezTo>
                  <a:close/>
                  <a:moveTo>
                    <a:pt x="5620" y="8249"/>
                  </a:moveTo>
                  <a:cubicBezTo>
                    <a:pt x="5576" y="8327"/>
                    <a:pt x="5540" y="8411"/>
                    <a:pt x="5513" y="8494"/>
                  </a:cubicBezTo>
                  <a:cubicBezTo>
                    <a:pt x="5489" y="8506"/>
                    <a:pt x="5453" y="8541"/>
                    <a:pt x="5441" y="8553"/>
                  </a:cubicBezTo>
                  <a:cubicBezTo>
                    <a:pt x="5465" y="8517"/>
                    <a:pt x="5489" y="8458"/>
                    <a:pt x="5513" y="8398"/>
                  </a:cubicBezTo>
                  <a:cubicBezTo>
                    <a:pt x="5549" y="8347"/>
                    <a:pt x="5584" y="8297"/>
                    <a:pt x="5620" y="8249"/>
                  </a:cubicBezTo>
                  <a:close/>
                  <a:moveTo>
                    <a:pt x="5744" y="8600"/>
                  </a:moveTo>
                  <a:cubicBezTo>
                    <a:pt x="5739" y="8616"/>
                    <a:pt x="5742" y="8642"/>
                    <a:pt x="5751" y="8660"/>
                  </a:cubicBezTo>
                  <a:lnTo>
                    <a:pt x="5628" y="8750"/>
                  </a:lnTo>
                  <a:lnTo>
                    <a:pt x="5628" y="8750"/>
                  </a:lnTo>
                  <a:cubicBezTo>
                    <a:pt x="5632" y="8742"/>
                    <a:pt x="5632" y="8728"/>
                    <a:pt x="5632" y="8720"/>
                  </a:cubicBezTo>
                  <a:cubicBezTo>
                    <a:pt x="5675" y="8676"/>
                    <a:pt x="5719" y="8642"/>
                    <a:pt x="5744" y="8600"/>
                  </a:cubicBezTo>
                  <a:close/>
                  <a:moveTo>
                    <a:pt x="5394" y="8779"/>
                  </a:moveTo>
                  <a:cubicBezTo>
                    <a:pt x="5394" y="8827"/>
                    <a:pt x="5429" y="8875"/>
                    <a:pt x="5465" y="8875"/>
                  </a:cubicBezTo>
                  <a:lnTo>
                    <a:pt x="5108" y="9137"/>
                  </a:lnTo>
                  <a:cubicBezTo>
                    <a:pt x="5155" y="9053"/>
                    <a:pt x="5191" y="8970"/>
                    <a:pt x="5215" y="8898"/>
                  </a:cubicBezTo>
                  <a:cubicBezTo>
                    <a:pt x="5215" y="8898"/>
                    <a:pt x="5227" y="8898"/>
                    <a:pt x="5227" y="8887"/>
                  </a:cubicBezTo>
                  <a:cubicBezTo>
                    <a:pt x="5286" y="8851"/>
                    <a:pt x="5346" y="8815"/>
                    <a:pt x="5394" y="8779"/>
                  </a:cubicBezTo>
                  <a:close/>
                  <a:moveTo>
                    <a:pt x="4965" y="8470"/>
                  </a:moveTo>
                  <a:lnTo>
                    <a:pt x="4834" y="8779"/>
                  </a:lnTo>
                  <a:lnTo>
                    <a:pt x="4512" y="9268"/>
                  </a:lnTo>
                  <a:cubicBezTo>
                    <a:pt x="4655" y="9006"/>
                    <a:pt x="4810" y="8732"/>
                    <a:pt x="4965" y="8470"/>
                  </a:cubicBezTo>
                  <a:close/>
                  <a:moveTo>
                    <a:pt x="4834" y="9149"/>
                  </a:moveTo>
                  <a:cubicBezTo>
                    <a:pt x="4810" y="9160"/>
                    <a:pt x="4810" y="9196"/>
                    <a:pt x="4798" y="9208"/>
                  </a:cubicBezTo>
                  <a:cubicBezTo>
                    <a:pt x="4765" y="9274"/>
                    <a:pt x="4812" y="9328"/>
                    <a:pt x="4863" y="9328"/>
                  </a:cubicBezTo>
                  <a:cubicBezTo>
                    <a:pt x="4887" y="9328"/>
                    <a:pt x="4911" y="9317"/>
                    <a:pt x="4929" y="9291"/>
                  </a:cubicBezTo>
                  <a:lnTo>
                    <a:pt x="4929" y="9303"/>
                  </a:lnTo>
                  <a:cubicBezTo>
                    <a:pt x="4846" y="9363"/>
                    <a:pt x="4751" y="9422"/>
                    <a:pt x="4667" y="9494"/>
                  </a:cubicBezTo>
                  <a:cubicBezTo>
                    <a:pt x="4715" y="9375"/>
                    <a:pt x="4774" y="9268"/>
                    <a:pt x="4810" y="9149"/>
                  </a:cubicBezTo>
                  <a:close/>
                  <a:moveTo>
                    <a:pt x="4453" y="9601"/>
                  </a:moveTo>
                  <a:lnTo>
                    <a:pt x="4453" y="9601"/>
                  </a:lnTo>
                  <a:cubicBezTo>
                    <a:pt x="4441" y="9625"/>
                    <a:pt x="4441" y="9649"/>
                    <a:pt x="4429" y="9672"/>
                  </a:cubicBezTo>
                  <a:cubicBezTo>
                    <a:pt x="4393" y="9684"/>
                    <a:pt x="4382" y="9708"/>
                    <a:pt x="4370" y="9720"/>
                  </a:cubicBezTo>
                  <a:cubicBezTo>
                    <a:pt x="4393" y="9672"/>
                    <a:pt x="4429" y="9649"/>
                    <a:pt x="4453" y="9601"/>
                  </a:cubicBezTo>
                  <a:close/>
                  <a:moveTo>
                    <a:pt x="13228" y="1219"/>
                  </a:moveTo>
                  <a:cubicBezTo>
                    <a:pt x="11585" y="2302"/>
                    <a:pt x="9930" y="3410"/>
                    <a:pt x="8299" y="4493"/>
                  </a:cubicBezTo>
                  <a:cubicBezTo>
                    <a:pt x="7751" y="4850"/>
                    <a:pt x="7215" y="5219"/>
                    <a:pt x="6656" y="5577"/>
                  </a:cubicBezTo>
                  <a:cubicBezTo>
                    <a:pt x="6382" y="5755"/>
                    <a:pt x="6108" y="5958"/>
                    <a:pt x="5822" y="6136"/>
                  </a:cubicBezTo>
                  <a:cubicBezTo>
                    <a:pt x="5882" y="5898"/>
                    <a:pt x="5929" y="5636"/>
                    <a:pt x="5929" y="5386"/>
                  </a:cubicBezTo>
                  <a:cubicBezTo>
                    <a:pt x="5929" y="5344"/>
                    <a:pt x="5894" y="5324"/>
                    <a:pt x="5858" y="5324"/>
                  </a:cubicBezTo>
                  <a:cubicBezTo>
                    <a:pt x="5822" y="5324"/>
                    <a:pt x="5786" y="5344"/>
                    <a:pt x="5786" y="5386"/>
                  </a:cubicBezTo>
                  <a:cubicBezTo>
                    <a:pt x="5763" y="5624"/>
                    <a:pt x="5739" y="5874"/>
                    <a:pt x="5679" y="6112"/>
                  </a:cubicBezTo>
                  <a:cubicBezTo>
                    <a:pt x="5667" y="6160"/>
                    <a:pt x="5691" y="6196"/>
                    <a:pt x="5727" y="6208"/>
                  </a:cubicBezTo>
                  <a:cubicBezTo>
                    <a:pt x="5548" y="6315"/>
                    <a:pt x="5334" y="6434"/>
                    <a:pt x="5227" y="6612"/>
                  </a:cubicBezTo>
                  <a:cubicBezTo>
                    <a:pt x="5191" y="6684"/>
                    <a:pt x="5167" y="6767"/>
                    <a:pt x="5191" y="6851"/>
                  </a:cubicBezTo>
                  <a:cubicBezTo>
                    <a:pt x="5084" y="7053"/>
                    <a:pt x="4977" y="7244"/>
                    <a:pt x="4858" y="7458"/>
                  </a:cubicBezTo>
                  <a:cubicBezTo>
                    <a:pt x="4965" y="7029"/>
                    <a:pt x="4989" y="6577"/>
                    <a:pt x="4953" y="6136"/>
                  </a:cubicBezTo>
                  <a:cubicBezTo>
                    <a:pt x="4941" y="6089"/>
                    <a:pt x="4899" y="6065"/>
                    <a:pt x="4862" y="6065"/>
                  </a:cubicBezTo>
                  <a:cubicBezTo>
                    <a:pt x="4825" y="6065"/>
                    <a:pt x="4792" y="6089"/>
                    <a:pt x="4798" y="6136"/>
                  </a:cubicBezTo>
                  <a:cubicBezTo>
                    <a:pt x="4846" y="6577"/>
                    <a:pt x="4810" y="7005"/>
                    <a:pt x="4715" y="7446"/>
                  </a:cubicBezTo>
                  <a:cubicBezTo>
                    <a:pt x="4698" y="7497"/>
                    <a:pt x="4736" y="7537"/>
                    <a:pt x="4781" y="7537"/>
                  </a:cubicBezTo>
                  <a:cubicBezTo>
                    <a:pt x="4799" y="7537"/>
                    <a:pt x="4817" y="7531"/>
                    <a:pt x="4834" y="7517"/>
                  </a:cubicBezTo>
                  <a:lnTo>
                    <a:pt x="4834" y="7517"/>
                  </a:lnTo>
                  <a:cubicBezTo>
                    <a:pt x="4667" y="7839"/>
                    <a:pt x="4501" y="8160"/>
                    <a:pt x="4322" y="8482"/>
                  </a:cubicBezTo>
                  <a:cubicBezTo>
                    <a:pt x="4441" y="7755"/>
                    <a:pt x="4572" y="7041"/>
                    <a:pt x="4691" y="6315"/>
                  </a:cubicBezTo>
                  <a:cubicBezTo>
                    <a:pt x="4706" y="6256"/>
                    <a:pt x="4652" y="6215"/>
                    <a:pt x="4606" y="6215"/>
                  </a:cubicBezTo>
                  <a:cubicBezTo>
                    <a:pt x="4578" y="6215"/>
                    <a:pt x="4553" y="6231"/>
                    <a:pt x="4548" y="6267"/>
                  </a:cubicBezTo>
                  <a:lnTo>
                    <a:pt x="4096" y="8898"/>
                  </a:lnTo>
                  <a:cubicBezTo>
                    <a:pt x="3905" y="9268"/>
                    <a:pt x="3703" y="9649"/>
                    <a:pt x="3500" y="10018"/>
                  </a:cubicBezTo>
                  <a:cubicBezTo>
                    <a:pt x="3655" y="9494"/>
                    <a:pt x="3762" y="8958"/>
                    <a:pt x="3846" y="8434"/>
                  </a:cubicBezTo>
                  <a:cubicBezTo>
                    <a:pt x="3917" y="8017"/>
                    <a:pt x="4012" y="7601"/>
                    <a:pt x="4084" y="7172"/>
                  </a:cubicBezTo>
                  <a:cubicBezTo>
                    <a:pt x="4131" y="6970"/>
                    <a:pt x="4155" y="6767"/>
                    <a:pt x="4203" y="6565"/>
                  </a:cubicBezTo>
                  <a:cubicBezTo>
                    <a:pt x="4215" y="6458"/>
                    <a:pt x="4251" y="6339"/>
                    <a:pt x="4262" y="6231"/>
                  </a:cubicBezTo>
                  <a:cubicBezTo>
                    <a:pt x="4274" y="6172"/>
                    <a:pt x="4298" y="6112"/>
                    <a:pt x="4298" y="6053"/>
                  </a:cubicBezTo>
                  <a:lnTo>
                    <a:pt x="4358" y="6053"/>
                  </a:lnTo>
                  <a:cubicBezTo>
                    <a:pt x="4365" y="6060"/>
                    <a:pt x="4375" y="6063"/>
                    <a:pt x="4385" y="6063"/>
                  </a:cubicBezTo>
                  <a:cubicBezTo>
                    <a:pt x="4409" y="6063"/>
                    <a:pt x="4437" y="6049"/>
                    <a:pt x="4453" y="6041"/>
                  </a:cubicBezTo>
                  <a:cubicBezTo>
                    <a:pt x="7037" y="4410"/>
                    <a:pt x="9716" y="2898"/>
                    <a:pt x="12466" y="1576"/>
                  </a:cubicBezTo>
                  <a:lnTo>
                    <a:pt x="13228" y="1219"/>
                  </a:lnTo>
                  <a:close/>
                  <a:moveTo>
                    <a:pt x="3977" y="9851"/>
                  </a:moveTo>
                  <a:cubicBezTo>
                    <a:pt x="4001" y="9863"/>
                    <a:pt x="4012" y="9887"/>
                    <a:pt x="4036" y="9887"/>
                  </a:cubicBezTo>
                  <a:cubicBezTo>
                    <a:pt x="4024" y="9899"/>
                    <a:pt x="4024" y="9911"/>
                    <a:pt x="4012" y="9922"/>
                  </a:cubicBezTo>
                  <a:cubicBezTo>
                    <a:pt x="4001" y="9946"/>
                    <a:pt x="4001" y="9970"/>
                    <a:pt x="4012" y="9982"/>
                  </a:cubicBezTo>
                  <a:cubicBezTo>
                    <a:pt x="3953" y="10030"/>
                    <a:pt x="3893" y="10077"/>
                    <a:pt x="3846" y="10101"/>
                  </a:cubicBezTo>
                  <a:cubicBezTo>
                    <a:pt x="3881" y="10030"/>
                    <a:pt x="3941" y="9946"/>
                    <a:pt x="3977" y="9851"/>
                  </a:cubicBezTo>
                  <a:close/>
                  <a:moveTo>
                    <a:pt x="14561" y="731"/>
                  </a:moveTo>
                  <a:lnTo>
                    <a:pt x="14561" y="731"/>
                  </a:lnTo>
                  <a:cubicBezTo>
                    <a:pt x="13133" y="3612"/>
                    <a:pt x="11835" y="6565"/>
                    <a:pt x="10680" y="9589"/>
                  </a:cubicBezTo>
                  <a:cubicBezTo>
                    <a:pt x="10382" y="10375"/>
                    <a:pt x="10085" y="11173"/>
                    <a:pt x="9799" y="11982"/>
                  </a:cubicBezTo>
                  <a:cubicBezTo>
                    <a:pt x="9227" y="11137"/>
                    <a:pt x="8608" y="10315"/>
                    <a:pt x="7965" y="9530"/>
                  </a:cubicBezTo>
                  <a:cubicBezTo>
                    <a:pt x="7596" y="9077"/>
                    <a:pt x="7227" y="8660"/>
                    <a:pt x="6834" y="8232"/>
                  </a:cubicBezTo>
                  <a:cubicBezTo>
                    <a:pt x="6453" y="7815"/>
                    <a:pt x="6013" y="7422"/>
                    <a:pt x="5644" y="7005"/>
                  </a:cubicBezTo>
                  <a:cubicBezTo>
                    <a:pt x="5596" y="6970"/>
                    <a:pt x="5572" y="6922"/>
                    <a:pt x="5560" y="6874"/>
                  </a:cubicBezTo>
                  <a:cubicBezTo>
                    <a:pt x="5572" y="6851"/>
                    <a:pt x="5584" y="6827"/>
                    <a:pt x="5596" y="6803"/>
                  </a:cubicBezTo>
                  <a:cubicBezTo>
                    <a:pt x="5632" y="6755"/>
                    <a:pt x="5620" y="6708"/>
                    <a:pt x="5596" y="6684"/>
                  </a:cubicBezTo>
                  <a:lnTo>
                    <a:pt x="5632" y="6648"/>
                  </a:lnTo>
                  <a:cubicBezTo>
                    <a:pt x="5751" y="6565"/>
                    <a:pt x="5882" y="6493"/>
                    <a:pt x="6001" y="6398"/>
                  </a:cubicBezTo>
                  <a:cubicBezTo>
                    <a:pt x="6251" y="6220"/>
                    <a:pt x="6525" y="6053"/>
                    <a:pt x="6775" y="5874"/>
                  </a:cubicBezTo>
                  <a:cubicBezTo>
                    <a:pt x="7299" y="5541"/>
                    <a:pt x="7834" y="5184"/>
                    <a:pt x="8358" y="4838"/>
                  </a:cubicBezTo>
                  <a:cubicBezTo>
                    <a:pt x="9394" y="4148"/>
                    <a:pt x="10442" y="3457"/>
                    <a:pt x="11478" y="2767"/>
                  </a:cubicBezTo>
                  <a:cubicBezTo>
                    <a:pt x="12502" y="2088"/>
                    <a:pt x="13537" y="1398"/>
                    <a:pt x="14561" y="731"/>
                  </a:cubicBezTo>
                  <a:close/>
                  <a:moveTo>
                    <a:pt x="14737" y="1"/>
                  </a:moveTo>
                  <a:cubicBezTo>
                    <a:pt x="14727" y="1"/>
                    <a:pt x="14716" y="2"/>
                    <a:pt x="14704" y="5"/>
                  </a:cubicBezTo>
                  <a:cubicBezTo>
                    <a:pt x="10930" y="576"/>
                    <a:pt x="7144" y="1171"/>
                    <a:pt x="3369" y="1790"/>
                  </a:cubicBezTo>
                  <a:cubicBezTo>
                    <a:pt x="2298" y="1969"/>
                    <a:pt x="1226" y="2124"/>
                    <a:pt x="155" y="2302"/>
                  </a:cubicBezTo>
                  <a:cubicBezTo>
                    <a:pt x="48" y="2326"/>
                    <a:pt x="0" y="2481"/>
                    <a:pt x="95" y="2564"/>
                  </a:cubicBezTo>
                  <a:cubicBezTo>
                    <a:pt x="1476" y="3600"/>
                    <a:pt x="2786" y="4707"/>
                    <a:pt x="4072" y="5839"/>
                  </a:cubicBezTo>
                  <a:cubicBezTo>
                    <a:pt x="4036" y="5910"/>
                    <a:pt x="4024" y="5981"/>
                    <a:pt x="4012" y="6053"/>
                  </a:cubicBezTo>
                  <a:cubicBezTo>
                    <a:pt x="3905" y="6589"/>
                    <a:pt x="3798" y="7148"/>
                    <a:pt x="3703" y="7684"/>
                  </a:cubicBezTo>
                  <a:lnTo>
                    <a:pt x="3119" y="10673"/>
                  </a:lnTo>
                  <a:cubicBezTo>
                    <a:pt x="3084" y="10720"/>
                    <a:pt x="3084" y="10756"/>
                    <a:pt x="3084" y="10803"/>
                  </a:cubicBezTo>
                  <a:cubicBezTo>
                    <a:pt x="3072" y="10851"/>
                    <a:pt x="3072" y="10875"/>
                    <a:pt x="3060" y="10923"/>
                  </a:cubicBezTo>
                  <a:cubicBezTo>
                    <a:pt x="3036" y="11033"/>
                    <a:pt x="3127" y="11117"/>
                    <a:pt x="3212" y="11117"/>
                  </a:cubicBezTo>
                  <a:cubicBezTo>
                    <a:pt x="3255" y="11117"/>
                    <a:pt x="3298" y="11094"/>
                    <a:pt x="3322" y="11042"/>
                  </a:cubicBezTo>
                  <a:cubicBezTo>
                    <a:pt x="3381" y="10958"/>
                    <a:pt x="3429" y="10851"/>
                    <a:pt x="3477" y="10756"/>
                  </a:cubicBezTo>
                  <a:cubicBezTo>
                    <a:pt x="4489" y="10006"/>
                    <a:pt x="5513" y="9232"/>
                    <a:pt x="6525" y="8470"/>
                  </a:cubicBezTo>
                  <a:cubicBezTo>
                    <a:pt x="6537" y="8458"/>
                    <a:pt x="6560" y="8458"/>
                    <a:pt x="6560" y="8434"/>
                  </a:cubicBezTo>
                  <a:cubicBezTo>
                    <a:pt x="6775" y="8672"/>
                    <a:pt x="7001" y="8910"/>
                    <a:pt x="7215" y="9172"/>
                  </a:cubicBezTo>
                  <a:cubicBezTo>
                    <a:pt x="8108" y="10196"/>
                    <a:pt x="8918" y="11268"/>
                    <a:pt x="9668" y="12399"/>
                  </a:cubicBezTo>
                  <a:cubicBezTo>
                    <a:pt x="9699" y="12446"/>
                    <a:pt x="9746" y="12467"/>
                    <a:pt x="9792" y="12467"/>
                  </a:cubicBezTo>
                  <a:cubicBezTo>
                    <a:pt x="9851" y="12467"/>
                    <a:pt x="9910" y="12430"/>
                    <a:pt x="9930" y="12363"/>
                  </a:cubicBezTo>
                  <a:cubicBezTo>
                    <a:pt x="11049" y="9232"/>
                    <a:pt x="12299" y="6136"/>
                    <a:pt x="13692" y="3100"/>
                  </a:cubicBezTo>
                  <a:cubicBezTo>
                    <a:pt x="14097" y="2231"/>
                    <a:pt x="14502" y="1374"/>
                    <a:pt x="14919" y="516"/>
                  </a:cubicBezTo>
                  <a:cubicBezTo>
                    <a:pt x="14930" y="493"/>
                    <a:pt x="14930" y="481"/>
                    <a:pt x="14930" y="445"/>
                  </a:cubicBezTo>
                  <a:lnTo>
                    <a:pt x="14942" y="433"/>
                  </a:lnTo>
                  <a:cubicBezTo>
                    <a:pt x="15061" y="338"/>
                    <a:pt x="15002" y="159"/>
                    <a:pt x="14883" y="147"/>
                  </a:cubicBezTo>
                  <a:cubicBezTo>
                    <a:pt x="14872" y="84"/>
                    <a:pt x="14824" y="1"/>
                    <a:pt x="14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4066325" y="1485150"/>
              <a:ext cx="43150" cy="63575"/>
            </a:xfrm>
            <a:custGeom>
              <a:avLst/>
              <a:gdLst/>
              <a:ahLst/>
              <a:cxnLst/>
              <a:rect l="l" t="t" r="r" b="b"/>
              <a:pathLst>
                <a:path w="1726" h="2543" extrusionOk="0">
                  <a:moveTo>
                    <a:pt x="102" y="1"/>
                  </a:moveTo>
                  <a:cubicBezTo>
                    <a:pt x="49" y="1"/>
                    <a:pt x="1" y="57"/>
                    <a:pt x="34" y="107"/>
                  </a:cubicBezTo>
                  <a:cubicBezTo>
                    <a:pt x="594" y="869"/>
                    <a:pt x="1106" y="1667"/>
                    <a:pt x="1558" y="2500"/>
                  </a:cubicBezTo>
                  <a:cubicBezTo>
                    <a:pt x="1573" y="2530"/>
                    <a:pt x="1597" y="2543"/>
                    <a:pt x="1620" y="2543"/>
                  </a:cubicBezTo>
                  <a:cubicBezTo>
                    <a:pt x="1672" y="2543"/>
                    <a:pt x="1725" y="2486"/>
                    <a:pt x="1701" y="2429"/>
                  </a:cubicBezTo>
                  <a:cubicBezTo>
                    <a:pt x="1248" y="1607"/>
                    <a:pt x="736" y="809"/>
                    <a:pt x="165" y="36"/>
                  </a:cubicBezTo>
                  <a:cubicBezTo>
                    <a:pt x="147" y="11"/>
                    <a:pt x="124"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4090425" y="1493325"/>
              <a:ext cx="27325" cy="38400"/>
            </a:xfrm>
            <a:custGeom>
              <a:avLst/>
              <a:gdLst/>
              <a:ahLst/>
              <a:cxnLst/>
              <a:rect l="l" t="t" r="r" b="b"/>
              <a:pathLst>
                <a:path w="1093" h="1536" extrusionOk="0">
                  <a:moveTo>
                    <a:pt x="114" y="0"/>
                  </a:moveTo>
                  <a:cubicBezTo>
                    <a:pt x="62" y="0"/>
                    <a:pt x="1" y="51"/>
                    <a:pt x="34" y="101"/>
                  </a:cubicBezTo>
                  <a:cubicBezTo>
                    <a:pt x="332" y="566"/>
                    <a:pt x="630" y="1030"/>
                    <a:pt x="927" y="1506"/>
                  </a:cubicBezTo>
                  <a:cubicBezTo>
                    <a:pt x="941" y="1527"/>
                    <a:pt x="962" y="1536"/>
                    <a:pt x="984" y="1536"/>
                  </a:cubicBezTo>
                  <a:cubicBezTo>
                    <a:pt x="1036" y="1536"/>
                    <a:pt x="1092" y="1485"/>
                    <a:pt x="1058" y="1435"/>
                  </a:cubicBezTo>
                  <a:cubicBezTo>
                    <a:pt x="749" y="959"/>
                    <a:pt x="463" y="494"/>
                    <a:pt x="165" y="30"/>
                  </a:cubicBezTo>
                  <a:cubicBezTo>
                    <a:pt x="155" y="9"/>
                    <a:pt x="135"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4106250" y="1495975"/>
              <a:ext cx="15700" cy="18000"/>
            </a:xfrm>
            <a:custGeom>
              <a:avLst/>
              <a:gdLst/>
              <a:ahLst/>
              <a:cxnLst/>
              <a:rect l="l" t="t" r="r" b="b"/>
              <a:pathLst>
                <a:path w="628" h="720" extrusionOk="0">
                  <a:moveTo>
                    <a:pt x="113" y="0"/>
                  </a:moveTo>
                  <a:cubicBezTo>
                    <a:pt x="53" y="0"/>
                    <a:pt x="1" y="68"/>
                    <a:pt x="56" y="115"/>
                  </a:cubicBezTo>
                  <a:cubicBezTo>
                    <a:pt x="235" y="281"/>
                    <a:pt x="366" y="472"/>
                    <a:pt x="473" y="686"/>
                  </a:cubicBezTo>
                  <a:cubicBezTo>
                    <a:pt x="481" y="703"/>
                    <a:pt x="514" y="720"/>
                    <a:pt x="544" y="720"/>
                  </a:cubicBezTo>
                  <a:cubicBezTo>
                    <a:pt x="557" y="720"/>
                    <a:pt x="570" y="717"/>
                    <a:pt x="580" y="710"/>
                  </a:cubicBezTo>
                  <a:cubicBezTo>
                    <a:pt x="604" y="698"/>
                    <a:pt x="628" y="650"/>
                    <a:pt x="604" y="615"/>
                  </a:cubicBezTo>
                  <a:cubicBezTo>
                    <a:pt x="485" y="388"/>
                    <a:pt x="342" y="198"/>
                    <a:pt x="163" y="19"/>
                  </a:cubicBezTo>
                  <a:cubicBezTo>
                    <a:pt x="147" y="6"/>
                    <a:pt x="130" y="0"/>
                    <a:pt x="1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4118350" y="1490675"/>
              <a:ext cx="9550" cy="11850"/>
            </a:xfrm>
            <a:custGeom>
              <a:avLst/>
              <a:gdLst/>
              <a:ahLst/>
              <a:cxnLst/>
              <a:rect l="l" t="t" r="r" b="b"/>
              <a:pathLst>
                <a:path w="382" h="474" extrusionOk="0">
                  <a:moveTo>
                    <a:pt x="86" y="0"/>
                  </a:moveTo>
                  <a:cubicBezTo>
                    <a:pt x="74" y="0"/>
                    <a:pt x="61" y="2"/>
                    <a:pt x="49" y="5"/>
                  </a:cubicBezTo>
                  <a:cubicBezTo>
                    <a:pt x="25" y="17"/>
                    <a:pt x="1" y="77"/>
                    <a:pt x="25" y="112"/>
                  </a:cubicBezTo>
                  <a:cubicBezTo>
                    <a:pt x="96" y="207"/>
                    <a:pt x="156" y="315"/>
                    <a:pt x="227" y="434"/>
                  </a:cubicBezTo>
                  <a:cubicBezTo>
                    <a:pt x="236" y="460"/>
                    <a:pt x="265" y="474"/>
                    <a:pt x="299" y="474"/>
                  </a:cubicBezTo>
                  <a:cubicBezTo>
                    <a:pt x="310" y="474"/>
                    <a:pt x="322" y="472"/>
                    <a:pt x="334" y="469"/>
                  </a:cubicBezTo>
                  <a:cubicBezTo>
                    <a:pt x="358" y="446"/>
                    <a:pt x="382" y="386"/>
                    <a:pt x="358" y="362"/>
                  </a:cubicBezTo>
                  <a:cubicBezTo>
                    <a:pt x="287" y="243"/>
                    <a:pt x="227" y="136"/>
                    <a:pt x="156" y="29"/>
                  </a:cubicBezTo>
                  <a:cubicBezTo>
                    <a:pt x="147" y="11"/>
                    <a:pt x="119"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4125500" y="1473125"/>
              <a:ext cx="9250" cy="11850"/>
            </a:xfrm>
            <a:custGeom>
              <a:avLst/>
              <a:gdLst/>
              <a:ahLst/>
              <a:cxnLst/>
              <a:rect l="l" t="t" r="r" b="b"/>
              <a:pathLst>
                <a:path w="370" h="474" extrusionOk="0">
                  <a:moveTo>
                    <a:pt x="72" y="0"/>
                  </a:moveTo>
                  <a:cubicBezTo>
                    <a:pt x="62" y="0"/>
                    <a:pt x="54" y="2"/>
                    <a:pt x="48" y="5"/>
                  </a:cubicBezTo>
                  <a:cubicBezTo>
                    <a:pt x="13" y="17"/>
                    <a:pt x="1" y="64"/>
                    <a:pt x="13" y="112"/>
                  </a:cubicBezTo>
                  <a:cubicBezTo>
                    <a:pt x="84" y="219"/>
                    <a:pt x="155" y="338"/>
                    <a:pt x="227" y="433"/>
                  </a:cubicBezTo>
                  <a:cubicBezTo>
                    <a:pt x="236" y="460"/>
                    <a:pt x="272" y="473"/>
                    <a:pt x="304" y="473"/>
                  </a:cubicBezTo>
                  <a:cubicBezTo>
                    <a:pt x="315" y="473"/>
                    <a:pt x="325" y="472"/>
                    <a:pt x="334" y="469"/>
                  </a:cubicBezTo>
                  <a:cubicBezTo>
                    <a:pt x="358" y="445"/>
                    <a:pt x="370" y="409"/>
                    <a:pt x="358" y="362"/>
                  </a:cubicBezTo>
                  <a:cubicBezTo>
                    <a:pt x="286" y="243"/>
                    <a:pt x="215" y="136"/>
                    <a:pt x="155" y="40"/>
                  </a:cubicBezTo>
                  <a:cubicBezTo>
                    <a:pt x="138" y="14"/>
                    <a:pt x="100"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4113375" y="1431700"/>
              <a:ext cx="30000" cy="40000"/>
            </a:xfrm>
            <a:custGeom>
              <a:avLst/>
              <a:gdLst/>
              <a:ahLst/>
              <a:cxnLst/>
              <a:rect l="l" t="t" r="r" b="b"/>
              <a:pathLst>
                <a:path w="1200" h="1600" extrusionOk="0">
                  <a:moveTo>
                    <a:pt x="90" y="0"/>
                  </a:moveTo>
                  <a:cubicBezTo>
                    <a:pt x="42" y="0"/>
                    <a:pt x="1" y="73"/>
                    <a:pt x="45" y="126"/>
                  </a:cubicBezTo>
                  <a:cubicBezTo>
                    <a:pt x="426" y="566"/>
                    <a:pt x="748" y="1042"/>
                    <a:pt x="1033" y="1554"/>
                  </a:cubicBezTo>
                  <a:cubicBezTo>
                    <a:pt x="1049" y="1586"/>
                    <a:pt x="1074" y="1599"/>
                    <a:pt x="1099" y="1599"/>
                  </a:cubicBezTo>
                  <a:cubicBezTo>
                    <a:pt x="1150" y="1599"/>
                    <a:pt x="1200" y="1547"/>
                    <a:pt x="1176" y="1483"/>
                  </a:cubicBezTo>
                  <a:cubicBezTo>
                    <a:pt x="879" y="959"/>
                    <a:pt x="533" y="471"/>
                    <a:pt x="140" y="30"/>
                  </a:cubicBezTo>
                  <a:cubicBezTo>
                    <a:pt x="125" y="9"/>
                    <a:pt x="107"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4138600" y="1441125"/>
              <a:ext cx="13725" cy="18250"/>
            </a:xfrm>
            <a:custGeom>
              <a:avLst/>
              <a:gdLst/>
              <a:ahLst/>
              <a:cxnLst/>
              <a:rect l="l" t="t" r="r" b="b"/>
              <a:pathLst>
                <a:path w="549" h="730" extrusionOk="0">
                  <a:moveTo>
                    <a:pt x="77" y="1"/>
                  </a:moveTo>
                  <a:cubicBezTo>
                    <a:pt x="64" y="1"/>
                    <a:pt x="50" y="4"/>
                    <a:pt x="36" y="11"/>
                  </a:cubicBezTo>
                  <a:cubicBezTo>
                    <a:pt x="12" y="23"/>
                    <a:pt x="1" y="82"/>
                    <a:pt x="12" y="106"/>
                  </a:cubicBezTo>
                  <a:cubicBezTo>
                    <a:pt x="143" y="308"/>
                    <a:pt x="262" y="499"/>
                    <a:pt x="393" y="689"/>
                  </a:cubicBezTo>
                  <a:cubicBezTo>
                    <a:pt x="411" y="716"/>
                    <a:pt x="436" y="729"/>
                    <a:pt x="467" y="729"/>
                  </a:cubicBezTo>
                  <a:cubicBezTo>
                    <a:pt x="478" y="729"/>
                    <a:pt x="489" y="728"/>
                    <a:pt x="501" y="725"/>
                  </a:cubicBezTo>
                  <a:cubicBezTo>
                    <a:pt x="536" y="701"/>
                    <a:pt x="548" y="642"/>
                    <a:pt x="536" y="618"/>
                  </a:cubicBezTo>
                  <a:cubicBezTo>
                    <a:pt x="417" y="427"/>
                    <a:pt x="286" y="225"/>
                    <a:pt x="143" y="34"/>
                  </a:cubicBezTo>
                  <a:cubicBezTo>
                    <a:pt x="135" y="18"/>
                    <a:pt x="109"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4146625" y="1427725"/>
              <a:ext cx="11950" cy="15575"/>
            </a:xfrm>
            <a:custGeom>
              <a:avLst/>
              <a:gdLst/>
              <a:ahLst/>
              <a:cxnLst/>
              <a:rect l="l" t="t" r="r" b="b"/>
              <a:pathLst>
                <a:path w="478" h="623" extrusionOk="0">
                  <a:moveTo>
                    <a:pt x="90" y="1"/>
                  </a:moveTo>
                  <a:cubicBezTo>
                    <a:pt x="76" y="1"/>
                    <a:pt x="63" y="4"/>
                    <a:pt x="49" y="11"/>
                  </a:cubicBezTo>
                  <a:cubicBezTo>
                    <a:pt x="13" y="23"/>
                    <a:pt x="1" y="82"/>
                    <a:pt x="13" y="106"/>
                  </a:cubicBezTo>
                  <a:cubicBezTo>
                    <a:pt x="120" y="273"/>
                    <a:pt x="227" y="428"/>
                    <a:pt x="334" y="582"/>
                  </a:cubicBezTo>
                  <a:cubicBezTo>
                    <a:pt x="343" y="609"/>
                    <a:pt x="372" y="623"/>
                    <a:pt x="401" y="623"/>
                  </a:cubicBezTo>
                  <a:cubicBezTo>
                    <a:pt x="411" y="623"/>
                    <a:pt x="421" y="621"/>
                    <a:pt x="430" y="618"/>
                  </a:cubicBezTo>
                  <a:cubicBezTo>
                    <a:pt x="465" y="594"/>
                    <a:pt x="477" y="535"/>
                    <a:pt x="465" y="511"/>
                  </a:cubicBezTo>
                  <a:cubicBezTo>
                    <a:pt x="358" y="368"/>
                    <a:pt x="263" y="201"/>
                    <a:pt x="156" y="35"/>
                  </a:cubicBezTo>
                  <a:cubicBezTo>
                    <a:pt x="147" y="18"/>
                    <a:pt x="121" y="1"/>
                    <a:pt x="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4152000" y="1412100"/>
              <a:ext cx="11925" cy="14500"/>
            </a:xfrm>
            <a:custGeom>
              <a:avLst/>
              <a:gdLst/>
              <a:ahLst/>
              <a:cxnLst/>
              <a:rect l="l" t="t" r="r" b="b"/>
              <a:pathLst>
                <a:path w="477" h="580" extrusionOk="0">
                  <a:moveTo>
                    <a:pt x="71" y="0"/>
                  </a:moveTo>
                  <a:cubicBezTo>
                    <a:pt x="62" y="0"/>
                    <a:pt x="54" y="2"/>
                    <a:pt x="48" y="5"/>
                  </a:cubicBezTo>
                  <a:cubicBezTo>
                    <a:pt x="12" y="41"/>
                    <a:pt x="0" y="64"/>
                    <a:pt x="12" y="112"/>
                  </a:cubicBezTo>
                  <a:cubicBezTo>
                    <a:pt x="96" y="279"/>
                    <a:pt x="203" y="422"/>
                    <a:pt x="346" y="553"/>
                  </a:cubicBezTo>
                  <a:cubicBezTo>
                    <a:pt x="357" y="570"/>
                    <a:pt x="375" y="579"/>
                    <a:pt x="393" y="579"/>
                  </a:cubicBezTo>
                  <a:cubicBezTo>
                    <a:pt x="411" y="579"/>
                    <a:pt x="429" y="570"/>
                    <a:pt x="441" y="553"/>
                  </a:cubicBezTo>
                  <a:cubicBezTo>
                    <a:pt x="477" y="529"/>
                    <a:pt x="477" y="481"/>
                    <a:pt x="441" y="457"/>
                  </a:cubicBezTo>
                  <a:cubicBezTo>
                    <a:pt x="417" y="410"/>
                    <a:pt x="381" y="374"/>
                    <a:pt x="357" y="350"/>
                  </a:cubicBezTo>
                  <a:lnTo>
                    <a:pt x="310" y="302"/>
                  </a:lnTo>
                  <a:cubicBezTo>
                    <a:pt x="310" y="291"/>
                    <a:pt x="298" y="291"/>
                    <a:pt x="298" y="279"/>
                  </a:cubicBezTo>
                  <a:lnTo>
                    <a:pt x="286" y="255"/>
                  </a:lnTo>
                  <a:cubicBezTo>
                    <a:pt x="227" y="183"/>
                    <a:pt x="179" y="112"/>
                    <a:pt x="143" y="41"/>
                  </a:cubicBezTo>
                  <a:cubicBezTo>
                    <a:pt x="134" y="14"/>
                    <a:pt x="99" y="0"/>
                    <a:pt x="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4162425" y="1404175"/>
              <a:ext cx="8650" cy="7750"/>
            </a:xfrm>
            <a:custGeom>
              <a:avLst/>
              <a:gdLst/>
              <a:ahLst/>
              <a:cxnLst/>
              <a:rect l="l" t="t" r="r" b="b"/>
              <a:pathLst>
                <a:path w="346" h="310" extrusionOk="0">
                  <a:moveTo>
                    <a:pt x="83" y="0"/>
                  </a:moveTo>
                  <a:cubicBezTo>
                    <a:pt x="71" y="0"/>
                    <a:pt x="48" y="12"/>
                    <a:pt x="24" y="12"/>
                  </a:cubicBezTo>
                  <a:cubicBezTo>
                    <a:pt x="12" y="24"/>
                    <a:pt x="0" y="36"/>
                    <a:pt x="12" y="72"/>
                  </a:cubicBezTo>
                  <a:cubicBezTo>
                    <a:pt x="12" y="84"/>
                    <a:pt x="24" y="119"/>
                    <a:pt x="24" y="131"/>
                  </a:cubicBezTo>
                  <a:lnTo>
                    <a:pt x="191" y="298"/>
                  </a:lnTo>
                  <a:cubicBezTo>
                    <a:pt x="202" y="310"/>
                    <a:pt x="214" y="310"/>
                    <a:pt x="250" y="310"/>
                  </a:cubicBezTo>
                  <a:cubicBezTo>
                    <a:pt x="262" y="310"/>
                    <a:pt x="298" y="298"/>
                    <a:pt x="310" y="298"/>
                  </a:cubicBezTo>
                  <a:cubicBezTo>
                    <a:pt x="321" y="274"/>
                    <a:pt x="345" y="262"/>
                    <a:pt x="321" y="238"/>
                  </a:cubicBezTo>
                  <a:cubicBezTo>
                    <a:pt x="321" y="215"/>
                    <a:pt x="310" y="191"/>
                    <a:pt x="310" y="179"/>
                  </a:cubicBezTo>
                  <a:cubicBezTo>
                    <a:pt x="250" y="119"/>
                    <a:pt x="191" y="72"/>
                    <a:pt x="143" y="12"/>
                  </a:cubicBezTo>
                  <a:cubicBezTo>
                    <a:pt x="131" y="0"/>
                    <a:pt x="119"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4170450" y="1382600"/>
              <a:ext cx="11025" cy="11550"/>
            </a:xfrm>
            <a:custGeom>
              <a:avLst/>
              <a:gdLst/>
              <a:ahLst/>
              <a:cxnLst/>
              <a:rect l="l" t="t" r="r" b="b"/>
              <a:pathLst>
                <a:path w="441" h="462" extrusionOk="0">
                  <a:moveTo>
                    <a:pt x="85" y="0"/>
                  </a:moveTo>
                  <a:cubicBezTo>
                    <a:pt x="66" y="0"/>
                    <a:pt x="48" y="6"/>
                    <a:pt x="36" y="18"/>
                  </a:cubicBezTo>
                  <a:cubicBezTo>
                    <a:pt x="0" y="54"/>
                    <a:pt x="0" y="101"/>
                    <a:pt x="36" y="125"/>
                  </a:cubicBezTo>
                  <a:lnTo>
                    <a:pt x="298" y="435"/>
                  </a:lnTo>
                  <a:cubicBezTo>
                    <a:pt x="316" y="453"/>
                    <a:pt x="334" y="462"/>
                    <a:pt x="352" y="462"/>
                  </a:cubicBezTo>
                  <a:cubicBezTo>
                    <a:pt x="370" y="462"/>
                    <a:pt x="387" y="453"/>
                    <a:pt x="405" y="435"/>
                  </a:cubicBezTo>
                  <a:cubicBezTo>
                    <a:pt x="441" y="411"/>
                    <a:pt x="441" y="363"/>
                    <a:pt x="405" y="339"/>
                  </a:cubicBezTo>
                  <a:lnTo>
                    <a:pt x="143" y="18"/>
                  </a:lnTo>
                  <a:cubicBezTo>
                    <a:pt x="125" y="6"/>
                    <a:pt x="105"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914475" y="1357075"/>
              <a:ext cx="53175" cy="46525"/>
            </a:xfrm>
            <a:custGeom>
              <a:avLst/>
              <a:gdLst/>
              <a:ahLst/>
              <a:cxnLst/>
              <a:rect l="l" t="t" r="r" b="b"/>
              <a:pathLst>
                <a:path w="2127" h="1861" extrusionOk="0">
                  <a:moveTo>
                    <a:pt x="103" y="1"/>
                  </a:moveTo>
                  <a:cubicBezTo>
                    <a:pt x="40" y="1"/>
                    <a:pt x="0" y="106"/>
                    <a:pt x="60" y="146"/>
                  </a:cubicBezTo>
                  <a:cubicBezTo>
                    <a:pt x="738" y="670"/>
                    <a:pt x="1369" y="1241"/>
                    <a:pt x="1965" y="1837"/>
                  </a:cubicBezTo>
                  <a:cubicBezTo>
                    <a:pt x="1984" y="1853"/>
                    <a:pt x="2004" y="1860"/>
                    <a:pt x="2022" y="1860"/>
                  </a:cubicBezTo>
                  <a:cubicBezTo>
                    <a:pt x="2083" y="1860"/>
                    <a:pt x="2127" y="1784"/>
                    <a:pt x="2072" y="1730"/>
                  </a:cubicBezTo>
                  <a:cubicBezTo>
                    <a:pt x="1465" y="1122"/>
                    <a:pt x="822" y="539"/>
                    <a:pt x="143" y="15"/>
                  </a:cubicBezTo>
                  <a:cubicBezTo>
                    <a:pt x="129" y="5"/>
                    <a:pt x="115"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3949600" y="1360350"/>
              <a:ext cx="17575" cy="15650"/>
            </a:xfrm>
            <a:custGeom>
              <a:avLst/>
              <a:gdLst/>
              <a:ahLst/>
              <a:cxnLst/>
              <a:rect l="l" t="t" r="r" b="b"/>
              <a:pathLst>
                <a:path w="703" h="626" extrusionOk="0">
                  <a:moveTo>
                    <a:pt x="82" y="0"/>
                  </a:moveTo>
                  <a:cubicBezTo>
                    <a:pt x="63" y="0"/>
                    <a:pt x="42" y="9"/>
                    <a:pt x="24" y="27"/>
                  </a:cubicBezTo>
                  <a:cubicBezTo>
                    <a:pt x="0" y="51"/>
                    <a:pt x="0" y="98"/>
                    <a:pt x="24" y="122"/>
                  </a:cubicBezTo>
                  <a:cubicBezTo>
                    <a:pt x="202" y="289"/>
                    <a:pt x="381" y="444"/>
                    <a:pt x="560" y="598"/>
                  </a:cubicBezTo>
                  <a:cubicBezTo>
                    <a:pt x="577" y="616"/>
                    <a:pt x="598" y="625"/>
                    <a:pt x="618" y="625"/>
                  </a:cubicBezTo>
                  <a:cubicBezTo>
                    <a:pt x="637" y="625"/>
                    <a:pt x="655" y="616"/>
                    <a:pt x="667" y="598"/>
                  </a:cubicBezTo>
                  <a:cubicBezTo>
                    <a:pt x="703" y="575"/>
                    <a:pt x="703" y="527"/>
                    <a:pt x="667" y="503"/>
                  </a:cubicBezTo>
                  <a:cubicBezTo>
                    <a:pt x="488" y="337"/>
                    <a:pt x="310" y="182"/>
                    <a:pt x="131" y="27"/>
                  </a:cubicBezTo>
                  <a:cubicBezTo>
                    <a:pt x="119" y="9"/>
                    <a:pt x="101"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3971625" y="1365475"/>
              <a:ext cx="8950" cy="7775"/>
            </a:xfrm>
            <a:custGeom>
              <a:avLst/>
              <a:gdLst/>
              <a:ahLst/>
              <a:cxnLst/>
              <a:rect l="l" t="t" r="r" b="b"/>
              <a:pathLst>
                <a:path w="358" h="311" extrusionOk="0">
                  <a:moveTo>
                    <a:pt x="60" y="1"/>
                  </a:moveTo>
                  <a:cubicBezTo>
                    <a:pt x="36" y="1"/>
                    <a:pt x="24" y="12"/>
                    <a:pt x="12" y="24"/>
                  </a:cubicBezTo>
                  <a:cubicBezTo>
                    <a:pt x="0" y="36"/>
                    <a:pt x="0" y="72"/>
                    <a:pt x="0" y="84"/>
                  </a:cubicBezTo>
                  <a:cubicBezTo>
                    <a:pt x="0" y="96"/>
                    <a:pt x="12" y="108"/>
                    <a:pt x="24" y="132"/>
                  </a:cubicBezTo>
                  <a:cubicBezTo>
                    <a:pt x="95" y="191"/>
                    <a:pt x="179" y="239"/>
                    <a:pt x="238" y="298"/>
                  </a:cubicBezTo>
                  <a:cubicBezTo>
                    <a:pt x="250" y="310"/>
                    <a:pt x="274" y="310"/>
                    <a:pt x="298" y="310"/>
                  </a:cubicBezTo>
                  <a:cubicBezTo>
                    <a:pt x="310" y="310"/>
                    <a:pt x="322" y="298"/>
                    <a:pt x="333" y="274"/>
                  </a:cubicBezTo>
                  <a:cubicBezTo>
                    <a:pt x="357" y="262"/>
                    <a:pt x="357" y="239"/>
                    <a:pt x="357" y="215"/>
                  </a:cubicBezTo>
                  <a:cubicBezTo>
                    <a:pt x="357" y="203"/>
                    <a:pt x="333" y="191"/>
                    <a:pt x="322" y="179"/>
                  </a:cubicBezTo>
                  <a:cubicBezTo>
                    <a:pt x="250" y="108"/>
                    <a:pt x="167" y="72"/>
                    <a:pt x="119" y="12"/>
                  </a:cubicBezTo>
                  <a:cubicBezTo>
                    <a:pt x="95" y="1"/>
                    <a:pt x="72"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3984125" y="1358475"/>
              <a:ext cx="10725" cy="11950"/>
            </a:xfrm>
            <a:custGeom>
              <a:avLst/>
              <a:gdLst/>
              <a:ahLst/>
              <a:cxnLst/>
              <a:rect l="l" t="t" r="r" b="b"/>
              <a:pathLst>
                <a:path w="429" h="478" extrusionOk="0">
                  <a:moveTo>
                    <a:pt x="84" y="1"/>
                  </a:moveTo>
                  <a:cubicBezTo>
                    <a:pt x="66" y="1"/>
                    <a:pt x="48" y="7"/>
                    <a:pt x="36" y="19"/>
                  </a:cubicBezTo>
                  <a:cubicBezTo>
                    <a:pt x="0" y="54"/>
                    <a:pt x="0" y="102"/>
                    <a:pt x="36" y="126"/>
                  </a:cubicBezTo>
                  <a:cubicBezTo>
                    <a:pt x="119" y="245"/>
                    <a:pt x="214" y="352"/>
                    <a:pt x="298" y="459"/>
                  </a:cubicBezTo>
                  <a:cubicBezTo>
                    <a:pt x="316" y="471"/>
                    <a:pt x="334" y="477"/>
                    <a:pt x="351" y="477"/>
                  </a:cubicBezTo>
                  <a:cubicBezTo>
                    <a:pt x="369" y="477"/>
                    <a:pt x="387" y="471"/>
                    <a:pt x="405" y="459"/>
                  </a:cubicBezTo>
                  <a:cubicBezTo>
                    <a:pt x="429" y="423"/>
                    <a:pt x="429" y="376"/>
                    <a:pt x="405" y="352"/>
                  </a:cubicBezTo>
                  <a:cubicBezTo>
                    <a:pt x="310" y="245"/>
                    <a:pt x="226" y="138"/>
                    <a:pt x="131" y="19"/>
                  </a:cubicBezTo>
                  <a:cubicBezTo>
                    <a:pt x="119" y="7"/>
                    <a:pt x="10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4001975" y="1349550"/>
              <a:ext cx="24375" cy="24725"/>
            </a:xfrm>
            <a:custGeom>
              <a:avLst/>
              <a:gdLst/>
              <a:ahLst/>
              <a:cxnLst/>
              <a:rect l="l" t="t" r="r" b="b"/>
              <a:pathLst>
                <a:path w="975" h="989" extrusionOk="0">
                  <a:moveTo>
                    <a:pt x="84" y="1"/>
                  </a:moveTo>
                  <a:cubicBezTo>
                    <a:pt x="66" y="1"/>
                    <a:pt x="48" y="7"/>
                    <a:pt x="36" y="18"/>
                  </a:cubicBezTo>
                  <a:cubicBezTo>
                    <a:pt x="1" y="54"/>
                    <a:pt x="1" y="90"/>
                    <a:pt x="36" y="126"/>
                  </a:cubicBezTo>
                  <a:cubicBezTo>
                    <a:pt x="310" y="364"/>
                    <a:pt x="584" y="649"/>
                    <a:pt x="810" y="959"/>
                  </a:cubicBezTo>
                  <a:cubicBezTo>
                    <a:pt x="828" y="980"/>
                    <a:pt x="850" y="989"/>
                    <a:pt x="872" y="989"/>
                  </a:cubicBezTo>
                  <a:cubicBezTo>
                    <a:pt x="925" y="989"/>
                    <a:pt x="975" y="938"/>
                    <a:pt x="941" y="888"/>
                  </a:cubicBezTo>
                  <a:cubicBezTo>
                    <a:pt x="715" y="554"/>
                    <a:pt x="453" y="257"/>
                    <a:pt x="132" y="18"/>
                  </a:cubicBezTo>
                  <a:cubicBezTo>
                    <a:pt x="120" y="7"/>
                    <a:pt x="102"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4020125" y="1347250"/>
              <a:ext cx="14625" cy="15675"/>
            </a:xfrm>
            <a:custGeom>
              <a:avLst/>
              <a:gdLst/>
              <a:ahLst/>
              <a:cxnLst/>
              <a:rect l="l" t="t" r="r" b="b"/>
              <a:pathLst>
                <a:path w="585" h="627" extrusionOk="0">
                  <a:moveTo>
                    <a:pt x="91" y="0"/>
                  </a:moveTo>
                  <a:cubicBezTo>
                    <a:pt x="64" y="0"/>
                    <a:pt x="33" y="22"/>
                    <a:pt x="25" y="39"/>
                  </a:cubicBezTo>
                  <a:cubicBezTo>
                    <a:pt x="1" y="51"/>
                    <a:pt x="25" y="87"/>
                    <a:pt x="48" y="134"/>
                  </a:cubicBezTo>
                  <a:lnTo>
                    <a:pt x="60" y="146"/>
                  </a:lnTo>
                  <a:lnTo>
                    <a:pt x="96" y="170"/>
                  </a:lnTo>
                  <a:cubicBezTo>
                    <a:pt x="108" y="182"/>
                    <a:pt x="144" y="206"/>
                    <a:pt x="156" y="218"/>
                  </a:cubicBezTo>
                  <a:cubicBezTo>
                    <a:pt x="203" y="241"/>
                    <a:pt x="227" y="289"/>
                    <a:pt x="263" y="337"/>
                  </a:cubicBezTo>
                  <a:cubicBezTo>
                    <a:pt x="322" y="408"/>
                    <a:pt x="382" y="491"/>
                    <a:pt x="441" y="587"/>
                  </a:cubicBezTo>
                  <a:cubicBezTo>
                    <a:pt x="450" y="613"/>
                    <a:pt x="486" y="627"/>
                    <a:pt x="513" y="627"/>
                  </a:cubicBezTo>
                  <a:cubicBezTo>
                    <a:pt x="522" y="627"/>
                    <a:pt x="531" y="625"/>
                    <a:pt x="537" y="622"/>
                  </a:cubicBezTo>
                  <a:cubicBezTo>
                    <a:pt x="572" y="610"/>
                    <a:pt x="584" y="539"/>
                    <a:pt x="572" y="515"/>
                  </a:cubicBezTo>
                  <a:cubicBezTo>
                    <a:pt x="453" y="325"/>
                    <a:pt x="298" y="146"/>
                    <a:pt x="120" y="15"/>
                  </a:cubicBezTo>
                  <a:cubicBezTo>
                    <a:pt x="113" y="4"/>
                    <a:pt x="102" y="0"/>
                    <a:pt x="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038875" y="1345450"/>
              <a:ext cx="10750" cy="11575"/>
            </a:xfrm>
            <a:custGeom>
              <a:avLst/>
              <a:gdLst/>
              <a:ahLst/>
              <a:cxnLst/>
              <a:rect l="l" t="t" r="r" b="b"/>
              <a:pathLst>
                <a:path w="430" h="463" extrusionOk="0">
                  <a:moveTo>
                    <a:pt x="83" y="1"/>
                  </a:moveTo>
                  <a:cubicBezTo>
                    <a:pt x="63" y="1"/>
                    <a:pt x="43" y="10"/>
                    <a:pt x="25" y="28"/>
                  </a:cubicBezTo>
                  <a:cubicBezTo>
                    <a:pt x="1" y="51"/>
                    <a:pt x="1" y="99"/>
                    <a:pt x="25" y="123"/>
                  </a:cubicBezTo>
                  <a:lnTo>
                    <a:pt x="299" y="444"/>
                  </a:lnTo>
                  <a:cubicBezTo>
                    <a:pt x="310" y="456"/>
                    <a:pt x="328" y="462"/>
                    <a:pt x="348" y="462"/>
                  </a:cubicBezTo>
                  <a:cubicBezTo>
                    <a:pt x="367" y="462"/>
                    <a:pt x="388" y="456"/>
                    <a:pt x="406" y="444"/>
                  </a:cubicBezTo>
                  <a:cubicBezTo>
                    <a:pt x="430" y="409"/>
                    <a:pt x="430" y="361"/>
                    <a:pt x="406" y="337"/>
                  </a:cubicBezTo>
                  <a:lnTo>
                    <a:pt x="132" y="28"/>
                  </a:lnTo>
                  <a:cubicBezTo>
                    <a:pt x="120" y="10"/>
                    <a:pt x="10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058825" y="1340325"/>
              <a:ext cx="11925" cy="11325"/>
            </a:xfrm>
            <a:custGeom>
              <a:avLst/>
              <a:gdLst/>
              <a:ahLst/>
              <a:cxnLst/>
              <a:rect l="l" t="t" r="r" b="b"/>
              <a:pathLst>
                <a:path w="477" h="453" extrusionOk="0">
                  <a:moveTo>
                    <a:pt x="85" y="0"/>
                  </a:moveTo>
                  <a:cubicBezTo>
                    <a:pt x="66" y="0"/>
                    <a:pt x="48" y="6"/>
                    <a:pt x="36" y="18"/>
                  </a:cubicBezTo>
                  <a:cubicBezTo>
                    <a:pt x="1" y="54"/>
                    <a:pt x="1" y="90"/>
                    <a:pt x="36" y="125"/>
                  </a:cubicBezTo>
                  <a:lnTo>
                    <a:pt x="346" y="435"/>
                  </a:lnTo>
                  <a:cubicBezTo>
                    <a:pt x="364" y="447"/>
                    <a:pt x="382" y="453"/>
                    <a:pt x="399" y="453"/>
                  </a:cubicBezTo>
                  <a:cubicBezTo>
                    <a:pt x="417" y="453"/>
                    <a:pt x="435" y="447"/>
                    <a:pt x="453" y="435"/>
                  </a:cubicBezTo>
                  <a:cubicBezTo>
                    <a:pt x="477" y="411"/>
                    <a:pt x="477" y="364"/>
                    <a:pt x="453" y="328"/>
                  </a:cubicBezTo>
                  <a:lnTo>
                    <a:pt x="144" y="18"/>
                  </a:lnTo>
                  <a:cubicBezTo>
                    <a:pt x="126" y="6"/>
                    <a:pt x="105"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4074600" y="1340475"/>
              <a:ext cx="11050" cy="8650"/>
            </a:xfrm>
            <a:custGeom>
              <a:avLst/>
              <a:gdLst/>
              <a:ahLst/>
              <a:cxnLst/>
              <a:rect l="l" t="t" r="r" b="b"/>
              <a:pathLst>
                <a:path w="442" h="346" extrusionOk="0">
                  <a:moveTo>
                    <a:pt x="84" y="0"/>
                  </a:moveTo>
                  <a:cubicBezTo>
                    <a:pt x="72" y="0"/>
                    <a:pt x="48" y="12"/>
                    <a:pt x="24" y="12"/>
                  </a:cubicBezTo>
                  <a:cubicBezTo>
                    <a:pt x="1" y="48"/>
                    <a:pt x="1" y="84"/>
                    <a:pt x="24" y="119"/>
                  </a:cubicBezTo>
                  <a:cubicBezTo>
                    <a:pt x="132" y="179"/>
                    <a:pt x="215" y="250"/>
                    <a:pt x="298" y="322"/>
                  </a:cubicBezTo>
                  <a:cubicBezTo>
                    <a:pt x="310" y="346"/>
                    <a:pt x="322" y="346"/>
                    <a:pt x="358" y="346"/>
                  </a:cubicBezTo>
                  <a:cubicBezTo>
                    <a:pt x="370" y="346"/>
                    <a:pt x="405" y="322"/>
                    <a:pt x="417" y="322"/>
                  </a:cubicBezTo>
                  <a:cubicBezTo>
                    <a:pt x="441" y="298"/>
                    <a:pt x="441" y="250"/>
                    <a:pt x="417" y="227"/>
                  </a:cubicBezTo>
                  <a:cubicBezTo>
                    <a:pt x="322" y="143"/>
                    <a:pt x="239" y="72"/>
                    <a:pt x="144" y="12"/>
                  </a:cubicBezTo>
                  <a:cubicBezTo>
                    <a:pt x="132" y="0"/>
                    <a:pt x="120" y="0"/>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4097225" y="1334525"/>
              <a:ext cx="8650" cy="7750"/>
            </a:xfrm>
            <a:custGeom>
              <a:avLst/>
              <a:gdLst/>
              <a:ahLst/>
              <a:cxnLst/>
              <a:rect l="l" t="t" r="r" b="b"/>
              <a:pathLst>
                <a:path w="346" h="310" extrusionOk="0">
                  <a:moveTo>
                    <a:pt x="96" y="0"/>
                  </a:moveTo>
                  <a:cubicBezTo>
                    <a:pt x="72" y="0"/>
                    <a:pt x="48" y="12"/>
                    <a:pt x="36" y="12"/>
                  </a:cubicBezTo>
                  <a:cubicBezTo>
                    <a:pt x="12" y="24"/>
                    <a:pt x="1" y="36"/>
                    <a:pt x="12" y="72"/>
                  </a:cubicBezTo>
                  <a:cubicBezTo>
                    <a:pt x="12" y="84"/>
                    <a:pt x="36" y="119"/>
                    <a:pt x="36" y="131"/>
                  </a:cubicBezTo>
                  <a:cubicBezTo>
                    <a:pt x="96" y="191"/>
                    <a:pt x="155" y="238"/>
                    <a:pt x="191" y="298"/>
                  </a:cubicBezTo>
                  <a:cubicBezTo>
                    <a:pt x="203" y="310"/>
                    <a:pt x="227" y="310"/>
                    <a:pt x="251" y="310"/>
                  </a:cubicBezTo>
                  <a:cubicBezTo>
                    <a:pt x="274" y="310"/>
                    <a:pt x="298" y="298"/>
                    <a:pt x="310" y="298"/>
                  </a:cubicBezTo>
                  <a:cubicBezTo>
                    <a:pt x="334" y="286"/>
                    <a:pt x="346" y="262"/>
                    <a:pt x="334" y="238"/>
                  </a:cubicBezTo>
                  <a:cubicBezTo>
                    <a:pt x="334" y="227"/>
                    <a:pt x="310" y="191"/>
                    <a:pt x="310" y="179"/>
                  </a:cubicBezTo>
                  <a:lnTo>
                    <a:pt x="155" y="12"/>
                  </a:lnTo>
                  <a:cubicBezTo>
                    <a:pt x="132" y="0"/>
                    <a:pt x="120" y="0"/>
                    <a:pt x="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4038875" y="1450425"/>
              <a:ext cx="14625" cy="15200"/>
            </a:xfrm>
            <a:custGeom>
              <a:avLst/>
              <a:gdLst/>
              <a:ahLst/>
              <a:cxnLst/>
              <a:rect l="l" t="t" r="r" b="b"/>
              <a:pathLst>
                <a:path w="585" h="608" extrusionOk="0">
                  <a:moveTo>
                    <a:pt x="75" y="1"/>
                  </a:moveTo>
                  <a:cubicBezTo>
                    <a:pt x="47" y="1"/>
                    <a:pt x="20" y="9"/>
                    <a:pt x="13" y="32"/>
                  </a:cubicBezTo>
                  <a:cubicBezTo>
                    <a:pt x="1" y="67"/>
                    <a:pt x="1" y="115"/>
                    <a:pt x="49" y="139"/>
                  </a:cubicBezTo>
                  <a:cubicBezTo>
                    <a:pt x="60" y="151"/>
                    <a:pt x="84" y="163"/>
                    <a:pt x="108" y="186"/>
                  </a:cubicBezTo>
                  <a:lnTo>
                    <a:pt x="132" y="210"/>
                  </a:lnTo>
                  <a:cubicBezTo>
                    <a:pt x="132" y="210"/>
                    <a:pt x="144" y="210"/>
                    <a:pt x="144" y="222"/>
                  </a:cubicBezTo>
                  <a:cubicBezTo>
                    <a:pt x="191" y="258"/>
                    <a:pt x="227" y="293"/>
                    <a:pt x="251" y="329"/>
                  </a:cubicBezTo>
                  <a:cubicBezTo>
                    <a:pt x="263" y="341"/>
                    <a:pt x="287" y="365"/>
                    <a:pt x="299" y="389"/>
                  </a:cubicBezTo>
                  <a:lnTo>
                    <a:pt x="322" y="424"/>
                  </a:lnTo>
                  <a:cubicBezTo>
                    <a:pt x="322" y="424"/>
                    <a:pt x="322" y="436"/>
                    <a:pt x="346" y="436"/>
                  </a:cubicBezTo>
                  <a:lnTo>
                    <a:pt x="430" y="567"/>
                  </a:lnTo>
                  <a:cubicBezTo>
                    <a:pt x="438" y="594"/>
                    <a:pt x="474" y="608"/>
                    <a:pt x="507" y="608"/>
                  </a:cubicBezTo>
                  <a:cubicBezTo>
                    <a:pt x="517" y="608"/>
                    <a:pt x="528" y="606"/>
                    <a:pt x="537" y="603"/>
                  </a:cubicBezTo>
                  <a:cubicBezTo>
                    <a:pt x="561" y="579"/>
                    <a:pt x="584" y="544"/>
                    <a:pt x="561" y="496"/>
                  </a:cubicBezTo>
                  <a:cubicBezTo>
                    <a:pt x="453" y="293"/>
                    <a:pt x="310" y="127"/>
                    <a:pt x="120" y="8"/>
                  </a:cubicBezTo>
                  <a:cubicBezTo>
                    <a:pt x="107" y="3"/>
                    <a:pt x="91"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4053775" y="1443600"/>
              <a:ext cx="11925" cy="12625"/>
            </a:xfrm>
            <a:custGeom>
              <a:avLst/>
              <a:gdLst/>
              <a:ahLst/>
              <a:cxnLst/>
              <a:rect l="l" t="t" r="r" b="b"/>
              <a:pathLst>
                <a:path w="477" h="505" extrusionOk="0">
                  <a:moveTo>
                    <a:pt x="78" y="0"/>
                  </a:moveTo>
                  <a:cubicBezTo>
                    <a:pt x="49" y="0"/>
                    <a:pt x="20" y="11"/>
                    <a:pt x="12" y="43"/>
                  </a:cubicBezTo>
                  <a:cubicBezTo>
                    <a:pt x="0" y="66"/>
                    <a:pt x="0" y="126"/>
                    <a:pt x="48" y="138"/>
                  </a:cubicBezTo>
                  <a:cubicBezTo>
                    <a:pt x="72" y="162"/>
                    <a:pt x="107" y="185"/>
                    <a:pt x="131" y="197"/>
                  </a:cubicBezTo>
                  <a:lnTo>
                    <a:pt x="143" y="221"/>
                  </a:lnTo>
                  <a:lnTo>
                    <a:pt x="155" y="233"/>
                  </a:lnTo>
                  <a:lnTo>
                    <a:pt x="203" y="281"/>
                  </a:lnTo>
                  <a:lnTo>
                    <a:pt x="250" y="328"/>
                  </a:lnTo>
                  <a:lnTo>
                    <a:pt x="250" y="340"/>
                  </a:lnTo>
                  <a:cubicBezTo>
                    <a:pt x="250" y="352"/>
                    <a:pt x="262" y="352"/>
                    <a:pt x="262" y="364"/>
                  </a:cubicBezTo>
                  <a:cubicBezTo>
                    <a:pt x="274" y="400"/>
                    <a:pt x="310" y="424"/>
                    <a:pt x="322" y="471"/>
                  </a:cubicBezTo>
                  <a:cubicBezTo>
                    <a:pt x="330" y="488"/>
                    <a:pt x="362" y="505"/>
                    <a:pt x="393" y="505"/>
                  </a:cubicBezTo>
                  <a:cubicBezTo>
                    <a:pt x="406" y="505"/>
                    <a:pt x="418" y="502"/>
                    <a:pt x="429" y="495"/>
                  </a:cubicBezTo>
                  <a:cubicBezTo>
                    <a:pt x="453" y="471"/>
                    <a:pt x="476" y="436"/>
                    <a:pt x="453" y="400"/>
                  </a:cubicBezTo>
                  <a:cubicBezTo>
                    <a:pt x="381" y="221"/>
                    <a:pt x="262" y="90"/>
                    <a:pt x="119" y="7"/>
                  </a:cubicBezTo>
                  <a:cubicBezTo>
                    <a:pt x="107" y="3"/>
                    <a:pt x="93" y="0"/>
                    <a:pt x="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4070725" y="1434750"/>
              <a:ext cx="9550" cy="8875"/>
            </a:xfrm>
            <a:custGeom>
              <a:avLst/>
              <a:gdLst/>
              <a:ahLst/>
              <a:cxnLst/>
              <a:rect l="l" t="t" r="r" b="b"/>
              <a:pathLst>
                <a:path w="382" h="355" extrusionOk="0">
                  <a:moveTo>
                    <a:pt x="86" y="1"/>
                  </a:moveTo>
                  <a:cubicBezTo>
                    <a:pt x="66" y="1"/>
                    <a:pt x="49" y="10"/>
                    <a:pt x="37" y="28"/>
                  </a:cubicBezTo>
                  <a:cubicBezTo>
                    <a:pt x="1" y="51"/>
                    <a:pt x="1" y="99"/>
                    <a:pt x="37" y="123"/>
                  </a:cubicBezTo>
                  <a:cubicBezTo>
                    <a:pt x="108" y="182"/>
                    <a:pt x="168" y="266"/>
                    <a:pt x="239" y="337"/>
                  </a:cubicBezTo>
                  <a:cubicBezTo>
                    <a:pt x="257" y="349"/>
                    <a:pt x="278" y="355"/>
                    <a:pt x="297" y="355"/>
                  </a:cubicBezTo>
                  <a:cubicBezTo>
                    <a:pt x="316" y="355"/>
                    <a:pt x="334" y="349"/>
                    <a:pt x="346" y="337"/>
                  </a:cubicBezTo>
                  <a:cubicBezTo>
                    <a:pt x="382" y="301"/>
                    <a:pt x="382" y="266"/>
                    <a:pt x="346" y="230"/>
                  </a:cubicBezTo>
                  <a:lnTo>
                    <a:pt x="144" y="28"/>
                  </a:lnTo>
                  <a:cubicBezTo>
                    <a:pt x="126" y="10"/>
                    <a:pt x="105" y="1"/>
                    <a:pt x="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077575" y="1426650"/>
              <a:ext cx="9250" cy="8875"/>
            </a:xfrm>
            <a:custGeom>
              <a:avLst/>
              <a:gdLst/>
              <a:ahLst/>
              <a:cxnLst/>
              <a:rect l="l" t="t" r="r" b="b"/>
              <a:pathLst>
                <a:path w="370" h="355" extrusionOk="0">
                  <a:moveTo>
                    <a:pt x="78" y="0"/>
                  </a:moveTo>
                  <a:cubicBezTo>
                    <a:pt x="60" y="0"/>
                    <a:pt x="42" y="6"/>
                    <a:pt x="25" y="18"/>
                  </a:cubicBezTo>
                  <a:cubicBezTo>
                    <a:pt x="1" y="42"/>
                    <a:pt x="1" y="90"/>
                    <a:pt x="25" y="125"/>
                  </a:cubicBezTo>
                  <a:cubicBezTo>
                    <a:pt x="96" y="197"/>
                    <a:pt x="179" y="256"/>
                    <a:pt x="239" y="328"/>
                  </a:cubicBezTo>
                  <a:cubicBezTo>
                    <a:pt x="251" y="346"/>
                    <a:pt x="269" y="354"/>
                    <a:pt x="288" y="354"/>
                  </a:cubicBezTo>
                  <a:cubicBezTo>
                    <a:pt x="307" y="354"/>
                    <a:pt x="328" y="346"/>
                    <a:pt x="346" y="328"/>
                  </a:cubicBezTo>
                  <a:cubicBezTo>
                    <a:pt x="370" y="304"/>
                    <a:pt x="370" y="256"/>
                    <a:pt x="346" y="232"/>
                  </a:cubicBezTo>
                  <a:cubicBezTo>
                    <a:pt x="263" y="149"/>
                    <a:pt x="191" y="90"/>
                    <a:pt x="132" y="18"/>
                  </a:cubicBezTo>
                  <a:cubicBezTo>
                    <a:pt x="114" y="6"/>
                    <a:pt x="96" y="0"/>
                    <a:pt x="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4095225" y="1347950"/>
              <a:ext cx="102650" cy="69025"/>
            </a:xfrm>
            <a:custGeom>
              <a:avLst/>
              <a:gdLst/>
              <a:ahLst/>
              <a:cxnLst/>
              <a:rect l="l" t="t" r="r" b="b"/>
              <a:pathLst>
                <a:path w="4106" h="2761" extrusionOk="0">
                  <a:moveTo>
                    <a:pt x="4001" y="0"/>
                  </a:moveTo>
                  <a:cubicBezTo>
                    <a:pt x="3988" y="0"/>
                    <a:pt x="3975" y="3"/>
                    <a:pt x="3962" y="11"/>
                  </a:cubicBezTo>
                  <a:cubicBezTo>
                    <a:pt x="2664" y="880"/>
                    <a:pt x="1378" y="1749"/>
                    <a:pt x="81" y="2618"/>
                  </a:cubicBezTo>
                  <a:cubicBezTo>
                    <a:pt x="1" y="2668"/>
                    <a:pt x="47" y="2760"/>
                    <a:pt x="113" y="2760"/>
                  </a:cubicBezTo>
                  <a:cubicBezTo>
                    <a:pt x="125" y="2760"/>
                    <a:pt x="139" y="2757"/>
                    <a:pt x="152" y="2749"/>
                  </a:cubicBezTo>
                  <a:cubicBezTo>
                    <a:pt x="1450" y="1880"/>
                    <a:pt x="2748" y="1011"/>
                    <a:pt x="4045" y="142"/>
                  </a:cubicBezTo>
                  <a:cubicBezTo>
                    <a:pt x="4105" y="92"/>
                    <a:pt x="4065"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123600" y="1319375"/>
              <a:ext cx="44825" cy="20900"/>
            </a:xfrm>
            <a:custGeom>
              <a:avLst/>
              <a:gdLst/>
              <a:ahLst/>
              <a:cxnLst/>
              <a:rect l="l" t="t" r="r" b="b"/>
              <a:pathLst>
                <a:path w="1793" h="836" extrusionOk="0">
                  <a:moveTo>
                    <a:pt x="1684" y="1"/>
                  </a:moveTo>
                  <a:cubicBezTo>
                    <a:pt x="1673" y="1"/>
                    <a:pt x="1661" y="4"/>
                    <a:pt x="1648" y="11"/>
                  </a:cubicBezTo>
                  <a:cubicBezTo>
                    <a:pt x="1160" y="309"/>
                    <a:pt x="636" y="535"/>
                    <a:pt x="89" y="678"/>
                  </a:cubicBezTo>
                  <a:cubicBezTo>
                    <a:pt x="1" y="711"/>
                    <a:pt x="24" y="835"/>
                    <a:pt x="104" y="835"/>
                  </a:cubicBezTo>
                  <a:cubicBezTo>
                    <a:pt x="110" y="835"/>
                    <a:pt x="117" y="834"/>
                    <a:pt x="124" y="833"/>
                  </a:cubicBezTo>
                  <a:cubicBezTo>
                    <a:pt x="684" y="678"/>
                    <a:pt x="1220" y="452"/>
                    <a:pt x="1732" y="142"/>
                  </a:cubicBezTo>
                  <a:cubicBezTo>
                    <a:pt x="1792" y="101"/>
                    <a:pt x="1750" y="1"/>
                    <a:pt x="1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rot="3332446">
            <a:off x="8335685" y="2245660"/>
            <a:ext cx="1143180" cy="858742"/>
            <a:chOff x="2001121" y="270931"/>
            <a:chExt cx="1143220" cy="858772"/>
          </a:xfrm>
        </p:grpSpPr>
        <p:sp>
          <p:nvSpPr>
            <p:cNvPr id="141" name="Google Shape;141;p5"/>
            <p:cNvSpPr/>
            <p:nvPr/>
          </p:nvSpPr>
          <p:spPr>
            <a:xfrm>
              <a:off x="2621614" y="270931"/>
              <a:ext cx="37618" cy="42321"/>
            </a:xfrm>
            <a:custGeom>
              <a:avLst/>
              <a:gdLst/>
              <a:ahLst/>
              <a:cxnLst/>
              <a:rect l="l" t="t" r="r" b="b"/>
              <a:pathLst>
                <a:path w="192" h="216" extrusionOk="0">
                  <a:moveTo>
                    <a:pt x="60" y="1"/>
                  </a:moveTo>
                  <a:cubicBezTo>
                    <a:pt x="48" y="1"/>
                    <a:pt x="36" y="13"/>
                    <a:pt x="36" y="13"/>
                  </a:cubicBezTo>
                  <a:cubicBezTo>
                    <a:pt x="24" y="25"/>
                    <a:pt x="1" y="37"/>
                    <a:pt x="1" y="61"/>
                  </a:cubicBezTo>
                  <a:lnTo>
                    <a:pt x="1" y="72"/>
                  </a:lnTo>
                  <a:cubicBezTo>
                    <a:pt x="1" y="84"/>
                    <a:pt x="1" y="96"/>
                    <a:pt x="24" y="108"/>
                  </a:cubicBezTo>
                  <a:cubicBezTo>
                    <a:pt x="36" y="144"/>
                    <a:pt x="48" y="156"/>
                    <a:pt x="60" y="191"/>
                  </a:cubicBezTo>
                  <a:cubicBezTo>
                    <a:pt x="60" y="203"/>
                    <a:pt x="84" y="203"/>
                    <a:pt x="84" y="203"/>
                  </a:cubicBezTo>
                  <a:cubicBezTo>
                    <a:pt x="84" y="203"/>
                    <a:pt x="96" y="215"/>
                    <a:pt x="108" y="215"/>
                  </a:cubicBezTo>
                  <a:lnTo>
                    <a:pt x="132" y="215"/>
                  </a:lnTo>
                  <a:cubicBezTo>
                    <a:pt x="155" y="215"/>
                    <a:pt x="155" y="215"/>
                    <a:pt x="167" y="203"/>
                  </a:cubicBezTo>
                  <a:cubicBezTo>
                    <a:pt x="179" y="191"/>
                    <a:pt x="191" y="168"/>
                    <a:pt x="191" y="156"/>
                  </a:cubicBezTo>
                  <a:lnTo>
                    <a:pt x="191" y="144"/>
                  </a:lnTo>
                  <a:cubicBezTo>
                    <a:pt x="191" y="132"/>
                    <a:pt x="191" y="108"/>
                    <a:pt x="179" y="96"/>
                  </a:cubicBezTo>
                  <a:cubicBezTo>
                    <a:pt x="167" y="72"/>
                    <a:pt x="155" y="61"/>
                    <a:pt x="132" y="25"/>
                  </a:cubicBezTo>
                  <a:cubicBezTo>
                    <a:pt x="132" y="13"/>
                    <a:pt x="120" y="13"/>
                    <a:pt x="120" y="13"/>
                  </a:cubicBezTo>
                  <a:cubicBezTo>
                    <a:pt x="120" y="13"/>
                    <a:pt x="108"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2616912" y="403970"/>
              <a:ext cx="37618" cy="30565"/>
            </a:xfrm>
            <a:custGeom>
              <a:avLst/>
              <a:gdLst/>
              <a:ahLst/>
              <a:cxnLst/>
              <a:rect l="l" t="t" r="r" b="b"/>
              <a:pathLst>
                <a:path w="192" h="156" extrusionOk="0">
                  <a:moveTo>
                    <a:pt x="84" y="1"/>
                  </a:moveTo>
                  <a:cubicBezTo>
                    <a:pt x="1" y="1"/>
                    <a:pt x="1" y="155"/>
                    <a:pt x="84" y="155"/>
                  </a:cubicBezTo>
                  <a:cubicBezTo>
                    <a:pt x="191" y="155"/>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104568" y="569532"/>
              <a:ext cx="39773" cy="35268"/>
            </a:xfrm>
            <a:custGeom>
              <a:avLst/>
              <a:gdLst/>
              <a:ahLst/>
              <a:cxnLst/>
              <a:rect l="l" t="t" r="r" b="b"/>
              <a:pathLst>
                <a:path w="203" h="180" extrusionOk="0">
                  <a:moveTo>
                    <a:pt x="48" y="1"/>
                  </a:moveTo>
                  <a:cubicBezTo>
                    <a:pt x="36" y="1"/>
                    <a:pt x="36" y="25"/>
                    <a:pt x="24" y="25"/>
                  </a:cubicBezTo>
                  <a:lnTo>
                    <a:pt x="12" y="37"/>
                  </a:lnTo>
                  <a:cubicBezTo>
                    <a:pt x="12" y="49"/>
                    <a:pt x="0" y="61"/>
                    <a:pt x="0" y="84"/>
                  </a:cubicBezTo>
                  <a:lnTo>
                    <a:pt x="0" y="96"/>
                  </a:lnTo>
                  <a:cubicBezTo>
                    <a:pt x="0" y="96"/>
                    <a:pt x="0" y="108"/>
                    <a:pt x="12" y="120"/>
                  </a:cubicBezTo>
                  <a:lnTo>
                    <a:pt x="60" y="168"/>
                  </a:lnTo>
                  <a:cubicBezTo>
                    <a:pt x="60" y="168"/>
                    <a:pt x="72" y="180"/>
                    <a:pt x="84" y="180"/>
                  </a:cubicBezTo>
                  <a:lnTo>
                    <a:pt x="143" y="180"/>
                  </a:lnTo>
                  <a:cubicBezTo>
                    <a:pt x="155" y="180"/>
                    <a:pt x="155" y="168"/>
                    <a:pt x="167" y="168"/>
                  </a:cubicBezTo>
                  <a:lnTo>
                    <a:pt x="191" y="156"/>
                  </a:lnTo>
                  <a:cubicBezTo>
                    <a:pt x="191" y="144"/>
                    <a:pt x="203" y="120"/>
                    <a:pt x="203" y="108"/>
                  </a:cubicBezTo>
                  <a:lnTo>
                    <a:pt x="203" y="96"/>
                  </a:lnTo>
                  <a:cubicBezTo>
                    <a:pt x="203" y="84"/>
                    <a:pt x="191" y="61"/>
                    <a:pt x="191" y="61"/>
                  </a:cubicBezTo>
                  <a:lnTo>
                    <a:pt x="143" y="25"/>
                  </a:lnTo>
                  <a:cubicBezTo>
                    <a:pt x="143" y="25"/>
                    <a:pt x="131"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078119" y="599902"/>
              <a:ext cx="49177" cy="39970"/>
            </a:xfrm>
            <a:custGeom>
              <a:avLst/>
              <a:gdLst/>
              <a:ahLst/>
              <a:cxnLst/>
              <a:rect l="l" t="t" r="r" b="b"/>
              <a:pathLst>
                <a:path w="251" h="204" extrusionOk="0">
                  <a:moveTo>
                    <a:pt x="48" y="1"/>
                  </a:moveTo>
                  <a:cubicBezTo>
                    <a:pt x="36" y="1"/>
                    <a:pt x="36" y="13"/>
                    <a:pt x="24" y="13"/>
                  </a:cubicBezTo>
                  <a:cubicBezTo>
                    <a:pt x="12" y="25"/>
                    <a:pt x="1" y="48"/>
                    <a:pt x="12" y="72"/>
                  </a:cubicBezTo>
                  <a:lnTo>
                    <a:pt x="12" y="84"/>
                  </a:lnTo>
                  <a:cubicBezTo>
                    <a:pt x="12" y="84"/>
                    <a:pt x="12" y="108"/>
                    <a:pt x="24" y="120"/>
                  </a:cubicBezTo>
                  <a:lnTo>
                    <a:pt x="96" y="191"/>
                  </a:lnTo>
                  <a:cubicBezTo>
                    <a:pt x="96" y="191"/>
                    <a:pt x="120" y="203"/>
                    <a:pt x="131" y="203"/>
                  </a:cubicBezTo>
                  <a:lnTo>
                    <a:pt x="191" y="203"/>
                  </a:lnTo>
                  <a:cubicBezTo>
                    <a:pt x="203" y="203"/>
                    <a:pt x="203" y="191"/>
                    <a:pt x="215" y="191"/>
                  </a:cubicBezTo>
                  <a:cubicBezTo>
                    <a:pt x="227" y="179"/>
                    <a:pt x="251" y="167"/>
                    <a:pt x="227" y="132"/>
                  </a:cubicBezTo>
                  <a:lnTo>
                    <a:pt x="227" y="120"/>
                  </a:lnTo>
                  <a:cubicBezTo>
                    <a:pt x="227" y="108"/>
                    <a:pt x="215" y="84"/>
                    <a:pt x="215" y="84"/>
                  </a:cubicBezTo>
                  <a:lnTo>
                    <a:pt x="143" y="13"/>
                  </a:lnTo>
                  <a:cubicBezTo>
                    <a:pt x="143" y="13"/>
                    <a:pt x="13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2281097" y="744500"/>
              <a:ext cx="37422" cy="30565"/>
            </a:xfrm>
            <a:custGeom>
              <a:avLst/>
              <a:gdLst/>
              <a:ahLst/>
              <a:cxnLst/>
              <a:rect l="l" t="t" r="r" b="b"/>
              <a:pathLst>
                <a:path w="191" h="156" extrusionOk="0">
                  <a:moveTo>
                    <a:pt x="108" y="1"/>
                  </a:moveTo>
                  <a:cubicBezTo>
                    <a:pt x="0" y="1"/>
                    <a:pt x="0" y="156"/>
                    <a:pt x="108" y="156"/>
                  </a:cubicBezTo>
                  <a:cubicBezTo>
                    <a:pt x="191" y="156"/>
                    <a:pt x="19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253080" y="1101489"/>
              <a:ext cx="35267" cy="28214"/>
            </a:xfrm>
            <a:custGeom>
              <a:avLst/>
              <a:gdLst/>
              <a:ahLst/>
              <a:cxnLst/>
              <a:rect l="l" t="t" r="r" b="b"/>
              <a:pathLst>
                <a:path w="180" h="144" extrusionOk="0">
                  <a:moveTo>
                    <a:pt x="84" y="1"/>
                  </a:moveTo>
                  <a:cubicBezTo>
                    <a:pt x="0" y="1"/>
                    <a:pt x="0" y="143"/>
                    <a:pt x="84" y="143"/>
                  </a:cubicBezTo>
                  <a:cubicBezTo>
                    <a:pt x="179" y="143"/>
                    <a:pt x="179"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001121" y="984909"/>
              <a:ext cx="35267" cy="28214"/>
            </a:xfrm>
            <a:custGeom>
              <a:avLst/>
              <a:gdLst/>
              <a:ahLst/>
              <a:cxnLst/>
              <a:rect l="l" t="t" r="r" b="b"/>
              <a:pathLst>
                <a:path w="180" h="144" extrusionOk="0">
                  <a:moveTo>
                    <a:pt x="96" y="0"/>
                  </a:moveTo>
                  <a:cubicBezTo>
                    <a:pt x="1" y="0"/>
                    <a:pt x="1" y="143"/>
                    <a:pt x="96" y="143"/>
                  </a:cubicBezTo>
                  <a:cubicBezTo>
                    <a:pt x="179" y="143"/>
                    <a:pt x="179" y="0"/>
                    <a:pt x="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348691" y="835609"/>
              <a:ext cx="37618" cy="30565"/>
            </a:xfrm>
            <a:custGeom>
              <a:avLst/>
              <a:gdLst/>
              <a:ahLst/>
              <a:cxnLst/>
              <a:rect l="l" t="t" r="r" b="b"/>
              <a:pathLst>
                <a:path w="192" h="156" extrusionOk="0">
                  <a:moveTo>
                    <a:pt x="108" y="0"/>
                  </a:moveTo>
                  <a:cubicBezTo>
                    <a:pt x="1" y="0"/>
                    <a:pt x="1" y="155"/>
                    <a:pt x="108" y="155"/>
                  </a:cubicBezTo>
                  <a:cubicBezTo>
                    <a:pt x="191" y="155"/>
                    <a:pt x="191"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742892" y="576586"/>
              <a:ext cx="37618" cy="28214"/>
            </a:xfrm>
            <a:custGeom>
              <a:avLst/>
              <a:gdLst/>
              <a:ahLst/>
              <a:cxnLst/>
              <a:rect l="l" t="t" r="r" b="b"/>
              <a:pathLst>
                <a:path w="192" h="144" extrusionOk="0">
                  <a:moveTo>
                    <a:pt x="84" y="1"/>
                  </a:moveTo>
                  <a:cubicBezTo>
                    <a:pt x="1" y="1"/>
                    <a:pt x="1" y="144"/>
                    <a:pt x="84" y="144"/>
                  </a:cubicBezTo>
                  <a:cubicBezTo>
                    <a:pt x="191" y="144"/>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2437445" y="366742"/>
              <a:ext cx="37422" cy="28214"/>
            </a:xfrm>
            <a:custGeom>
              <a:avLst/>
              <a:gdLst/>
              <a:ahLst/>
              <a:cxnLst/>
              <a:rect l="l" t="t" r="r" b="b"/>
              <a:pathLst>
                <a:path w="191" h="144" extrusionOk="0">
                  <a:moveTo>
                    <a:pt x="95" y="0"/>
                  </a:moveTo>
                  <a:cubicBezTo>
                    <a:pt x="0" y="0"/>
                    <a:pt x="0" y="143"/>
                    <a:pt x="95" y="143"/>
                  </a:cubicBezTo>
                  <a:cubicBezTo>
                    <a:pt x="191" y="143"/>
                    <a:pt x="191"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5"/>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sp>
        <p:nvSpPr>
          <p:cNvPr id="152" name="Google Shape;152;p5"/>
          <p:cNvSpPr txBox="1">
            <a:spLocks noGrp="1"/>
          </p:cNvSpPr>
          <p:nvPr>
            <p:ph type="subTitle" idx="1"/>
          </p:nvPr>
        </p:nvSpPr>
        <p:spPr>
          <a:xfrm>
            <a:off x="1564454" y="4154395"/>
            <a:ext cx="25653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2pPr>
            <a:lvl3pPr lvl="2"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3pPr>
            <a:lvl4pPr lvl="3"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4pPr>
            <a:lvl5pPr lvl="4"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5pPr>
            <a:lvl6pPr lvl="5"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6pPr>
            <a:lvl7pPr lvl="6"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7pPr>
            <a:lvl8pPr lvl="7"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8pPr>
            <a:lvl9pPr lvl="8"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9pPr>
          </a:lstStyle>
          <a:p>
            <a:r>
              <a:rPr lang="ru-RU"/>
              <a:t>Образец подзаголовка</a:t>
            </a:r>
            <a:endParaRPr/>
          </a:p>
        </p:txBody>
      </p:sp>
      <p:sp>
        <p:nvSpPr>
          <p:cNvPr id="153" name="Google Shape;153;p5"/>
          <p:cNvSpPr txBox="1">
            <a:spLocks noGrp="1"/>
          </p:cNvSpPr>
          <p:nvPr>
            <p:ph type="subTitle" idx="2"/>
          </p:nvPr>
        </p:nvSpPr>
        <p:spPr>
          <a:xfrm>
            <a:off x="1562579" y="3057150"/>
            <a:ext cx="2565300" cy="11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
        <p:nvSpPr>
          <p:cNvPr id="154" name="Google Shape;154;p5"/>
          <p:cNvSpPr txBox="1">
            <a:spLocks noGrp="1"/>
          </p:cNvSpPr>
          <p:nvPr>
            <p:ph type="subTitle" idx="3"/>
          </p:nvPr>
        </p:nvSpPr>
        <p:spPr>
          <a:xfrm>
            <a:off x="5032879" y="4183495"/>
            <a:ext cx="2565300" cy="42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1pPr>
            <a:lvl2pPr lvl="1"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2pPr>
            <a:lvl3pPr lvl="2"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3pPr>
            <a:lvl4pPr lvl="3"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4pPr>
            <a:lvl5pPr lvl="4"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5pPr>
            <a:lvl6pPr lvl="5"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6pPr>
            <a:lvl7pPr lvl="6"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7pPr>
            <a:lvl8pPr lvl="7"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8pPr>
            <a:lvl9pPr lvl="8" algn="ctr" rtl="0">
              <a:spcBef>
                <a:spcPts val="0"/>
              </a:spcBef>
              <a:spcAft>
                <a:spcPts val="0"/>
              </a:spcAft>
              <a:buClr>
                <a:schemeClr val="accent1"/>
              </a:buClr>
              <a:buSzPts val="1800"/>
              <a:buFont typeface="Cabin"/>
              <a:buNone/>
              <a:defRPr sz="1800" b="1">
                <a:solidFill>
                  <a:schemeClr val="accent1"/>
                </a:solidFill>
                <a:latin typeface="Cabin"/>
                <a:ea typeface="Cabin"/>
                <a:cs typeface="Cabin"/>
                <a:sym typeface="Cabin"/>
              </a:defRPr>
            </a:lvl9pPr>
          </a:lstStyle>
          <a:p>
            <a:r>
              <a:rPr lang="ru-RU"/>
              <a:t>Образец подзаголовка</a:t>
            </a:r>
            <a:endParaRPr/>
          </a:p>
        </p:txBody>
      </p:sp>
      <p:sp>
        <p:nvSpPr>
          <p:cNvPr id="155" name="Google Shape;155;p5"/>
          <p:cNvSpPr txBox="1">
            <a:spLocks noGrp="1"/>
          </p:cNvSpPr>
          <p:nvPr>
            <p:ph type="subTitle" idx="4"/>
          </p:nvPr>
        </p:nvSpPr>
        <p:spPr>
          <a:xfrm>
            <a:off x="5031054" y="3057150"/>
            <a:ext cx="2565300" cy="11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r>
              <a:rPr lang="ru-RU"/>
              <a:t>Образец подзаголовка</a:t>
            </a:r>
            <a:endParaRPr/>
          </a:p>
        </p:txBody>
      </p:sp>
    </p:spTree>
    <p:extLst>
      <p:ext uri="{BB962C8B-B14F-4D97-AF65-F5344CB8AC3E}">
        <p14:creationId xmlns:p14="http://schemas.microsoft.com/office/powerpoint/2010/main" val="3809002669"/>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2"/>
        <p:cNvGrpSpPr/>
        <p:nvPr/>
      </p:nvGrpSpPr>
      <p:grpSpPr>
        <a:xfrm>
          <a:off x="0" y="0"/>
          <a:ext cx="0" cy="0"/>
          <a:chOff x="0" y="0"/>
          <a:chExt cx="0" cy="0"/>
        </a:xfrm>
      </p:grpSpPr>
    </p:spTree>
    <p:extLst>
      <p:ext uri="{BB962C8B-B14F-4D97-AF65-F5344CB8AC3E}">
        <p14:creationId xmlns:p14="http://schemas.microsoft.com/office/powerpoint/2010/main" val="712317508"/>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3"/>
        <p:cNvGrpSpPr/>
        <p:nvPr/>
      </p:nvGrpSpPr>
      <p:grpSpPr>
        <a:xfrm>
          <a:off x="0" y="0"/>
          <a:ext cx="0" cy="0"/>
          <a:chOff x="0" y="0"/>
          <a:chExt cx="0" cy="0"/>
        </a:xfrm>
      </p:grpSpPr>
      <p:sp>
        <p:nvSpPr>
          <p:cNvPr id="194" name="Google Shape;194;p13"/>
          <p:cNvSpPr/>
          <p:nvPr/>
        </p:nvSpPr>
        <p:spPr>
          <a:xfrm>
            <a:off x="-515750" y="3918350"/>
            <a:ext cx="1819800" cy="1819800"/>
          </a:xfrm>
          <a:prstGeom prst="ellipse">
            <a:avLst/>
          </a:pr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7764151" y="-660125"/>
            <a:ext cx="2206224" cy="2206224"/>
          </a:xfrm>
          <a:custGeom>
            <a:avLst/>
            <a:gdLst/>
            <a:ahLst/>
            <a:cxnLst/>
            <a:rect l="l" t="t" r="r" b="b"/>
            <a:pathLst>
              <a:path w="93316" h="93316" extrusionOk="0">
                <a:moveTo>
                  <a:pt x="76719" y="16597"/>
                </a:moveTo>
                <a:cubicBezTo>
                  <a:pt x="93315" y="33193"/>
                  <a:pt x="93315" y="60123"/>
                  <a:pt x="76719" y="76719"/>
                </a:cubicBezTo>
                <a:cubicBezTo>
                  <a:pt x="60123" y="93315"/>
                  <a:pt x="33192" y="93315"/>
                  <a:pt x="16596" y="76719"/>
                </a:cubicBezTo>
                <a:cubicBezTo>
                  <a:pt x="0" y="60123"/>
                  <a:pt x="0" y="33193"/>
                  <a:pt x="16596" y="16597"/>
                </a:cubicBezTo>
                <a:cubicBezTo>
                  <a:pt x="33192" y="1"/>
                  <a:pt x="60123" y="1"/>
                  <a:pt x="76719" y="16597"/>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7858299" y="-565977"/>
            <a:ext cx="2017935" cy="2017935"/>
          </a:xfrm>
          <a:custGeom>
            <a:avLst/>
            <a:gdLst/>
            <a:ahLst/>
            <a:cxnLst/>
            <a:rect l="l" t="t" r="r" b="b"/>
            <a:pathLst>
              <a:path w="85352" h="85352" extrusionOk="0">
                <a:moveTo>
                  <a:pt x="70154" y="15168"/>
                </a:moveTo>
                <a:cubicBezTo>
                  <a:pt x="85351" y="30366"/>
                  <a:pt x="85351" y="54986"/>
                  <a:pt x="70154" y="70184"/>
                </a:cubicBezTo>
                <a:cubicBezTo>
                  <a:pt x="54986" y="85351"/>
                  <a:pt x="30366" y="85351"/>
                  <a:pt x="15168" y="70184"/>
                </a:cubicBezTo>
                <a:cubicBezTo>
                  <a:pt x="0" y="54986"/>
                  <a:pt x="0" y="30366"/>
                  <a:pt x="15168" y="15168"/>
                </a:cubicBezTo>
                <a:cubicBezTo>
                  <a:pt x="30366" y="1"/>
                  <a:pt x="54986" y="1"/>
                  <a:pt x="70154" y="151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413091" y="26196"/>
            <a:ext cx="906217" cy="863802"/>
          </a:xfrm>
          <a:custGeom>
            <a:avLst/>
            <a:gdLst/>
            <a:ahLst/>
            <a:cxnLst/>
            <a:rect l="l" t="t" r="r" b="b"/>
            <a:pathLst>
              <a:path w="38330" h="36536" extrusionOk="0">
                <a:moveTo>
                  <a:pt x="19211" y="31"/>
                </a:moveTo>
                <a:cubicBezTo>
                  <a:pt x="11885" y="61"/>
                  <a:pt x="5320" y="4560"/>
                  <a:pt x="2706" y="11429"/>
                </a:cubicBezTo>
                <a:cubicBezTo>
                  <a:pt x="1" y="18633"/>
                  <a:pt x="2280" y="26779"/>
                  <a:pt x="8360" y="31521"/>
                </a:cubicBezTo>
                <a:cubicBezTo>
                  <a:pt x="14408" y="36293"/>
                  <a:pt x="22889" y="36536"/>
                  <a:pt x="29241" y="32159"/>
                </a:cubicBezTo>
                <a:cubicBezTo>
                  <a:pt x="35564" y="27752"/>
                  <a:pt x="38330" y="19758"/>
                  <a:pt x="36020" y="12402"/>
                </a:cubicBezTo>
                <a:cubicBezTo>
                  <a:pt x="33740" y="5016"/>
                  <a:pt x="26931" y="0"/>
                  <a:pt x="19211" y="31"/>
                </a:cubicBezTo>
                <a:close/>
                <a:moveTo>
                  <a:pt x="19211" y="30092"/>
                </a:moveTo>
                <a:cubicBezTo>
                  <a:pt x="14165" y="30092"/>
                  <a:pt x="9636" y="27053"/>
                  <a:pt x="7721" y="22402"/>
                </a:cubicBezTo>
                <a:cubicBezTo>
                  <a:pt x="5776" y="17752"/>
                  <a:pt x="6840" y="12402"/>
                  <a:pt x="10426" y="8846"/>
                </a:cubicBezTo>
                <a:cubicBezTo>
                  <a:pt x="13983" y="5289"/>
                  <a:pt x="19332" y="4225"/>
                  <a:pt x="23983" y="6140"/>
                </a:cubicBezTo>
                <a:cubicBezTo>
                  <a:pt x="28603" y="8086"/>
                  <a:pt x="31643" y="12615"/>
                  <a:pt x="31643" y="17660"/>
                </a:cubicBezTo>
                <a:cubicBezTo>
                  <a:pt x="31643" y="24499"/>
                  <a:pt x="26050" y="30062"/>
                  <a:pt x="19211"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8280144" y="-145574"/>
            <a:ext cx="1174985" cy="1175718"/>
          </a:xfrm>
          <a:custGeom>
            <a:avLst/>
            <a:gdLst/>
            <a:ahLst/>
            <a:cxnLst/>
            <a:rect l="l" t="t" r="r" b="b"/>
            <a:pathLst>
              <a:path w="49698" h="49729" fill="none" extrusionOk="0">
                <a:moveTo>
                  <a:pt x="49394" y="24317"/>
                </a:moveTo>
                <a:cubicBezTo>
                  <a:pt x="49697" y="37843"/>
                  <a:pt x="38968" y="49090"/>
                  <a:pt x="25411" y="49394"/>
                </a:cubicBezTo>
                <a:cubicBezTo>
                  <a:pt x="11855" y="49728"/>
                  <a:pt x="608" y="38968"/>
                  <a:pt x="304" y="25412"/>
                </a:cubicBezTo>
                <a:cubicBezTo>
                  <a:pt x="1" y="11886"/>
                  <a:pt x="10730" y="639"/>
                  <a:pt x="24287" y="335"/>
                </a:cubicBezTo>
                <a:cubicBezTo>
                  <a:pt x="37843" y="1"/>
                  <a:pt x="49059" y="10761"/>
                  <a:pt x="49394" y="24317"/>
                </a:cubicBezTo>
                <a:close/>
              </a:path>
            </a:pathLst>
          </a:custGeom>
          <a:noFill/>
          <a:ln w="167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8160771" y="4227506"/>
            <a:ext cx="1315630" cy="1316451"/>
          </a:xfrm>
          <a:custGeom>
            <a:avLst/>
            <a:gdLst/>
            <a:ahLst/>
            <a:cxnLst/>
            <a:rect l="l" t="t" r="r" b="b"/>
            <a:pathLst>
              <a:path w="49698" h="49729" fill="none" extrusionOk="0">
                <a:moveTo>
                  <a:pt x="49394" y="24317"/>
                </a:moveTo>
                <a:cubicBezTo>
                  <a:pt x="49697" y="37843"/>
                  <a:pt x="38968" y="49090"/>
                  <a:pt x="25411" y="49394"/>
                </a:cubicBezTo>
                <a:cubicBezTo>
                  <a:pt x="11855" y="49728"/>
                  <a:pt x="608" y="38968"/>
                  <a:pt x="304" y="25412"/>
                </a:cubicBezTo>
                <a:cubicBezTo>
                  <a:pt x="1" y="11886"/>
                  <a:pt x="10730" y="639"/>
                  <a:pt x="24287" y="335"/>
                </a:cubicBezTo>
                <a:cubicBezTo>
                  <a:pt x="37843" y="1"/>
                  <a:pt x="49059" y="10761"/>
                  <a:pt x="49394" y="24317"/>
                </a:cubicBezTo>
                <a:close/>
              </a:path>
            </a:pathLst>
          </a:custGeom>
          <a:noFill/>
          <a:ln w="167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3"/>
          <p:cNvGrpSpPr/>
          <p:nvPr/>
        </p:nvGrpSpPr>
        <p:grpSpPr>
          <a:xfrm>
            <a:off x="8705267" y="1658200"/>
            <a:ext cx="129851" cy="538530"/>
            <a:chOff x="273429" y="0"/>
            <a:chExt cx="129851" cy="538530"/>
          </a:xfrm>
        </p:grpSpPr>
        <p:sp>
          <p:nvSpPr>
            <p:cNvPr id="201" name="Google Shape;201;p13"/>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3"/>
          <p:cNvSpPr/>
          <p:nvPr/>
        </p:nvSpPr>
        <p:spPr>
          <a:xfrm>
            <a:off x="672970" y="4758541"/>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369969" y="3338121"/>
            <a:ext cx="211952" cy="210951"/>
          </a:xfrm>
          <a:custGeom>
            <a:avLst/>
            <a:gdLst/>
            <a:ahLst/>
            <a:cxnLst/>
            <a:rect l="l" t="t" r="r" b="b"/>
            <a:pathLst>
              <a:path w="6353" h="6323" extrusionOk="0">
                <a:moveTo>
                  <a:pt x="2249" y="1"/>
                </a:moveTo>
                <a:lnTo>
                  <a:pt x="2249" y="2220"/>
                </a:lnTo>
                <a:lnTo>
                  <a:pt x="0" y="2220"/>
                </a:lnTo>
                <a:lnTo>
                  <a:pt x="0" y="4104"/>
                </a:lnTo>
                <a:lnTo>
                  <a:pt x="2249" y="4104"/>
                </a:lnTo>
                <a:lnTo>
                  <a:pt x="2249" y="6323"/>
                </a:lnTo>
                <a:lnTo>
                  <a:pt x="4103" y="6323"/>
                </a:lnTo>
                <a:lnTo>
                  <a:pt x="4103" y="4104"/>
                </a:lnTo>
                <a:lnTo>
                  <a:pt x="6353" y="4104"/>
                </a:lnTo>
                <a:lnTo>
                  <a:pt x="6353" y="2220"/>
                </a:lnTo>
                <a:lnTo>
                  <a:pt x="4103" y="2220"/>
                </a:lnTo>
                <a:lnTo>
                  <a:pt x="4103" y="1"/>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txBox="1">
            <a:spLocks noGrp="1"/>
          </p:cNvSpPr>
          <p:nvPr>
            <p:ph type="title"/>
          </p:nvPr>
        </p:nvSpPr>
        <p:spPr>
          <a:xfrm>
            <a:off x="979574" y="1650100"/>
            <a:ext cx="3339600" cy="459600"/>
          </a:xfrm>
          <a:prstGeom prst="rect">
            <a:avLst/>
          </a:prstGeom>
        </p:spPr>
        <p:txBody>
          <a:bodyPr spcFirstLastPara="1" wrap="square" lIns="91425" tIns="91425" rIns="91425" bIns="91425" anchor="t" anchorCtr="0">
            <a:noAutofit/>
          </a:bodyPr>
          <a:lstStyle>
            <a:lvl1pPr lvl="0" algn="r">
              <a:spcBef>
                <a:spcPts val="0"/>
              </a:spcBef>
              <a:spcAft>
                <a:spcPts val="0"/>
              </a:spcAft>
              <a:buSzPts val="2400"/>
              <a:buNone/>
              <a:defRPr sz="2400"/>
            </a:lvl1pPr>
            <a:lvl2pPr lvl="1">
              <a:spcBef>
                <a:spcPts val="0"/>
              </a:spcBef>
              <a:spcAft>
                <a:spcPts val="0"/>
              </a:spcAft>
              <a:buSzPts val="2400"/>
              <a:buNone/>
              <a:defRPr sz="2400">
                <a:latin typeface="Didact Gothic"/>
                <a:ea typeface="Didact Gothic"/>
                <a:cs typeface="Didact Gothic"/>
                <a:sym typeface="Didact Gothic"/>
              </a:defRPr>
            </a:lvl2pPr>
            <a:lvl3pPr lvl="2">
              <a:spcBef>
                <a:spcPts val="0"/>
              </a:spcBef>
              <a:spcAft>
                <a:spcPts val="0"/>
              </a:spcAft>
              <a:buSzPts val="2400"/>
              <a:buNone/>
              <a:defRPr sz="2400">
                <a:latin typeface="Didact Gothic"/>
                <a:ea typeface="Didact Gothic"/>
                <a:cs typeface="Didact Gothic"/>
                <a:sym typeface="Didact Gothic"/>
              </a:defRPr>
            </a:lvl3pPr>
            <a:lvl4pPr lvl="3">
              <a:spcBef>
                <a:spcPts val="0"/>
              </a:spcBef>
              <a:spcAft>
                <a:spcPts val="0"/>
              </a:spcAft>
              <a:buSzPts val="2400"/>
              <a:buNone/>
              <a:defRPr sz="2400">
                <a:latin typeface="Didact Gothic"/>
                <a:ea typeface="Didact Gothic"/>
                <a:cs typeface="Didact Gothic"/>
                <a:sym typeface="Didact Gothic"/>
              </a:defRPr>
            </a:lvl4pPr>
            <a:lvl5pPr lvl="4">
              <a:spcBef>
                <a:spcPts val="0"/>
              </a:spcBef>
              <a:spcAft>
                <a:spcPts val="0"/>
              </a:spcAft>
              <a:buSzPts val="2400"/>
              <a:buNone/>
              <a:defRPr sz="2400">
                <a:latin typeface="Didact Gothic"/>
                <a:ea typeface="Didact Gothic"/>
                <a:cs typeface="Didact Gothic"/>
                <a:sym typeface="Didact Gothic"/>
              </a:defRPr>
            </a:lvl5pPr>
            <a:lvl6pPr lvl="5">
              <a:spcBef>
                <a:spcPts val="0"/>
              </a:spcBef>
              <a:spcAft>
                <a:spcPts val="0"/>
              </a:spcAft>
              <a:buSzPts val="2400"/>
              <a:buNone/>
              <a:defRPr sz="2400">
                <a:latin typeface="Didact Gothic"/>
                <a:ea typeface="Didact Gothic"/>
                <a:cs typeface="Didact Gothic"/>
                <a:sym typeface="Didact Gothic"/>
              </a:defRPr>
            </a:lvl6pPr>
            <a:lvl7pPr lvl="6">
              <a:spcBef>
                <a:spcPts val="0"/>
              </a:spcBef>
              <a:spcAft>
                <a:spcPts val="0"/>
              </a:spcAft>
              <a:buSzPts val="2400"/>
              <a:buNone/>
              <a:defRPr sz="2400">
                <a:latin typeface="Didact Gothic"/>
                <a:ea typeface="Didact Gothic"/>
                <a:cs typeface="Didact Gothic"/>
                <a:sym typeface="Didact Gothic"/>
              </a:defRPr>
            </a:lvl7pPr>
            <a:lvl8pPr lvl="7">
              <a:spcBef>
                <a:spcPts val="0"/>
              </a:spcBef>
              <a:spcAft>
                <a:spcPts val="0"/>
              </a:spcAft>
              <a:buSzPts val="2400"/>
              <a:buNone/>
              <a:defRPr sz="2400">
                <a:latin typeface="Didact Gothic"/>
                <a:ea typeface="Didact Gothic"/>
                <a:cs typeface="Didact Gothic"/>
                <a:sym typeface="Didact Gothic"/>
              </a:defRPr>
            </a:lvl8pPr>
            <a:lvl9pPr lvl="8">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20" name="Google Shape;220;p13"/>
          <p:cNvSpPr txBox="1">
            <a:spLocks noGrp="1"/>
          </p:cNvSpPr>
          <p:nvPr>
            <p:ph type="subTitle" idx="1"/>
          </p:nvPr>
        </p:nvSpPr>
        <p:spPr>
          <a:xfrm>
            <a:off x="1816575" y="2109575"/>
            <a:ext cx="2502600" cy="633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a:t>Образец подзаголовка</a:t>
            </a:r>
            <a:endParaRPr/>
          </a:p>
        </p:txBody>
      </p:sp>
      <p:sp>
        <p:nvSpPr>
          <p:cNvPr id="221" name="Google Shape;221;p13"/>
          <p:cNvSpPr txBox="1">
            <a:spLocks noGrp="1"/>
          </p:cNvSpPr>
          <p:nvPr>
            <p:ph type="title" idx="2"/>
          </p:nvPr>
        </p:nvSpPr>
        <p:spPr>
          <a:xfrm>
            <a:off x="4824826" y="1650100"/>
            <a:ext cx="3339600" cy="45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Didact Gothic"/>
                <a:ea typeface="Didact Gothic"/>
                <a:cs typeface="Didact Gothic"/>
                <a:sym typeface="Didact Gothic"/>
              </a:defRPr>
            </a:lvl2pPr>
            <a:lvl3pPr lvl="2" rtl="0">
              <a:spcBef>
                <a:spcPts val="0"/>
              </a:spcBef>
              <a:spcAft>
                <a:spcPts val="0"/>
              </a:spcAft>
              <a:buSzPts val="2400"/>
              <a:buNone/>
              <a:defRPr sz="2400">
                <a:latin typeface="Didact Gothic"/>
                <a:ea typeface="Didact Gothic"/>
                <a:cs typeface="Didact Gothic"/>
                <a:sym typeface="Didact Gothic"/>
              </a:defRPr>
            </a:lvl3pPr>
            <a:lvl4pPr lvl="3" rtl="0">
              <a:spcBef>
                <a:spcPts val="0"/>
              </a:spcBef>
              <a:spcAft>
                <a:spcPts val="0"/>
              </a:spcAft>
              <a:buSzPts val="2400"/>
              <a:buNone/>
              <a:defRPr sz="2400">
                <a:latin typeface="Didact Gothic"/>
                <a:ea typeface="Didact Gothic"/>
                <a:cs typeface="Didact Gothic"/>
                <a:sym typeface="Didact Gothic"/>
              </a:defRPr>
            </a:lvl4pPr>
            <a:lvl5pPr lvl="4" rtl="0">
              <a:spcBef>
                <a:spcPts val="0"/>
              </a:spcBef>
              <a:spcAft>
                <a:spcPts val="0"/>
              </a:spcAft>
              <a:buSzPts val="2400"/>
              <a:buNone/>
              <a:defRPr sz="2400">
                <a:latin typeface="Didact Gothic"/>
                <a:ea typeface="Didact Gothic"/>
                <a:cs typeface="Didact Gothic"/>
                <a:sym typeface="Didact Gothic"/>
              </a:defRPr>
            </a:lvl5pPr>
            <a:lvl6pPr lvl="5" rtl="0">
              <a:spcBef>
                <a:spcPts val="0"/>
              </a:spcBef>
              <a:spcAft>
                <a:spcPts val="0"/>
              </a:spcAft>
              <a:buSzPts val="2400"/>
              <a:buNone/>
              <a:defRPr sz="2400">
                <a:latin typeface="Didact Gothic"/>
                <a:ea typeface="Didact Gothic"/>
                <a:cs typeface="Didact Gothic"/>
                <a:sym typeface="Didact Gothic"/>
              </a:defRPr>
            </a:lvl6pPr>
            <a:lvl7pPr lvl="6" rtl="0">
              <a:spcBef>
                <a:spcPts val="0"/>
              </a:spcBef>
              <a:spcAft>
                <a:spcPts val="0"/>
              </a:spcAft>
              <a:buSzPts val="2400"/>
              <a:buNone/>
              <a:defRPr sz="2400">
                <a:latin typeface="Didact Gothic"/>
                <a:ea typeface="Didact Gothic"/>
                <a:cs typeface="Didact Gothic"/>
                <a:sym typeface="Didact Gothic"/>
              </a:defRPr>
            </a:lvl7pPr>
            <a:lvl8pPr lvl="7" rtl="0">
              <a:spcBef>
                <a:spcPts val="0"/>
              </a:spcBef>
              <a:spcAft>
                <a:spcPts val="0"/>
              </a:spcAft>
              <a:buSzPts val="2400"/>
              <a:buNone/>
              <a:defRPr sz="2400">
                <a:latin typeface="Didact Gothic"/>
                <a:ea typeface="Didact Gothic"/>
                <a:cs typeface="Didact Gothic"/>
                <a:sym typeface="Didact Gothic"/>
              </a:defRPr>
            </a:lvl8pPr>
            <a:lvl9pPr lvl="8"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22" name="Google Shape;222;p13"/>
          <p:cNvSpPr txBox="1">
            <a:spLocks noGrp="1"/>
          </p:cNvSpPr>
          <p:nvPr>
            <p:ph type="subTitle" idx="3"/>
          </p:nvPr>
        </p:nvSpPr>
        <p:spPr>
          <a:xfrm>
            <a:off x="4831700" y="2109575"/>
            <a:ext cx="2502600" cy="63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ru-RU"/>
              <a:t>Образец подзаголовка</a:t>
            </a:r>
            <a:endParaRPr/>
          </a:p>
        </p:txBody>
      </p:sp>
      <p:sp>
        <p:nvSpPr>
          <p:cNvPr id="223" name="Google Shape;223;p13"/>
          <p:cNvSpPr txBox="1">
            <a:spLocks noGrp="1"/>
          </p:cNvSpPr>
          <p:nvPr>
            <p:ph type="title" idx="4"/>
          </p:nvPr>
        </p:nvSpPr>
        <p:spPr>
          <a:xfrm>
            <a:off x="979574" y="3519470"/>
            <a:ext cx="3339600" cy="45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rtl="0">
              <a:spcBef>
                <a:spcPts val="0"/>
              </a:spcBef>
              <a:spcAft>
                <a:spcPts val="0"/>
              </a:spcAft>
              <a:buSzPts val="2400"/>
              <a:buNone/>
              <a:defRPr sz="2400">
                <a:latin typeface="Didact Gothic"/>
                <a:ea typeface="Didact Gothic"/>
                <a:cs typeface="Didact Gothic"/>
                <a:sym typeface="Didact Gothic"/>
              </a:defRPr>
            </a:lvl2pPr>
            <a:lvl3pPr lvl="2" rtl="0">
              <a:spcBef>
                <a:spcPts val="0"/>
              </a:spcBef>
              <a:spcAft>
                <a:spcPts val="0"/>
              </a:spcAft>
              <a:buSzPts val="2400"/>
              <a:buNone/>
              <a:defRPr sz="2400">
                <a:latin typeface="Didact Gothic"/>
                <a:ea typeface="Didact Gothic"/>
                <a:cs typeface="Didact Gothic"/>
                <a:sym typeface="Didact Gothic"/>
              </a:defRPr>
            </a:lvl3pPr>
            <a:lvl4pPr lvl="3" rtl="0">
              <a:spcBef>
                <a:spcPts val="0"/>
              </a:spcBef>
              <a:spcAft>
                <a:spcPts val="0"/>
              </a:spcAft>
              <a:buSzPts val="2400"/>
              <a:buNone/>
              <a:defRPr sz="2400">
                <a:latin typeface="Didact Gothic"/>
                <a:ea typeface="Didact Gothic"/>
                <a:cs typeface="Didact Gothic"/>
                <a:sym typeface="Didact Gothic"/>
              </a:defRPr>
            </a:lvl4pPr>
            <a:lvl5pPr lvl="4" rtl="0">
              <a:spcBef>
                <a:spcPts val="0"/>
              </a:spcBef>
              <a:spcAft>
                <a:spcPts val="0"/>
              </a:spcAft>
              <a:buSzPts val="2400"/>
              <a:buNone/>
              <a:defRPr sz="2400">
                <a:latin typeface="Didact Gothic"/>
                <a:ea typeface="Didact Gothic"/>
                <a:cs typeface="Didact Gothic"/>
                <a:sym typeface="Didact Gothic"/>
              </a:defRPr>
            </a:lvl5pPr>
            <a:lvl6pPr lvl="5" rtl="0">
              <a:spcBef>
                <a:spcPts val="0"/>
              </a:spcBef>
              <a:spcAft>
                <a:spcPts val="0"/>
              </a:spcAft>
              <a:buSzPts val="2400"/>
              <a:buNone/>
              <a:defRPr sz="2400">
                <a:latin typeface="Didact Gothic"/>
                <a:ea typeface="Didact Gothic"/>
                <a:cs typeface="Didact Gothic"/>
                <a:sym typeface="Didact Gothic"/>
              </a:defRPr>
            </a:lvl6pPr>
            <a:lvl7pPr lvl="6" rtl="0">
              <a:spcBef>
                <a:spcPts val="0"/>
              </a:spcBef>
              <a:spcAft>
                <a:spcPts val="0"/>
              </a:spcAft>
              <a:buSzPts val="2400"/>
              <a:buNone/>
              <a:defRPr sz="2400">
                <a:latin typeface="Didact Gothic"/>
                <a:ea typeface="Didact Gothic"/>
                <a:cs typeface="Didact Gothic"/>
                <a:sym typeface="Didact Gothic"/>
              </a:defRPr>
            </a:lvl7pPr>
            <a:lvl8pPr lvl="7" rtl="0">
              <a:spcBef>
                <a:spcPts val="0"/>
              </a:spcBef>
              <a:spcAft>
                <a:spcPts val="0"/>
              </a:spcAft>
              <a:buSzPts val="2400"/>
              <a:buNone/>
              <a:defRPr sz="2400">
                <a:latin typeface="Didact Gothic"/>
                <a:ea typeface="Didact Gothic"/>
                <a:cs typeface="Didact Gothic"/>
                <a:sym typeface="Didact Gothic"/>
              </a:defRPr>
            </a:lvl8pPr>
            <a:lvl9pPr lvl="8"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24" name="Google Shape;224;p13"/>
          <p:cNvSpPr txBox="1">
            <a:spLocks noGrp="1"/>
          </p:cNvSpPr>
          <p:nvPr>
            <p:ph type="subTitle" idx="5"/>
          </p:nvPr>
        </p:nvSpPr>
        <p:spPr>
          <a:xfrm>
            <a:off x="1816575" y="3978924"/>
            <a:ext cx="2502600" cy="633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ru-RU"/>
              <a:t>Образец подзаголовка</a:t>
            </a:r>
            <a:endParaRPr/>
          </a:p>
        </p:txBody>
      </p:sp>
      <p:sp>
        <p:nvSpPr>
          <p:cNvPr id="225" name="Google Shape;225;p13"/>
          <p:cNvSpPr txBox="1">
            <a:spLocks noGrp="1"/>
          </p:cNvSpPr>
          <p:nvPr>
            <p:ph type="title" idx="6"/>
          </p:nvPr>
        </p:nvSpPr>
        <p:spPr>
          <a:xfrm>
            <a:off x="4824824" y="3519470"/>
            <a:ext cx="3339600" cy="45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Didact Gothic"/>
                <a:ea typeface="Didact Gothic"/>
                <a:cs typeface="Didact Gothic"/>
                <a:sym typeface="Didact Gothic"/>
              </a:defRPr>
            </a:lvl2pPr>
            <a:lvl3pPr lvl="2" rtl="0">
              <a:spcBef>
                <a:spcPts val="0"/>
              </a:spcBef>
              <a:spcAft>
                <a:spcPts val="0"/>
              </a:spcAft>
              <a:buSzPts val="2400"/>
              <a:buNone/>
              <a:defRPr sz="2400">
                <a:latin typeface="Didact Gothic"/>
                <a:ea typeface="Didact Gothic"/>
                <a:cs typeface="Didact Gothic"/>
                <a:sym typeface="Didact Gothic"/>
              </a:defRPr>
            </a:lvl3pPr>
            <a:lvl4pPr lvl="3" rtl="0">
              <a:spcBef>
                <a:spcPts val="0"/>
              </a:spcBef>
              <a:spcAft>
                <a:spcPts val="0"/>
              </a:spcAft>
              <a:buSzPts val="2400"/>
              <a:buNone/>
              <a:defRPr sz="2400">
                <a:latin typeface="Didact Gothic"/>
                <a:ea typeface="Didact Gothic"/>
                <a:cs typeface="Didact Gothic"/>
                <a:sym typeface="Didact Gothic"/>
              </a:defRPr>
            </a:lvl4pPr>
            <a:lvl5pPr lvl="4" rtl="0">
              <a:spcBef>
                <a:spcPts val="0"/>
              </a:spcBef>
              <a:spcAft>
                <a:spcPts val="0"/>
              </a:spcAft>
              <a:buSzPts val="2400"/>
              <a:buNone/>
              <a:defRPr sz="2400">
                <a:latin typeface="Didact Gothic"/>
                <a:ea typeface="Didact Gothic"/>
                <a:cs typeface="Didact Gothic"/>
                <a:sym typeface="Didact Gothic"/>
              </a:defRPr>
            </a:lvl5pPr>
            <a:lvl6pPr lvl="5" rtl="0">
              <a:spcBef>
                <a:spcPts val="0"/>
              </a:spcBef>
              <a:spcAft>
                <a:spcPts val="0"/>
              </a:spcAft>
              <a:buSzPts val="2400"/>
              <a:buNone/>
              <a:defRPr sz="2400">
                <a:latin typeface="Didact Gothic"/>
                <a:ea typeface="Didact Gothic"/>
                <a:cs typeface="Didact Gothic"/>
                <a:sym typeface="Didact Gothic"/>
              </a:defRPr>
            </a:lvl6pPr>
            <a:lvl7pPr lvl="6" rtl="0">
              <a:spcBef>
                <a:spcPts val="0"/>
              </a:spcBef>
              <a:spcAft>
                <a:spcPts val="0"/>
              </a:spcAft>
              <a:buSzPts val="2400"/>
              <a:buNone/>
              <a:defRPr sz="2400">
                <a:latin typeface="Didact Gothic"/>
                <a:ea typeface="Didact Gothic"/>
                <a:cs typeface="Didact Gothic"/>
                <a:sym typeface="Didact Gothic"/>
              </a:defRPr>
            </a:lvl7pPr>
            <a:lvl8pPr lvl="7" rtl="0">
              <a:spcBef>
                <a:spcPts val="0"/>
              </a:spcBef>
              <a:spcAft>
                <a:spcPts val="0"/>
              </a:spcAft>
              <a:buSzPts val="2400"/>
              <a:buNone/>
              <a:defRPr sz="2400">
                <a:latin typeface="Didact Gothic"/>
                <a:ea typeface="Didact Gothic"/>
                <a:cs typeface="Didact Gothic"/>
                <a:sym typeface="Didact Gothic"/>
              </a:defRPr>
            </a:lvl8pPr>
            <a:lvl9pPr lvl="8"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26" name="Google Shape;226;p13"/>
          <p:cNvSpPr txBox="1">
            <a:spLocks noGrp="1"/>
          </p:cNvSpPr>
          <p:nvPr>
            <p:ph type="subTitle" idx="7"/>
          </p:nvPr>
        </p:nvSpPr>
        <p:spPr>
          <a:xfrm>
            <a:off x="4824825" y="3978924"/>
            <a:ext cx="2502600" cy="633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ru-RU"/>
              <a:t>Образец подзаголовка</a:t>
            </a:r>
            <a:endParaRPr/>
          </a:p>
        </p:txBody>
      </p:sp>
      <p:sp>
        <p:nvSpPr>
          <p:cNvPr id="227" name="Google Shape;227;p13"/>
          <p:cNvSpPr txBox="1">
            <a:spLocks noGrp="1"/>
          </p:cNvSpPr>
          <p:nvPr>
            <p:ph type="title" idx="8"/>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228" name="Google Shape;228;p13"/>
          <p:cNvSpPr/>
          <p:nvPr/>
        </p:nvSpPr>
        <p:spPr>
          <a:xfrm>
            <a:off x="-551750" y="-404926"/>
            <a:ext cx="1531329" cy="1531329"/>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82468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9"/>
        <p:cNvGrpSpPr/>
        <p:nvPr/>
      </p:nvGrpSpPr>
      <p:grpSpPr>
        <a:xfrm>
          <a:off x="0" y="0"/>
          <a:ext cx="0" cy="0"/>
          <a:chOff x="0" y="0"/>
          <a:chExt cx="0" cy="0"/>
        </a:xfrm>
      </p:grpSpPr>
      <p:sp>
        <p:nvSpPr>
          <p:cNvPr id="230" name="Google Shape;230;p14"/>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231" name="Google Shape;231;p14"/>
          <p:cNvSpPr txBox="1">
            <a:spLocks noGrp="1"/>
          </p:cNvSpPr>
          <p:nvPr>
            <p:ph type="title" idx="2"/>
          </p:nvPr>
        </p:nvSpPr>
        <p:spPr>
          <a:xfrm>
            <a:off x="607338" y="2185288"/>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32" name="Google Shape;232;p14"/>
          <p:cNvSpPr txBox="1">
            <a:spLocks noGrp="1"/>
          </p:cNvSpPr>
          <p:nvPr>
            <p:ph type="subTitle" idx="1"/>
          </p:nvPr>
        </p:nvSpPr>
        <p:spPr>
          <a:xfrm>
            <a:off x="789150" y="2644778"/>
            <a:ext cx="2538600" cy="85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33" name="Google Shape;233;p14"/>
          <p:cNvSpPr txBox="1">
            <a:spLocks noGrp="1"/>
          </p:cNvSpPr>
          <p:nvPr>
            <p:ph type="title" idx="3"/>
          </p:nvPr>
        </p:nvSpPr>
        <p:spPr>
          <a:xfrm>
            <a:off x="3120900" y="3155100"/>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34" name="Google Shape;234;p14"/>
          <p:cNvSpPr txBox="1">
            <a:spLocks noGrp="1"/>
          </p:cNvSpPr>
          <p:nvPr>
            <p:ph type="subTitle" idx="4"/>
          </p:nvPr>
        </p:nvSpPr>
        <p:spPr>
          <a:xfrm>
            <a:off x="3302700" y="3614575"/>
            <a:ext cx="2538600" cy="85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35" name="Google Shape;235;p14"/>
          <p:cNvSpPr txBox="1">
            <a:spLocks noGrp="1"/>
          </p:cNvSpPr>
          <p:nvPr>
            <p:ph type="title" idx="5"/>
          </p:nvPr>
        </p:nvSpPr>
        <p:spPr>
          <a:xfrm>
            <a:off x="5634463" y="2185288"/>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36" name="Google Shape;236;p14"/>
          <p:cNvSpPr txBox="1">
            <a:spLocks noGrp="1"/>
          </p:cNvSpPr>
          <p:nvPr>
            <p:ph type="subTitle" idx="6"/>
          </p:nvPr>
        </p:nvSpPr>
        <p:spPr>
          <a:xfrm>
            <a:off x="5816275" y="2644778"/>
            <a:ext cx="2538600" cy="85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37" name="Google Shape;237;p14"/>
          <p:cNvSpPr/>
          <p:nvPr/>
        </p:nvSpPr>
        <p:spPr>
          <a:xfrm flipH="1">
            <a:off x="7753405" y="3618075"/>
            <a:ext cx="2143200" cy="21432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flipH="1">
            <a:off x="7944613" y="366423"/>
            <a:ext cx="1002011" cy="1008965"/>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flipH="1">
            <a:off x="-1200731" y="4064075"/>
            <a:ext cx="2253495" cy="22534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flipH="1">
            <a:off x="1188474" y="4040808"/>
            <a:ext cx="749189" cy="75438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flipH="1">
            <a:off x="7064912" y="90617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flipH="1">
            <a:off x="334613" y="1220171"/>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flipH="1">
            <a:off x="368881" y="415711"/>
            <a:ext cx="683882" cy="68862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flipH="1">
            <a:off x="7275468" y="3916989"/>
            <a:ext cx="1002027" cy="100202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459168"/>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45"/>
        <p:cNvGrpSpPr/>
        <p:nvPr/>
      </p:nvGrpSpPr>
      <p:grpSpPr>
        <a:xfrm>
          <a:off x="0" y="0"/>
          <a:ext cx="0" cy="0"/>
          <a:chOff x="0" y="0"/>
          <a:chExt cx="0" cy="0"/>
        </a:xfrm>
      </p:grpSpPr>
      <p:sp>
        <p:nvSpPr>
          <p:cNvPr id="246" name="Google Shape;246;p15"/>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247" name="Google Shape;247;p15"/>
          <p:cNvSpPr txBox="1">
            <a:spLocks noGrp="1"/>
          </p:cNvSpPr>
          <p:nvPr>
            <p:ph type="title" idx="2"/>
          </p:nvPr>
        </p:nvSpPr>
        <p:spPr>
          <a:xfrm>
            <a:off x="124175" y="1362395"/>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48" name="Google Shape;248;p15"/>
          <p:cNvSpPr txBox="1">
            <a:spLocks noGrp="1"/>
          </p:cNvSpPr>
          <p:nvPr>
            <p:ph type="subTitle" idx="1"/>
          </p:nvPr>
        </p:nvSpPr>
        <p:spPr>
          <a:xfrm>
            <a:off x="487925" y="1821870"/>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49" name="Google Shape;249;p15"/>
          <p:cNvSpPr txBox="1">
            <a:spLocks noGrp="1"/>
          </p:cNvSpPr>
          <p:nvPr>
            <p:ph type="title" idx="3"/>
          </p:nvPr>
        </p:nvSpPr>
        <p:spPr>
          <a:xfrm>
            <a:off x="3120875" y="1362395"/>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50" name="Google Shape;250;p15"/>
          <p:cNvSpPr txBox="1">
            <a:spLocks noGrp="1"/>
          </p:cNvSpPr>
          <p:nvPr>
            <p:ph type="subTitle" idx="4"/>
          </p:nvPr>
        </p:nvSpPr>
        <p:spPr>
          <a:xfrm>
            <a:off x="3484625" y="1821870"/>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51" name="Google Shape;251;p15"/>
          <p:cNvSpPr txBox="1">
            <a:spLocks noGrp="1"/>
          </p:cNvSpPr>
          <p:nvPr>
            <p:ph type="title" idx="5"/>
          </p:nvPr>
        </p:nvSpPr>
        <p:spPr>
          <a:xfrm>
            <a:off x="6117575" y="1362395"/>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52" name="Google Shape;252;p15"/>
          <p:cNvSpPr txBox="1">
            <a:spLocks noGrp="1"/>
          </p:cNvSpPr>
          <p:nvPr>
            <p:ph type="subTitle" idx="6"/>
          </p:nvPr>
        </p:nvSpPr>
        <p:spPr>
          <a:xfrm>
            <a:off x="6481325" y="1821869"/>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53" name="Google Shape;253;p15"/>
          <p:cNvSpPr/>
          <p:nvPr/>
        </p:nvSpPr>
        <p:spPr>
          <a:xfrm flipH="1">
            <a:off x="7861869" y="3395075"/>
            <a:ext cx="2253495" cy="22534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flipH="1">
            <a:off x="342616" y="3961323"/>
            <a:ext cx="951062" cy="957662"/>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flipH="1">
            <a:off x="637863" y="109805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flipH="1">
            <a:off x="672131" y="293599"/>
            <a:ext cx="683882" cy="68862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rot="10800000">
            <a:off x="8129124" y="-566650"/>
            <a:ext cx="1664700" cy="16647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rot="10800000">
            <a:off x="8327739" y="-368003"/>
            <a:ext cx="1267519" cy="126740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rot="10800000">
            <a:off x="8533801" y="-161940"/>
            <a:ext cx="855344" cy="855255"/>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rot="10800000">
            <a:off x="7297358" y="351419"/>
            <a:ext cx="1483482" cy="58550"/>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876400"/>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61"/>
        <p:cNvGrpSpPr/>
        <p:nvPr/>
      </p:nvGrpSpPr>
      <p:grpSpPr>
        <a:xfrm>
          <a:off x="0" y="0"/>
          <a:ext cx="0" cy="0"/>
          <a:chOff x="0" y="0"/>
          <a:chExt cx="0" cy="0"/>
        </a:xfrm>
      </p:grpSpPr>
      <p:sp>
        <p:nvSpPr>
          <p:cNvPr id="262" name="Google Shape;262;p16"/>
          <p:cNvSpPr/>
          <p:nvPr/>
        </p:nvSpPr>
        <p:spPr>
          <a:xfrm flipH="1">
            <a:off x="-1272662" y="-1309175"/>
            <a:ext cx="2429252" cy="242911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flipH="1">
            <a:off x="-920440" y="4355702"/>
            <a:ext cx="1622950" cy="1634213"/>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flipH="1">
            <a:off x="7608649" y="-1520362"/>
            <a:ext cx="3021300" cy="30213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flipH="1">
            <a:off x="8459804" y="-669663"/>
            <a:ext cx="1318991" cy="1318922"/>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flipH="1">
            <a:off x="8744417" y="-385022"/>
            <a:ext cx="749765" cy="74962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flipH="1">
            <a:off x="605662" y="1172421"/>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flipH="1">
            <a:off x="7955636" y="-1173312"/>
            <a:ext cx="2327327" cy="232719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flipH="1">
            <a:off x="8497033" y="4377927"/>
            <a:ext cx="1298518" cy="1307529"/>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flipH="1">
            <a:off x="8231258" y="4278500"/>
            <a:ext cx="741000" cy="7410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flipH="1">
            <a:off x="8883753" y="-245225"/>
            <a:ext cx="471092" cy="47102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273" name="Google Shape;273;p16"/>
          <p:cNvSpPr txBox="1">
            <a:spLocks noGrp="1"/>
          </p:cNvSpPr>
          <p:nvPr>
            <p:ph type="title" idx="2"/>
          </p:nvPr>
        </p:nvSpPr>
        <p:spPr>
          <a:xfrm>
            <a:off x="276600" y="3122473"/>
            <a:ext cx="2902200" cy="42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74" name="Google Shape;274;p16"/>
          <p:cNvSpPr txBox="1">
            <a:spLocks noGrp="1"/>
          </p:cNvSpPr>
          <p:nvPr>
            <p:ph type="subTitle" idx="1"/>
          </p:nvPr>
        </p:nvSpPr>
        <p:spPr>
          <a:xfrm>
            <a:off x="640350" y="3543549"/>
            <a:ext cx="21747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75" name="Google Shape;275;p16"/>
          <p:cNvSpPr txBox="1">
            <a:spLocks noGrp="1"/>
          </p:cNvSpPr>
          <p:nvPr>
            <p:ph type="title" idx="3"/>
          </p:nvPr>
        </p:nvSpPr>
        <p:spPr>
          <a:xfrm flipH="1">
            <a:off x="5965200" y="3122473"/>
            <a:ext cx="2902200" cy="42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76" name="Google Shape;276;p16"/>
          <p:cNvSpPr txBox="1">
            <a:spLocks noGrp="1"/>
          </p:cNvSpPr>
          <p:nvPr>
            <p:ph type="subTitle" idx="4"/>
          </p:nvPr>
        </p:nvSpPr>
        <p:spPr>
          <a:xfrm flipH="1">
            <a:off x="6328950" y="3543549"/>
            <a:ext cx="21747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77" name="Google Shape;277;p16"/>
          <p:cNvSpPr txBox="1">
            <a:spLocks noGrp="1"/>
          </p:cNvSpPr>
          <p:nvPr>
            <p:ph type="title" idx="5"/>
          </p:nvPr>
        </p:nvSpPr>
        <p:spPr>
          <a:xfrm flipH="1">
            <a:off x="3120900" y="3122473"/>
            <a:ext cx="2902200" cy="42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78" name="Google Shape;278;p16"/>
          <p:cNvSpPr txBox="1">
            <a:spLocks noGrp="1"/>
          </p:cNvSpPr>
          <p:nvPr>
            <p:ph type="subTitle" idx="6"/>
          </p:nvPr>
        </p:nvSpPr>
        <p:spPr>
          <a:xfrm flipH="1">
            <a:off x="3484650" y="3543548"/>
            <a:ext cx="21747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1758110841"/>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79"/>
        <p:cNvGrpSpPr/>
        <p:nvPr/>
      </p:nvGrpSpPr>
      <p:grpSpPr>
        <a:xfrm>
          <a:off x="0" y="0"/>
          <a:ext cx="0" cy="0"/>
          <a:chOff x="0" y="0"/>
          <a:chExt cx="0" cy="0"/>
        </a:xfrm>
      </p:grpSpPr>
      <p:sp>
        <p:nvSpPr>
          <p:cNvPr id="280" name="Google Shape;280;p17"/>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281" name="Google Shape;281;p17"/>
          <p:cNvSpPr txBox="1">
            <a:spLocks noGrp="1"/>
          </p:cNvSpPr>
          <p:nvPr>
            <p:ph type="title" idx="2"/>
          </p:nvPr>
        </p:nvSpPr>
        <p:spPr>
          <a:xfrm>
            <a:off x="1508263" y="1573900"/>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82" name="Google Shape;282;p17"/>
          <p:cNvSpPr txBox="1">
            <a:spLocks noGrp="1"/>
          </p:cNvSpPr>
          <p:nvPr>
            <p:ph type="subTitle" idx="1"/>
          </p:nvPr>
        </p:nvSpPr>
        <p:spPr>
          <a:xfrm>
            <a:off x="1872013" y="203337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83" name="Google Shape;283;p17"/>
          <p:cNvSpPr txBox="1">
            <a:spLocks noGrp="1"/>
          </p:cNvSpPr>
          <p:nvPr>
            <p:ph type="title" idx="3"/>
          </p:nvPr>
        </p:nvSpPr>
        <p:spPr>
          <a:xfrm>
            <a:off x="4733563" y="1573900"/>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84" name="Google Shape;284;p17"/>
          <p:cNvSpPr txBox="1">
            <a:spLocks noGrp="1"/>
          </p:cNvSpPr>
          <p:nvPr>
            <p:ph type="subTitle" idx="4"/>
          </p:nvPr>
        </p:nvSpPr>
        <p:spPr>
          <a:xfrm>
            <a:off x="5097313" y="203337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85" name="Google Shape;285;p17"/>
          <p:cNvSpPr txBox="1">
            <a:spLocks noGrp="1"/>
          </p:cNvSpPr>
          <p:nvPr>
            <p:ph type="title" idx="5"/>
          </p:nvPr>
        </p:nvSpPr>
        <p:spPr>
          <a:xfrm>
            <a:off x="1508238" y="3167150"/>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86" name="Google Shape;286;p17"/>
          <p:cNvSpPr txBox="1">
            <a:spLocks noGrp="1"/>
          </p:cNvSpPr>
          <p:nvPr>
            <p:ph type="subTitle" idx="6"/>
          </p:nvPr>
        </p:nvSpPr>
        <p:spPr>
          <a:xfrm>
            <a:off x="1871988" y="362662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87" name="Google Shape;287;p17"/>
          <p:cNvSpPr txBox="1">
            <a:spLocks noGrp="1"/>
          </p:cNvSpPr>
          <p:nvPr>
            <p:ph type="title" idx="7"/>
          </p:nvPr>
        </p:nvSpPr>
        <p:spPr>
          <a:xfrm>
            <a:off x="4733538" y="3167150"/>
            <a:ext cx="29022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288" name="Google Shape;288;p17"/>
          <p:cNvSpPr txBox="1">
            <a:spLocks noGrp="1"/>
          </p:cNvSpPr>
          <p:nvPr>
            <p:ph type="subTitle" idx="8"/>
          </p:nvPr>
        </p:nvSpPr>
        <p:spPr>
          <a:xfrm>
            <a:off x="5097288" y="362662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289" name="Google Shape;289;p17"/>
          <p:cNvSpPr/>
          <p:nvPr/>
        </p:nvSpPr>
        <p:spPr>
          <a:xfrm>
            <a:off x="7591097" y="-699575"/>
            <a:ext cx="2429252" cy="242911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8045178" y="4050902"/>
            <a:ext cx="1622950" cy="1634213"/>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1272662" y="-1291762"/>
            <a:ext cx="3021300" cy="30213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421508" y="-441063"/>
            <a:ext cx="1318991" cy="1318922"/>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136894" y="-156422"/>
            <a:ext cx="749765" cy="74962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925675" y="-944712"/>
            <a:ext cx="2327327" cy="232719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438275" y="4229650"/>
            <a:ext cx="1352532" cy="136191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419254" y="4126088"/>
            <a:ext cx="771900" cy="7719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2442" y="-16625"/>
            <a:ext cx="471092" cy="47102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7914827" y="1782021"/>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222150"/>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99"/>
        <p:cNvGrpSpPr/>
        <p:nvPr/>
      </p:nvGrpSpPr>
      <p:grpSpPr>
        <a:xfrm>
          <a:off x="0" y="0"/>
          <a:ext cx="0" cy="0"/>
          <a:chOff x="0" y="0"/>
          <a:chExt cx="0" cy="0"/>
        </a:xfrm>
      </p:grpSpPr>
      <p:sp>
        <p:nvSpPr>
          <p:cNvPr id="300" name="Google Shape;300;p18"/>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301" name="Google Shape;301;p18"/>
          <p:cNvSpPr txBox="1">
            <a:spLocks noGrp="1"/>
          </p:cNvSpPr>
          <p:nvPr>
            <p:ph type="title" idx="2"/>
          </p:nvPr>
        </p:nvSpPr>
        <p:spPr>
          <a:xfrm>
            <a:off x="1622550" y="1783625"/>
            <a:ext cx="29022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02" name="Google Shape;302;p18"/>
          <p:cNvSpPr txBox="1">
            <a:spLocks noGrp="1"/>
          </p:cNvSpPr>
          <p:nvPr>
            <p:ph type="subTitle" idx="1"/>
          </p:nvPr>
        </p:nvSpPr>
        <p:spPr>
          <a:xfrm>
            <a:off x="1986300" y="218577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03" name="Google Shape;303;p18"/>
          <p:cNvSpPr txBox="1">
            <a:spLocks noGrp="1"/>
          </p:cNvSpPr>
          <p:nvPr>
            <p:ph type="title" idx="3"/>
          </p:nvPr>
        </p:nvSpPr>
        <p:spPr>
          <a:xfrm>
            <a:off x="4619250" y="1783625"/>
            <a:ext cx="29022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04" name="Google Shape;304;p18"/>
          <p:cNvSpPr txBox="1">
            <a:spLocks noGrp="1"/>
          </p:cNvSpPr>
          <p:nvPr>
            <p:ph type="subTitle" idx="4"/>
          </p:nvPr>
        </p:nvSpPr>
        <p:spPr>
          <a:xfrm>
            <a:off x="4983000" y="218577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05" name="Google Shape;305;p18"/>
          <p:cNvSpPr txBox="1">
            <a:spLocks noGrp="1"/>
          </p:cNvSpPr>
          <p:nvPr>
            <p:ph type="title" idx="5"/>
          </p:nvPr>
        </p:nvSpPr>
        <p:spPr>
          <a:xfrm>
            <a:off x="1622550" y="3681525"/>
            <a:ext cx="29022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06" name="Google Shape;306;p18"/>
          <p:cNvSpPr txBox="1">
            <a:spLocks noGrp="1"/>
          </p:cNvSpPr>
          <p:nvPr>
            <p:ph type="subTitle" idx="6"/>
          </p:nvPr>
        </p:nvSpPr>
        <p:spPr>
          <a:xfrm>
            <a:off x="1986300" y="408382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07" name="Google Shape;307;p18"/>
          <p:cNvSpPr txBox="1">
            <a:spLocks noGrp="1"/>
          </p:cNvSpPr>
          <p:nvPr>
            <p:ph type="title" idx="7"/>
          </p:nvPr>
        </p:nvSpPr>
        <p:spPr>
          <a:xfrm>
            <a:off x="4619250" y="3681525"/>
            <a:ext cx="29022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08" name="Google Shape;308;p18"/>
          <p:cNvSpPr txBox="1">
            <a:spLocks noGrp="1"/>
          </p:cNvSpPr>
          <p:nvPr>
            <p:ph type="subTitle" idx="8"/>
          </p:nvPr>
        </p:nvSpPr>
        <p:spPr>
          <a:xfrm>
            <a:off x="4983000" y="408382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09" name="Google Shape;309;p18"/>
          <p:cNvSpPr/>
          <p:nvPr/>
        </p:nvSpPr>
        <p:spPr>
          <a:xfrm flipH="1">
            <a:off x="7753405" y="3618075"/>
            <a:ext cx="2143200" cy="21432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8"/>
          <p:cNvSpPr/>
          <p:nvPr/>
        </p:nvSpPr>
        <p:spPr>
          <a:xfrm flipH="1">
            <a:off x="7833168" y="254224"/>
            <a:ext cx="1113453" cy="1121180"/>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8"/>
          <p:cNvSpPr/>
          <p:nvPr/>
        </p:nvSpPr>
        <p:spPr>
          <a:xfrm flipH="1">
            <a:off x="-1236031" y="1639175"/>
            <a:ext cx="2253495" cy="22534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flipH="1">
            <a:off x="544474" y="4164621"/>
            <a:ext cx="749189" cy="75438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flipH="1">
            <a:off x="7064912" y="90617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flipH="1">
            <a:off x="637863" y="109805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flipH="1">
            <a:off x="672131" y="293599"/>
            <a:ext cx="683882" cy="68862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8"/>
          <p:cNvSpPr/>
          <p:nvPr/>
        </p:nvSpPr>
        <p:spPr>
          <a:xfrm flipH="1">
            <a:off x="7753393" y="2977864"/>
            <a:ext cx="1002027" cy="100202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664309"/>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319" name="Google Shape;319;p19"/>
          <p:cNvSpPr txBox="1">
            <a:spLocks noGrp="1"/>
          </p:cNvSpPr>
          <p:nvPr>
            <p:ph type="title" idx="2"/>
          </p:nvPr>
        </p:nvSpPr>
        <p:spPr>
          <a:xfrm>
            <a:off x="622545" y="1846975"/>
            <a:ext cx="2472600" cy="3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20" name="Google Shape;320;p19"/>
          <p:cNvSpPr txBox="1">
            <a:spLocks noGrp="1"/>
          </p:cNvSpPr>
          <p:nvPr>
            <p:ph type="subTitle" idx="1"/>
          </p:nvPr>
        </p:nvSpPr>
        <p:spPr>
          <a:xfrm>
            <a:off x="771495" y="2236250"/>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21" name="Google Shape;321;p19"/>
          <p:cNvSpPr txBox="1">
            <a:spLocks noGrp="1"/>
          </p:cNvSpPr>
          <p:nvPr>
            <p:ph type="title" idx="3"/>
          </p:nvPr>
        </p:nvSpPr>
        <p:spPr>
          <a:xfrm>
            <a:off x="3335700" y="1846975"/>
            <a:ext cx="2472600" cy="3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22" name="Google Shape;322;p19"/>
          <p:cNvSpPr txBox="1">
            <a:spLocks noGrp="1"/>
          </p:cNvSpPr>
          <p:nvPr>
            <p:ph type="subTitle" idx="4"/>
          </p:nvPr>
        </p:nvSpPr>
        <p:spPr>
          <a:xfrm>
            <a:off x="3484650" y="2236250"/>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23" name="Google Shape;323;p19"/>
          <p:cNvSpPr txBox="1">
            <a:spLocks noGrp="1"/>
          </p:cNvSpPr>
          <p:nvPr>
            <p:ph type="title" idx="5"/>
          </p:nvPr>
        </p:nvSpPr>
        <p:spPr>
          <a:xfrm>
            <a:off x="622545" y="3694575"/>
            <a:ext cx="2472600" cy="3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24" name="Google Shape;324;p19"/>
          <p:cNvSpPr txBox="1">
            <a:spLocks noGrp="1"/>
          </p:cNvSpPr>
          <p:nvPr>
            <p:ph type="subTitle" idx="6"/>
          </p:nvPr>
        </p:nvSpPr>
        <p:spPr>
          <a:xfrm>
            <a:off x="771495" y="408382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25" name="Google Shape;325;p19"/>
          <p:cNvSpPr txBox="1">
            <a:spLocks noGrp="1"/>
          </p:cNvSpPr>
          <p:nvPr>
            <p:ph type="title" idx="7"/>
          </p:nvPr>
        </p:nvSpPr>
        <p:spPr>
          <a:xfrm>
            <a:off x="3335700" y="3694575"/>
            <a:ext cx="2472600" cy="3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26" name="Google Shape;326;p19"/>
          <p:cNvSpPr txBox="1">
            <a:spLocks noGrp="1"/>
          </p:cNvSpPr>
          <p:nvPr>
            <p:ph type="subTitle" idx="8"/>
          </p:nvPr>
        </p:nvSpPr>
        <p:spPr>
          <a:xfrm>
            <a:off x="3484650" y="408382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27" name="Google Shape;327;p19"/>
          <p:cNvSpPr txBox="1">
            <a:spLocks noGrp="1"/>
          </p:cNvSpPr>
          <p:nvPr>
            <p:ph type="title" idx="9"/>
          </p:nvPr>
        </p:nvSpPr>
        <p:spPr>
          <a:xfrm>
            <a:off x="6048855" y="1846975"/>
            <a:ext cx="2472600" cy="3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28" name="Google Shape;328;p19"/>
          <p:cNvSpPr txBox="1">
            <a:spLocks noGrp="1"/>
          </p:cNvSpPr>
          <p:nvPr>
            <p:ph type="subTitle" idx="13"/>
          </p:nvPr>
        </p:nvSpPr>
        <p:spPr>
          <a:xfrm>
            <a:off x="6197805" y="2236250"/>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29" name="Google Shape;329;p19"/>
          <p:cNvSpPr txBox="1">
            <a:spLocks noGrp="1"/>
          </p:cNvSpPr>
          <p:nvPr>
            <p:ph type="title" idx="14"/>
          </p:nvPr>
        </p:nvSpPr>
        <p:spPr>
          <a:xfrm>
            <a:off x="6048855" y="3694575"/>
            <a:ext cx="2472600" cy="3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Didact Gothic"/>
                <a:ea typeface="Didact Gothic"/>
                <a:cs typeface="Didact Gothic"/>
                <a:sym typeface="Didact Gothic"/>
              </a:defRPr>
            </a:lvl2pPr>
            <a:lvl3pPr lvl="2" algn="ctr" rtl="0">
              <a:spcBef>
                <a:spcPts val="0"/>
              </a:spcBef>
              <a:spcAft>
                <a:spcPts val="0"/>
              </a:spcAft>
              <a:buSzPts val="2400"/>
              <a:buNone/>
              <a:defRPr sz="2400">
                <a:latin typeface="Didact Gothic"/>
                <a:ea typeface="Didact Gothic"/>
                <a:cs typeface="Didact Gothic"/>
                <a:sym typeface="Didact Gothic"/>
              </a:defRPr>
            </a:lvl3pPr>
            <a:lvl4pPr lvl="3" algn="ctr" rtl="0">
              <a:spcBef>
                <a:spcPts val="0"/>
              </a:spcBef>
              <a:spcAft>
                <a:spcPts val="0"/>
              </a:spcAft>
              <a:buSzPts val="2400"/>
              <a:buNone/>
              <a:defRPr sz="2400">
                <a:latin typeface="Didact Gothic"/>
                <a:ea typeface="Didact Gothic"/>
                <a:cs typeface="Didact Gothic"/>
                <a:sym typeface="Didact Gothic"/>
              </a:defRPr>
            </a:lvl4pPr>
            <a:lvl5pPr lvl="4" algn="ctr" rtl="0">
              <a:spcBef>
                <a:spcPts val="0"/>
              </a:spcBef>
              <a:spcAft>
                <a:spcPts val="0"/>
              </a:spcAft>
              <a:buSzPts val="2400"/>
              <a:buNone/>
              <a:defRPr sz="2400">
                <a:latin typeface="Didact Gothic"/>
                <a:ea typeface="Didact Gothic"/>
                <a:cs typeface="Didact Gothic"/>
                <a:sym typeface="Didact Gothic"/>
              </a:defRPr>
            </a:lvl5pPr>
            <a:lvl6pPr lvl="5" algn="ctr" rtl="0">
              <a:spcBef>
                <a:spcPts val="0"/>
              </a:spcBef>
              <a:spcAft>
                <a:spcPts val="0"/>
              </a:spcAft>
              <a:buSzPts val="2400"/>
              <a:buNone/>
              <a:defRPr sz="2400">
                <a:latin typeface="Didact Gothic"/>
                <a:ea typeface="Didact Gothic"/>
                <a:cs typeface="Didact Gothic"/>
                <a:sym typeface="Didact Gothic"/>
              </a:defRPr>
            </a:lvl6pPr>
            <a:lvl7pPr lvl="6" algn="ctr" rtl="0">
              <a:spcBef>
                <a:spcPts val="0"/>
              </a:spcBef>
              <a:spcAft>
                <a:spcPts val="0"/>
              </a:spcAft>
              <a:buSzPts val="2400"/>
              <a:buNone/>
              <a:defRPr sz="2400">
                <a:latin typeface="Didact Gothic"/>
                <a:ea typeface="Didact Gothic"/>
                <a:cs typeface="Didact Gothic"/>
                <a:sym typeface="Didact Gothic"/>
              </a:defRPr>
            </a:lvl7pPr>
            <a:lvl8pPr lvl="7" algn="ctr" rtl="0">
              <a:spcBef>
                <a:spcPts val="0"/>
              </a:spcBef>
              <a:spcAft>
                <a:spcPts val="0"/>
              </a:spcAft>
              <a:buSzPts val="2400"/>
              <a:buNone/>
              <a:defRPr sz="2400">
                <a:latin typeface="Didact Gothic"/>
                <a:ea typeface="Didact Gothic"/>
                <a:cs typeface="Didact Gothic"/>
                <a:sym typeface="Didact Gothic"/>
              </a:defRPr>
            </a:lvl8pPr>
            <a:lvl9pPr lvl="8" algn="ctr" rtl="0">
              <a:spcBef>
                <a:spcPts val="0"/>
              </a:spcBef>
              <a:spcAft>
                <a:spcPts val="0"/>
              </a:spcAft>
              <a:buSzPts val="2400"/>
              <a:buNone/>
              <a:defRPr sz="2400">
                <a:latin typeface="Didact Gothic"/>
                <a:ea typeface="Didact Gothic"/>
                <a:cs typeface="Didact Gothic"/>
                <a:sym typeface="Didact Gothic"/>
              </a:defRPr>
            </a:lvl9pPr>
          </a:lstStyle>
          <a:p>
            <a:r>
              <a:rPr lang="ru-RU"/>
              <a:t>Образец заголовка</a:t>
            </a:r>
            <a:endParaRPr/>
          </a:p>
        </p:txBody>
      </p:sp>
      <p:sp>
        <p:nvSpPr>
          <p:cNvPr id="330" name="Google Shape;330;p19"/>
          <p:cNvSpPr txBox="1">
            <a:spLocks noGrp="1"/>
          </p:cNvSpPr>
          <p:nvPr>
            <p:ph type="subTitle" idx="15"/>
          </p:nvPr>
        </p:nvSpPr>
        <p:spPr>
          <a:xfrm>
            <a:off x="6197805" y="4083825"/>
            <a:ext cx="2174700" cy="6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rgbClr val="43434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31" name="Google Shape;331;p19"/>
          <p:cNvSpPr/>
          <p:nvPr/>
        </p:nvSpPr>
        <p:spPr>
          <a:xfrm flipH="1">
            <a:off x="-472182" y="-425363"/>
            <a:ext cx="1113453" cy="1121180"/>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flipH="1">
            <a:off x="-416461" y="4525351"/>
            <a:ext cx="1002011" cy="1008965"/>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flipH="1">
            <a:off x="8189537" y="987066"/>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flipH="1">
            <a:off x="240013" y="84955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flipH="1">
            <a:off x="8472368" y="4478039"/>
            <a:ext cx="1002027" cy="100202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09809"/>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s">
  <p:cSld name="Numbers and texts">
    <p:spTree>
      <p:nvGrpSpPr>
        <p:cNvPr id="1" name="Shape 336"/>
        <p:cNvGrpSpPr/>
        <p:nvPr/>
      </p:nvGrpSpPr>
      <p:grpSpPr>
        <a:xfrm>
          <a:off x="0" y="0"/>
          <a:ext cx="0" cy="0"/>
          <a:chOff x="0" y="0"/>
          <a:chExt cx="0" cy="0"/>
        </a:xfrm>
      </p:grpSpPr>
      <p:sp>
        <p:nvSpPr>
          <p:cNvPr id="337" name="Google Shape;337;p20"/>
          <p:cNvSpPr txBox="1">
            <a:spLocks noGrp="1"/>
          </p:cNvSpPr>
          <p:nvPr>
            <p:ph type="subTitle" idx="1"/>
          </p:nvPr>
        </p:nvSpPr>
        <p:spPr>
          <a:xfrm>
            <a:off x="3592800" y="2843650"/>
            <a:ext cx="1958400" cy="5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38" name="Google Shape;338;p20"/>
          <p:cNvSpPr txBox="1">
            <a:spLocks noGrp="1"/>
          </p:cNvSpPr>
          <p:nvPr>
            <p:ph type="title" hasCustomPrompt="1"/>
          </p:nvPr>
        </p:nvSpPr>
        <p:spPr>
          <a:xfrm>
            <a:off x="3369150" y="1583288"/>
            <a:ext cx="2405700" cy="114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200"/>
              <a:buNone/>
              <a:defRPr sz="78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39" name="Google Shape;339;p20"/>
          <p:cNvSpPr txBox="1">
            <a:spLocks noGrp="1"/>
          </p:cNvSpPr>
          <p:nvPr>
            <p:ph type="subTitle" idx="2"/>
          </p:nvPr>
        </p:nvSpPr>
        <p:spPr>
          <a:xfrm>
            <a:off x="1117725" y="2843650"/>
            <a:ext cx="1958400" cy="5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40" name="Google Shape;340;p20"/>
          <p:cNvSpPr txBox="1">
            <a:spLocks noGrp="1"/>
          </p:cNvSpPr>
          <p:nvPr>
            <p:ph type="title" idx="3" hasCustomPrompt="1"/>
          </p:nvPr>
        </p:nvSpPr>
        <p:spPr>
          <a:xfrm>
            <a:off x="894075" y="1583288"/>
            <a:ext cx="2405700" cy="114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200"/>
              <a:buNone/>
              <a:defRPr sz="7800">
                <a:solidFill>
                  <a:schemeClr val="accent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41" name="Google Shape;341;p20"/>
          <p:cNvSpPr txBox="1">
            <a:spLocks noGrp="1"/>
          </p:cNvSpPr>
          <p:nvPr>
            <p:ph type="subTitle" idx="4"/>
          </p:nvPr>
        </p:nvSpPr>
        <p:spPr>
          <a:xfrm>
            <a:off x="6067875" y="2843650"/>
            <a:ext cx="1958400" cy="5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342" name="Google Shape;342;p20"/>
          <p:cNvSpPr txBox="1">
            <a:spLocks noGrp="1"/>
          </p:cNvSpPr>
          <p:nvPr>
            <p:ph type="title" idx="5" hasCustomPrompt="1"/>
          </p:nvPr>
        </p:nvSpPr>
        <p:spPr>
          <a:xfrm>
            <a:off x="5844225" y="1583288"/>
            <a:ext cx="2405700" cy="114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200"/>
              <a:buNone/>
              <a:defRPr sz="7800">
                <a:solidFill>
                  <a:schemeClr val="lt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43" name="Google Shape;343;p20"/>
          <p:cNvSpPr/>
          <p:nvPr/>
        </p:nvSpPr>
        <p:spPr>
          <a:xfrm>
            <a:off x="7453015" y="-1211950"/>
            <a:ext cx="3101100" cy="31011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1101466" y="3622360"/>
            <a:ext cx="2489848" cy="2488567"/>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gradFill>
            <a:gsLst>
              <a:gs pos="0">
                <a:srgbClr val="FFFFFF"/>
              </a:gs>
              <a:gs pos="100000">
                <a:srgbClr val="BEBEBE"/>
              </a:gs>
            </a:gsLst>
            <a:lin ang="5400012" scaled="0"/>
          </a:gradFill>
          <a:ln w="851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8205662" y="4191212"/>
            <a:ext cx="1589389" cy="15893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8550037" y="4541212"/>
            <a:ext cx="900622" cy="90057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0"/>
          <p:cNvGrpSpPr/>
          <p:nvPr/>
        </p:nvGrpSpPr>
        <p:grpSpPr>
          <a:xfrm>
            <a:off x="8613954" y="269112"/>
            <a:ext cx="129851" cy="538530"/>
            <a:chOff x="273429" y="0"/>
            <a:chExt cx="129851" cy="538530"/>
          </a:xfrm>
        </p:grpSpPr>
        <p:sp>
          <p:nvSpPr>
            <p:cNvPr id="348" name="Google Shape;348;p20"/>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0"/>
          <p:cNvSpPr/>
          <p:nvPr/>
        </p:nvSpPr>
        <p:spPr>
          <a:xfrm>
            <a:off x="7639985" y="3622354"/>
            <a:ext cx="2727158" cy="2727022"/>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293728" y="-835411"/>
            <a:ext cx="2182106" cy="2182106"/>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1696850" y="3891100"/>
            <a:ext cx="800138" cy="805691"/>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832098" y="3891088"/>
            <a:ext cx="1951111" cy="195111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8731067" y="4722255"/>
            <a:ext cx="538535" cy="5385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rot="5400000">
            <a:off x="1851324" y="-220762"/>
            <a:ext cx="50711" cy="1284857"/>
          </a:xfrm>
          <a:custGeom>
            <a:avLst/>
            <a:gdLst/>
            <a:ahLst/>
            <a:cxnLst/>
            <a:rect l="l" t="t" r="r" b="b"/>
            <a:pathLst>
              <a:path w="1520" h="38512" fill="none" extrusionOk="0">
                <a:moveTo>
                  <a:pt x="1520" y="0"/>
                </a:moveTo>
                <a:cubicBezTo>
                  <a:pt x="1520" y="1216"/>
                  <a:pt x="0" y="1216"/>
                  <a:pt x="0" y="2402"/>
                </a:cubicBezTo>
                <a:cubicBezTo>
                  <a:pt x="0" y="3617"/>
                  <a:pt x="1520" y="3617"/>
                  <a:pt x="1520" y="4803"/>
                </a:cubicBezTo>
                <a:cubicBezTo>
                  <a:pt x="1520" y="6019"/>
                  <a:pt x="0" y="6019"/>
                  <a:pt x="0" y="7234"/>
                </a:cubicBezTo>
                <a:cubicBezTo>
                  <a:pt x="0" y="8420"/>
                  <a:pt x="1520" y="8420"/>
                  <a:pt x="1520" y="9636"/>
                </a:cubicBezTo>
                <a:cubicBezTo>
                  <a:pt x="1520" y="10821"/>
                  <a:pt x="0" y="10821"/>
                  <a:pt x="0" y="12037"/>
                </a:cubicBezTo>
                <a:cubicBezTo>
                  <a:pt x="0" y="13222"/>
                  <a:pt x="1520" y="13222"/>
                  <a:pt x="1520" y="14438"/>
                </a:cubicBezTo>
                <a:cubicBezTo>
                  <a:pt x="1520" y="15654"/>
                  <a:pt x="0" y="15624"/>
                  <a:pt x="0" y="16839"/>
                </a:cubicBezTo>
                <a:cubicBezTo>
                  <a:pt x="0" y="18055"/>
                  <a:pt x="1520" y="18055"/>
                  <a:pt x="1520" y="19241"/>
                </a:cubicBezTo>
                <a:cubicBezTo>
                  <a:pt x="1520" y="20457"/>
                  <a:pt x="0" y="20457"/>
                  <a:pt x="0" y="21642"/>
                </a:cubicBezTo>
                <a:cubicBezTo>
                  <a:pt x="0" y="22858"/>
                  <a:pt x="1520" y="22858"/>
                  <a:pt x="1520" y="24043"/>
                </a:cubicBezTo>
                <a:cubicBezTo>
                  <a:pt x="1520" y="25259"/>
                  <a:pt x="0" y="25259"/>
                  <a:pt x="0" y="26475"/>
                </a:cubicBezTo>
                <a:cubicBezTo>
                  <a:pt x="0" y="27660"/>
                  <a:pt x="1520" y="27660"/>
                  <a:pt x="1520" y="28876"/>
                </a:cubicBezTo>
                <a:cubicBezTo>
                  <a:pt x="1520" y="30062"/>
                  <a:pt x="0" y="30062"/>
                  <a:pt x="0" y="31277"/>
                </a:cubicBezTo>
                <a:cubicBezTo>
                  <a:pt x="0" y="32493"/>
                  <a:pt x="1520" y="32493"/>
                  <a:pt x="1520" y="33679"/>
                </a:cubicBezTo>
                <a:cubicBezTo>
                  <a:pt x="1520" y="34894"/>
                  <a:pt x="0" y="34894"/>
                  <a:pt x="0" y="36110"/>
                </a:cubicBezTo>
                <a:cubicBezTo>
                  <a:pt x="0" y="37296"/>
                  <a:pt x="1520" y="37296"/>
                  <a:pt x="1520" y="38512"/>
                </a:cubicBezTo>
              </a:path>
            </a:pathLst>
          </a:custGeom>
          <a:solidFill>
            <a:schemeClr val="accent3"/>
          </a:solid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46209"/>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370"/>
        <p:cNvGrpSpPr/>
        <p:nvPr/>
      </p:nvGrpSpPr>
      <p:grpSpPr>
        <a:xfrm>
          <a:off x="0" y="0"/>
          <a:ext cx="0" cy="0"/>
          <a:chOff x="0" y="0"/>
          <a:chExt cx="0" cy="0"/>
        </a:xfrm>
      </p:grpSpPr>
      <p:sp>
        <p:nvSpPr>
          <p:cNvPr id="371" name="Google Shape;371;p21"/>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372" name="Google Shape;372;p21"/>
          <p:cNvSpPr/>
          <p:nvPr/>
        </p:nvSpPr>
        <p:spPr>
          <a:xfrm flipH="1">
            <a:off x="7753405" y="3618075"/>
            <a:ext cx="2143200" cy="21432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flipH="1">
            <a:off x="7833168" y="254224"/>
            <a:ext cx="1113453" cy="1121180"/>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flipH="1">
            <a:off x="-1236031" y="1639175"/>
            <a:ext cx="2253495" cy="22534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flipH="1">
            <a:off x="544474" y="4164621"/>
            <a:ext cx="749189" cy="75438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flipH="1">
            <a:off x="7064912" y="90617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flipH="1">
            <a:off x="637863" y="109805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flipH="1">
            <a:off x="672131" y="293599"/>
            <a:ext cx="683882" cy="68862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flipH="1">
            <a:off x="7303539" y="3892677"/>
            <a:ext cx="873635" cy="87359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685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56"/>
        <p:cNvGrpSpPr/>
        <p:nvPr/>
      </p:nvGrpSpPr>
      <p:grpSpPr>
        <a:xfrm>
          <a:off x="0" y="0"/>
          <a:ext cx="0" cy="0"/>
          <a:chOff x="0" y="0"/>
          <a:chExt cx="0" cy="0"/>
        </a:xfrm>
      </p:grpSpPr>
      <p:sp>
        <p:nvSpPr>
          <p:cNvPr id="157" name="Google Shape;157;p6"/>
          <p:cNvSpPr/>
          <p:nvPr/>
        </p:nvSpPr>
        <p:spPr>
          <a:xfrm rot="10800000" flipH="1">
            <a:off x="6945325" y="-51"/>
            <a:ext cx="2198779" cy="531876"/>
          </a:xfrm>
          <a:custGeom>
            <a:avLst/>
            <a:gdLst/>
            <a:ahLst/>
            <a:cxnLst/>
            <a:rect l="l" t="t" r="r" b="b"/>
            <a:pathLst>
              <a:path w="92512" h="40788" extrusionOk="0">
                <a:moveTo>
                  <a:pt x="65320" y="1"/>
                </a:moveTo>
                <a:cubicBezTo>
                  <a:pt x="61977" y="1"/>
                  <a:pt x="58631" y="573"/>
                  <a:pt x="55483" y="1997"/>
                </a:cubicBezTo>
                <a:cubicBezTo>
                  <a:pt x="39517" y="9236"/>
                  <a:pt x="34659" y="26179"/>
                  <a:pt x="21562" y="28060"/>
                </a:cubicBezTo>
                <a:cubicBezTo>
                  <a:pt x="8477" y="29929"/>
                  <a:pt x="0" y="40788"/>
                  <a:pt x="0" y="40788"/>
                </a:cubicBezTo>
                <a:lnTo>
                  <a:pt x="92512" y="40788"/>
                </a:lnTo>
                <a:lnTo>
                  <a:pt x="92512" y="9486"/>
                </a:lnTo>
                <a:cubicBezTo>
                  <a:pt x="92512" y="9486"/>
                  <a:pt x="78935" y="1"/>
                  <a:pt x="65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593125" y="4722900"/>
            <a:ext cx="1998999" cy="420587"/>
          </a:xfrm>
          <a:custGeom>
            <a:avLst/>
            <a:gdLst/>
            <a:ahLst/>
            <a:cxnLst/>
            <a:rect l="l" t="t" r="r" b="b"/>
            <a:pathLst>
              <a:path w="93608" h="19695" extrusionOk="0">
                <a:moveTo>
                  <a:pt x="39675" y="0"/>
                </a:moveTo>
                <a:cubicBezTo>
                  <a:pt x="38994" y="0"/>
                  <a:pt x="38318" y="16"/>
                  <a:pt x="37649" y="50"/>
                </a:cubicBezTo>
                <a:cubicBezTo>
                  <a:pt x="13538" y="1240"/>
                  <a:pt x="1" y="19695"/>
                  <a:pt x="1" y="19695"/>
                </a:cubicBezTo>
                <a:lnTo>
                  <a:pt x="93608" y="19695"/>
                </a:lnTo>
                <a:cubicBezTo>
                  <a:pt x="93608" y="19695"/>
                  <a:pt x="63504" y="0"/>
                  <a:pt x="39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txBox="1">
            <a:spLocks noGrp="1"/>
          </p:cNvSpPr>
          <p:nvPr>
            <p:ph type="title"/>
          </p:nvPr>
        </p:nvSpPr>
        <p:spPr>
          <a:xfrm>
            <a:off x="713100" y="3688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grpSp>
        <p:nvGrpSpPr>
          <p:cNvPr id="160" name="Google Shape;160;p6"/>
          <p:cNvGrpSpPr/>
          <p:nvPr/>
        </p:nvGrpSpPr>
        <p:grpSpPr>
          <a:xfrm rot="-1194559">
            <a:off x="8154924" y="4604168"/>
            <a:ext cx="551743" cy="178313"/>
            <a:chOff x="2172275" y="1388275"/>
            <a:chExt cx="188150" cy="60800"/>
          </a:xfrm>
        </p:grpSpPr>
        <p:sp>
          <p:nvSpPr>
            <p:cNvPr id="161" name="Google Shape;161;p6"/>
            <p:cNvSpPr/>
            <p:nvPr/>
          </p:nvSpPr>
          <p:spPr>
            <a:xfrm>
              <a:off x="2172275" y="1391725"/>
              <a:ext cx="34550" cy="57350"/>
            </a:xfrm>
            <a:custGeom>
              <a:avLst/>
              <a:gdLst/>
              <a:ahLst/>
              <a:cxnLst/>
              <a:rect l="l" t="t" r="r" b="b"/>
              <a:pathLst>
                <a:path w="1382" h="2294" extrusionOk="0">
                  <a:moveTo>
                    <a:pt x="727" y="570"/>
                  </a:moveTo>
                  <a:cubicBezTo>
                    <a:pt x="810" y="867"/>
                    <a:pt x="870" y="1165"/>
                    <a:pt x="918" y="1463"/>
                  </a:cubicBezTo>
                  <a:cubicBezTo>
                    <a:pt x="775" y="1463"/>
                    <a:pt x="620" y="1475"/>
                    <a:pt x="489" y="1510"/>
                  </a:cubicBezTo>
                  <a:cubicBezTo>
                    <a:pt x="560" y="1177"/>
                    <a:pt x="656" y="879"/>
                    <a:pt x="727" y="570"/>
                  </a:cubicBezTo>
                  <a:close/>
                  <a:moveTo>
                    <a:pt x="667" y="1"/>
                  </a:moveTo>
                  <a:cubicBezTo>
                    <a:pt x="610" y="1"/>
                    <a:pt x="559" y="33"/>
                    <a:pt x="549" y="105"/>
                  </a:cubicBezTo>
                  <a:cubicBezTo>
                    <a:pt x="382" y="772"/>
                    <a:pt x="203" y="1427"/>
                    <a:pt x="37" y="2106"/>
                  </a:cubicBezTo>
                  <a:cubicBezTo>
                    <a:pt x="1" y="2199"/>
                    <a:pt x="91" y="2271"/>
                    <a:pt x="181" y="2271"/>
                  </a:cubicBezTo>
                  <a:cubicBezTo>
                    <a:pt x="240" y="2271"/>
                    <a:pt x="299" y="2241"/>
                    <a:pt x="322" y="2165"/>
                  </a:cubicBezTo>
                  <a:lnTo>
                    <a:pt x="418" y="1808"/>
                  </a:lnTo>
                  <a:lnTo>
                    <a:pt x="441" y="1808"/>
                  </a:lnTo>
                  <a:cubicBezTo>
                    <a:pt x="477" y="1808"/>
                    <a:pt x="513" y="1784"/>
                    <a:pt x="549" y="1784"/>
                  </a:cubicBezTo>
                  <a:cubicBezTo>
                    <a:pt x="549" y="1784"/>
                    <a:pt x="575" y="1779"/>
                    <a:pt x="582" y="1779"/>
                  </a:cubicBezTo>
                  <a:cubicBezTo>
                    <a:pt x="586" y="1779"/>
                    <a:pt x="584" y="1780"/>
                    <a:pt x="572" y="1784"/>
                  </a:cubicBezTo>
                  <a:lnTo>
                    <a:pt x="620" y="1784"/>
                  </a:lnTo>
                  <a:cubicBezTo>
                    <a:pt x="679" y="1772"/>
                    <a:pt x="751" y="1772"/>
                    <a:pt x="810" y="1772"/>
                  </a:cubicBezTo>
                  <a:lnTo>
                    <a:pt x="965" y="1772"/>
                  </a:lnTo>
                  <a:cubicBezTo>
                    <a:pt x="977" y="1891"/>
                    <a:pt x="977" y="2022"/>
                    <a:pt x="989" y="2141"/>
                  </a:cubicBezTo>
                  <a:cubicBezTo>
                    <a:pt x="989" y="2243"/>
                    <a:pt x="1063" y="2293"/>
                    <a:pt x="1138" y="2293"/>
                  </a:cubicBezTo>
                  <a:cubicBezTo>
                    <a:pt x="1212" y="2293"/>
                    <a:pt x="1287" y="2243"/>
                    <a:pt x="1287" y="2141"/>
                  </a:cubicBezTo>
                  <a:cubicBezTo>
                    <a:pt x="1287" y="2010"/>
                    <a:pt x="1275" y="1891"/>
                    <a:pt x="1263" y="1772"/>
                  </a:cubicBezTo>
                  <a:cubicBezTo>
                    <a:pt x="1322" y="1760"/>
                    <a:pt x="1382" y="1701"/>
                    <a:pt x="1370" y="1629"/>
                  </a:cubicBezTo>
                  <a:cubicBezTo>
                    <a:pt x="1370" y="1546"/>
                    <a:pt x="1311" y="1487"/>
                    <a:pt x="1227" y="1475"/>
                  </a:cubicBezTo>
                  <a:cubicBezTo>
                    <a:pt x="1168" y="1046"/>
                    <a:pt x="1084" y="629"/>
                    <a:pt x="930" y="225"/>
                  </a:cubicBezTo>
                  <a:cubicBezTo>
                    <a:pt x="918" y="165"/>
                    <a:pt x="870" y="153"/>
                    <a:pt x="834" y="141"/>
                  </a:cubicBezTo>
                  <a:cubicBezTo>
                    <a:pt x="821" y="54"/>
                    <a:pt x="739" y="1"/>
                    <a:pt x="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2209200" y="1403350"/>
              <a:ext cx="33350" cy="38275"/>
            </a:xfrm>
            <a:custGeom>
              <a:avLst/>
              <a:gdLst/>
              <a:ahLst/>
              <a:cxnLst/>
              <a:rect l="l" t="t" r="r" b="b"/>
              <a:pathLst>
                <a:path w="1334" h="1531" extrusionOk="0">
                  <a:moveTo>
                    <a:pt x="637" y="1"/>
                  </a:moveTo>
                  <a:cubicBezTo>
                    <a:pt x="563" y="1"/>
                    <a:pt x="488" y="51"/>
                    <a:pt x="488" y="152"/>
                  </a:cubicBezTo>
                  <a:lnTo>
                    <a:pt x="488" y="605"/>
                  </a:lnTo>
                  <a:cubicBezTo>
                    <a:pt x="381" y="605"/>
                    <a:pt x="262" y="629"/>
                    <a:pt x="155" y="641"/>
                  </a:cubicBezTo>
                  <a:cubicBezTo>
                    <a:pt x="84" y="652"/>
                    <a:pt x="0" y="700"/>
                    <a:pt x="0" y="783"/>
                  </a:cubicBezTo>
                  <a:cubicBezTo>
                    <a:pt x="0" y="840"/>
                    <a:pt x="64" y="927"/>
                    <a:pt x="141" y="927"/>
                  </a:cubicBezTo>
                  <a:cubicBezTo>
                    <a:pt x="145" y="927"/>
                    <a:pt x="150" y="927"/>
                    <a:pt x="155" y="926"/>
                  </a:cubicBezTo>
                  <a:cubicBezTo>
                    <a:pt x="262" y="903"/>
                    <a:pt x="381" y="903"/>
                    <a:pt x="488" y="891"/>
                  </a:cubicBezTo>
                  <a:lnTo>
                    <a:pt x="488" y="1379"/>
                  </a:lnTo>
                  <a:cubicBezTo>
                    <a:pt x="488" y="1480"/>
                    <a:pt x="563" y="1531"/>
                    <a:pt x="637" y="1531"/>
                  </a:cubicBezTo>
                  <a:cubicBezTo>
                    <a:pt x="712" y="1531"/>
                    <a:pt x="786" y="1480"/>
                    <a:pt x="786" y="1379"/>
                  </a:cubicBezTo>
                  <a:lnTo>
                    <a:pt x="786" y="891"/>
                  </a:lnTo>
                  <a:lnTo>
                    <a:pt x="1179" y="891"/>
                  </a:lnTo>
                  <a:cubicBezTo>
                    <a:pt x="1262" y="891"/>
                    <a:pt x="1334" y="819"/>
                    <a:pt x="1334" y="748"/>
                  </a:cubicBezTo>
                  <a:cubicBezTo>
                    <a:pt x="1334" y="652"/>
                    <a:pt x="1262" y="593"/>
                    <a:pt x="1179" y="593"/>
                  </a:cubicBezTo>
                  <a:lnTo>
                    <a:pt x="786" y="593"/>
                  </a:lnTo>
                  <a:lnTo>
                    <a:pt x="786" y="152"/>
                  </a:lnTo>
                  <a:cubicBezTo>
                    <a:pt x="786" y="51"/>
                    <a:pt x="712" y="1"/>
                    <a:pt x="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2247300" y="1391050"/>
              <a:ext cx="26800" cy="57875"/>
            </a:xfrm>
            <a:custGeom>
              <a:avLst/>
              <a:gdLst/>
              <a:ahLst/>
              <a:cxnLst/>
              <a:rect l="l" t="t" r="r" b="b"/>
              <a:pathLst>
                <a:path w="1072" h="2315" extrusionOk="0">
                  <a:moveTo>
                    <a:pt x="403" y="308"/>
                  </a:moveTo>
                  <a:cubicBezTo>
                    <a:pt x="505" y="308"/>
                    <a:pt x="607" y="336"/>
                    <a:pt x="667" y="406"/>
                  </a:cubicBezTo>
                  <a:cubicBezTo>
                    <a:pt x="774" y="490"/>
                    <a:pt x="750" y="609"/>
                    <a:pt x="667" y="704"/>
                  </a:cubicBezTo>
                  <a:cubicBezTo>
                    <a:pt x="584" y="823"/>
                    <a:pt x="476" y="906"/>
                    <a:pt x="369" y="1014"/>
                  </a:cubicBezTo>
                  <a:cubicBezTo>
                    <a:pt x="369" y="775"/>
                    <a:pt x="357" y="537"/>
                    <a:pt x="345" y="311"/>
                  </a:cubicBezTo>
                  <a:cubicBezTo>
                    <a:pt x="364" y="309"/>
                    <a:pt x="383" y="308"/>
                    <a:pt x="403" y="308"/>
                  </a:cubicBezTo>
                  <a:close/>
                  <a:moveTo>
                    <a:pt x="423" y="1567"/>
                  </a:moveTo>
                  <a:cubicBezTo>
                    <a:pt x="565" y="1567"/>
                    <a:pt x="713" y="1685"/>
                    <a:pt x="703" y="1811"/>
                  </a:cubicBezTo>
                  <a:cubicBezTo>
                    <a:pt x="692" y="1947"/>
                    <a:pt x="564" y="2018"/>
                    <a:pt x="428" y="2018"/>
                  </a:cubicBezTo>
                  <a:cubicBezTo>
                    <a:pt x="408" y="2018"/>
                    <a:pt x="389" y="2017"/>
                    <a:pt x="369" y="2014"/>
                  </a:cubicBezTo>
                  <a:lnTo>
                    <a:pt x="369" y="1573"/>
                  </a:lnTo>
                  <a:cubicBezTo>
                    <a:pt x="387" y="1569"/>
                    <a:pt x="405" y="1567"/>
                    <a:pt x="423" y="1567"/>
                  </a:cubicBezTo>
                  <a:close/>
                  <a:moveTo>
                    <a:pt x="348" y="0"/>
                  </a:moveTo>
                  <a:cubicBezTo>
                    <a:pt x="295" y="0"/>
                    <a:pt x="242" y="5"/>
                    <a:pt x="191" y="13"/>
                  </a:cubicBezTo>
                  <a:cubicBezTo>
                    <a:pt x="119" y="25"/>
                    <a:pt x="48" y="73"/>
                    <a:pt x="48" y="156"/>
                  </a:cubicBezTo>
                  <a:cubicBezTo>
                    <a:pt x="24" y="180"/>
                    <a:pt x="24" y="204"/>
                    <a:pt x="24" y="240"/>
                  </a:cubicBezTo>
                  <a:cubicBezTo>
                    <a:pt x="60" y="835"/>
                    <a:pt x="72" y="1406"/>
                    <a:pt x="60" y="2002"/>
                  </a:cubicBezTo>
                  <a:cubicBezTo>
                    <a:pt x="72" y="2014"/>
                    <a:pt x="60" y="2026"/>
                    <a:pt x="48" y="2026"/>
                  </a:cubicBezTo>
                  <a:cubicBezTo>
                    <a:pt x="0" y="2085"/>
                    <a:pt x="24" y="2157"/>
                    <a:pt x="72" y="2204"/>
                  </a:cubicBezTo>
                  <a:cubicBezTo>
                    <a:pt x="107" y="2264"/>
                    <a:pt x="167" y="2287"/>
                    <a:pt x="226" y="2287"/>
                  </a:cubicBezTo>
                  <a:cubicBezTo>
                    <a:pt x="281" y="2306"/>
                    <a:pt x="338" y="2314"/>
                    <a:pt x="397" y="2314"/>
                  </a:cubicBezTo>
                  <a:cubicBezTo>
                    <a:pt x="684" y="2314"/>
                    <a:pt x="988" y="2106"/>
                    <a:pt x="988" y="1799"/>
                  </a:cubicBezTo>
                  <a:cubicBezTo>
                    <a:pt x="988" y="1514"/>
                    <a:pt x="750" y="1311"/>
                    <a:pt x="488" y="1275"/>
                  </a:cubicBezTo>
                  <a:cubicBezTo>
                    <a:pt x="536" y="1216"/>
                    <a:pt x="596" y="1168"/>
                    <a:pt x="655" y="1133"/>
                  </a:cubicBezTo>
                  <a:cubicBezTo>
                    <a:pt x="786" y="1014"/>
                    <a:pt x="941" y="871"/>
                    <a:pt x="1000" y="692"/>
                  </a:cubicBezTo>
                  <a:cubicBezTo>
                    <a:pt x="1072" y="490"/>
                    <a:pt x="988" y="263"/>
                    <a:pt x="822" y="144"/>
                  </a:cubicBezTo>
                  <a:cubicBezTo>
                    <a:pt x="686" y="45"/>
                    <a:pt x="516"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2282725" y="1415375"/>
              <a:ext cx="24125" cy="8925"/>
            </a:xfrm>
            <a:custGeom>
              <a:avLst/>
              <a:gdLst/>
              <a:ahLst/>
              <a:cxnLst/>
              <a:rect l="l" t="t" r="r" b="b"/>
              <a:pathLst>
                <a:path w="965" h="357" extrusionOk="0">
                  <a:moveTo>
                    <a:pt x="423" y="0"/>
                  </a:moveTo>
                  <a:cubicBezTo>
                    <a:pt x="328" y="0"/>
                    <a:pt x="233" y="10"/>
                    <a:pt x="143" y="29"/>
                  </a:cubicBezTo>
                  <a:cubicBezTo>
                    <a:pt x="60" y="29"/>
                    <a:pt x="0" y="124"/>
                    <a:pt x="24" y="195"/>
                  </a:cubicBezTo>
                  <a:cubicBezTo>
                    <a:pt x="52" y="271"/>
                    <a:pt x="104" y="310"/>
                    <a:pt x="160" y="310"/>
                  </a:cubicBezTo>
                  <a:cubicBezTo>
                    <a:pt x="174" y="310"/>
                    <a:pt x="188" y="307"/>
                    <a:pt x="202" y="302"/>
                  </a:cubicBezTo>
                  <a:lnTo>
                    <a:pt x="619" y="302"/>
                  </a:lnTo>
                  <a:cubicBezTo>
                    <a:pt x="667" y="314"/>
                    <a:pt x="726" y="338"/>
                    <a:pt x="774" y="350"/>
                  </a:cubicBezTo>
                  <a:cubicBezTo>
                    <a:pt x="786" y="354"/>
                    <a:pt x="800" y="356"/>
                    <a:pt x="813" y="356"/>
                  </a:cubicBezTo>
                  <a:cubicBezTo>
                    <a:pt x="876" y="356"/>
                    <a:pt x="943" y="312"/>
                    <a:pt x="953" y="243"/>
                  </a:cubicBezTo>
                  <a:cubicBezTo>
                    <a:pt x="964" y="171"/>
                    <a:pt x="917" y="88"/>
                    <a:pt x="845" y="64"/>
                  </a:cubicBezTo>
                  <a:cubicBezTo>
                    <a:pt x="710" y="21"/>
                    <a:pt x="565" y="0"/>
                    <a:pt x="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2286275" y="1427800"/>
              <a:ext cx="23850" cy="9100"/>
            </a:xfrm>
            <a:custGeom>
              <a:avLst/>
              <a:gdLst/>
              <a:ahLst/>
              <a:cxnLst/>
              <a:rect l="l" t="t" r="r" b="b"/>
              <a:pathLst>
                <a:path w="954" h="364" extrusionOk="0">
                  <a:moveTo>
                    <a:pt x="589" y="1"/>
                  </a:moveTo>
                  <a:cubicBezTo>
                    <a:pt x="435" y="1"/>
                    <a:pt x="284" y="25"/>
                    <a:pt x="144" y="79"/>
                  </a:cubicBezTo>
                  <a:cubicBezTo>
                    <a:pt x="60" y="103"/>
                    <a:pt x="1" y="175"/>
                    <a:pt x="37" y="258"/>
                  </a:cubicBezTo>
                  <a:cubicBezTo>
                    <a:pt x="56" y="315"/>
                    <a:pt x="112" y="364"/>
                    <a:pt x="170" y="364"/>
                  </a:cubicBezTo>
                  <a:cubicBezTo>
                    <a:pt x="185" y="364"/>
                    <a:pt x="201" y="360"/>
                    <a:pt x="215" y="353"/>
                  </a:cubicBezTo>
                  <a:cubicBezTo>
                    <a:pt x="251" y="341"/>
                    <a:pt x="322" y="329"/>
                    <a:pt x="358" y="317"/>
                  </a:cubicBezTo>
                  <a:cubicBezTo>
                    <a:pt x="382" y="317"/>
                    <a:pt x="406" y="294"/>
                    <a:pt x="418" y="294"/>
                  </a:cubicBezTo>
                  <a:lnTo>
                    <a:pt x="751" y="294"/>
                  </a:lnTo>
                  <a:cubicBezTo>
                    <a:pt x="787" y="294"/>
                    <a:pt x="822" y="294"/>
                    <a:pt x="870" y="282"/>
                  </a:cubicBezTo>
                  <a:cubicBezTo>
                    <a:pt x="894" y="270"/>
                    <a:pt x="930" y="222"/>
                    <a:pt x="942" y="198"/>
                  </a:cubicBezTo>
                  <a:cubicBezTo>
                    <a:pt x="953" y="115"/>
                    <a:pt x="930" y="32"/>
                    <a:pt x="834" y="20"/>
                  </a:cubicBezTo>
                  <a:cubicBezTo>
                    <a:pt x="752" y="7"/>
                    <a:pt x="670" y="1"/>
                    <a:pt x="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2326475" y="1388275"/>
              <a:ext cx="33950" cy="55650"/>
            </a:xfrm>
            <a:custGeom>
              <a:avLst/>
              <a:gdLst/>
              <a:ahLst/>
              <a:cxnLst/>
              <a:rect l="l" t="t" r="r" b="b"/>
              <a:pathLst>
                <a:path w="1358" h="2226" extrusionOk="0">
                  <a:moveTo>
                    <a:pt x="859" y="1"/>
                  </a:moveTo>
                  <a:cubicBezTo>
                    <a:pt x="336" y="1"/>
                    <a:pt x="80" y="722"/>
                    <a:pt x="36" y="1160"/>
                  </a:cubicBezTo>
                  <a:cubicBezTo>
                    <a:pt x="0" y="1458"/>
                    <a:pt x="84" y="1779"/>
                    <a:pt x="298" y="1970"/>
                  </a:cubicBezTo>
                  <a:cubicBezTo>
                    <a:pt x="521" y="2162"/>
                    <a:pt x="778" y="2225"/>
                    <a:pt x="1033" y="2225"/>
                  </a:cubicBezTo>
                  <a:cubicBezTo>
                    <a:pt x="1078" y="2225"/>
                    <a:pt x="1122" y="2223"/>
                    <a:pt x="1167" y="2220"/>
                  </a:cubicBezTo>
                  <a:cubicBezTo>
                    <a:pt x="1358" y="2220"/>
                    <a:pt x="1358" y="1922"/>
                    <a:pt x="1167" y="1922"/>
                  </a:cubicBezTo>
                  <a:cubicBezTo>
                    <a:pt x="953" y="1922"/>
                    <a:pt x="703" y="1922"/>
                    <a:pt x="524" y="1779"/>
                  </a:cubicBezTo>
                  <a:cubicBezTo>
                    <a:pt x="357" y="1648"/>
                    <a:pt x="322" y="1410"/>
                    <a:pt x="334" y="1196"/>
                  </a:cubicBezTo>
                  <a:cubicBezTo>
                    <a:pt x="346" y="982"/>
                    <a:pt x="405" y="767"/>
                    <a:pt x="512" y="589"/>
                  </a:cubicBezTo>
                  <a:cubicBezTo>
                    <a:pt x="586" y="451"/>
                    <a:pt x="707" y="295"/>
                    <a:pt x="867" y="295"/>
                  </a:cubicBezTo>
                  <a:cubicBezTo>
                    <a:pt x="887" y="295"/>
                    <a:pt x="908" y="298"/>
                    <a:pt x="929" y="303"/>
                  </a:cubicBezTo>
                  <a:cubicBezTo>
                    <a:pt x="944" y="307"/>
                    <a:pt x="957" y="308"/>
                    <a:pt x="970" y="308"/>
                  </a:cubicBezTo>
                  <a:cubicBezTo>
                    <a:pt x="1129" y="308"/>
                    <a:pt x="1176" y="61"/>
                    <a:pt x="1000" y="17"/>
                  </a:cubicBezTo>
                  <a:cubicBezTo>
                    <a:pt x="951" y="6"/>
                    <a:pt x="904" y="1"/>
                    <a:pt x="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6"/>
          <p:cNvGrpSpPr/>
          <p:nvPr/>
        </p:nvGrpSpPr>
        <p:grpSpPr>
          <a:xfrm>
            <a:off x="8484083" y="3691793"/>
            <a:ext cx="743026" cy="681080"/>
            <a:chOff x="684900" y="1189300"/>
            <a:chExt cx="406625" cy="372725"/>
          </a:xfrm>
        </p:grpSpPr>
        <p:sp>
          <p:nvSpPr>
            <p:cNvPr id="168" name="Google Shape;168;p6"/>
            <p:cNvSpPr/>
            <p:nvPr/>
          </p:nvSpPr>
          <p:spPr>
            <a:xfrm>
              <a:off x="684900" y="1189300"/>
              <a:ext cx="406625" cy="372725"/>
            </a:xfrm>
            <a:custGeom>
              <a:avLst/>
              <a:gdLst/>
              <a:ahLst/>
              <a:cxnLst/>
              <a:rect l="l" t="t" r="r" b="b"/>
              <a:pathLst>
                <a:path w="16265" h="14909" extrusionOk="0">
                  <a:moveTo>
                    <a:pt x="9371" y="237"/>
                  </a:moveTo>
                  <a:lnTo>
                    <a:pt x="9371" y="321"/>
                  </a:lnTo>
                  <a:cubicBezTo>
                    <a:pt x="9406" y="499"/>
                    <a:pt x="9430" y="678"/>
                    <a:pt x="9442" y="856"/>
                  </a:cubicBezTo>
                  <a:cubicBezTo>
                    <a:pt x="9442" y="1190"/>
                    <a:pt x="9371" y="1547"/>
                    <a:pt x="9287" y="1880"/>
                  </a:cubicBezTo>
                  <a:cubicBezTo>
                    <a:pt x="9323" y="1344"/>
                    <a:pt x="9287" y="809"/>
                    <a:pt x="9192" y="285"/>
                  </a:cubicBezTo>
                  <a:cubicBezTo>
                    <a:pt x="9251" y="261"/>
                    <a:pt x="9311" y="237"/>
                    <a:pt x="9371" y="237"/>
                  </a:cubicBezTo>
                  <a:close/>
                  <a:moveTo>
                    <a:pt x="13371" y="1987"/>
                  </a:moveTo>
                  <a:lnTo>
                    <a:pt x="13371" y="1987"/>
                  </a:lnTo>
                  <a:cubicBezTo>
                    <a:pt x="13264" y="2011"/>
                    <a:pt x="13145" y="2059"/>
                    <a:pt x="13026" y="2083"/>
                  </a:cubicBezTo>
                  <a:cubicBezTo>
                    <a:pt x="12085" y="2226"/>
                    <a:pt x="11168" y="2499"/>
                    <a:pt x="10299" y="2904"/>
                  </a:cubicBezTo>
                  <a:cubicBezTo>
                    <a:pt x="11228" y="2356"/>
                    <a:pt x="12288" y="2083"/>
                    <a:pt x="13371" y="1987"/>
                  </a:cubicBezTo>
                  <a:close/>
                  <a:moveTo>
                    <a:pt x="13919" y="2857"/>
                  </a:moveTo>
                  <a:lnTo>
                    <a:pt x="13919" y="2857"/>
                  </a:lnTo>
                  <a:cubicBezTo>
                    <a:pt x="13681" y="2976"/>
                    <a:pt x="13454" y="3095"/>
                    <a:pt x="13216" y="3202"/>
                  </a:cubicBezTo>
                  <a:cubicBezTo>
                    <a:pt x="12883" y="3357"/>
                    <a:pt x="12538" y="3488"/>
                    <a:pt x="12192" y="3607"/>
                  </a:cubicBezTo>
                  <a:cubicBezTo>
                    <a:pt x="12014" y="3630"/>
                    <a:pt x="11832" y="3642"/>
                    <a:pt x="11649" y="3642"/>
                  </a:cubicBezTo>
                  <a:cubicBezTo>
                    <a:pt x="11466" y="3642"/>
                    <a:pt x="11281" y="3630"/>
                    <a:pt x="11097" y="3607"/>
                  </a:cubicBezTo>
                  <a:cubicBezTo>
                    <a:pt x="12049" y="3416"/>
                    <a:pt x="13002" y="3178"/>
                    <a:pt x="13919" y="2857"/>
                  </a:cubicBezTo>
                  <a:close/>
                  <a:moveTo>
                    <a:pt x="5390" y="1913"/>
                  </a:moveTo>
                  <a:cubicBezTo>
                    <a:pt x="6474" y="1913"/>
                    <a:pt x="7602" y="2387"/>
                    <a:pt x="8239" y="3273"/>
                  </a:cubicBezTo>
                  <a:cubicBezTo>
                    <a:pt x="8358" y="3452"/>
                    <a:pt x="8454" y="3630"/>
                    <a:pt x="8537" y="3833"/>
                  </a:cubicBezTo>
                  <a:cubicBezTo>
                    <a:pt x="8299" y="3892"/>
                    <a:pt x="8061" y="3952"/>
                    <a:pt x="7823" y="4023"/>
                  </a:cubicBezTo>
                  <a:cubicBezTo>
                    <a:pt x="7661" y="4077"/>
                    <a:pt x="7704" y="4317"/>
                    <a:pt x="7847" y="4317"/>
                  </a:cubicBezTo>
                  <a:cubicBezTo>
                    <a:pt x="7862" y="4317"/>
                    <a:pt x="7877" y="4315"/>
                    <a:pt x="7894" y="4309"/>
                  </a:cubicBezTo>
                  <a:cubicBezTo>
                    <a:pt x="8144" y="4226"/>
                    <a:pt x="8394" y="4154"/>
                    <a:pt x="8656" y="4107"/>
                  </a:cubicBezTo>
                  <a:cubicBezTo>
                    <a:pt x="8684" y="4135"/>
                    <a:pt x="8720" y="4147"/>
                    <a:pt x="8756" y="4147"/>
                  </a:cubicBezTo>
                  <a:cubicBezTo>
                    <a:pt x="8795" y="4147"/>
                    <a:pt x="8833" y="4132"/>
                    <a:pt x="8859" y="4107"/>
                  </a:cubicBezTo>
                  <a:cubicBezTo>
                    <a:pt x="8879" y="4119"/>
                    <a:pt x="8901" y="4126"/>
                    <a:pt x="8923" y="4126"/>
                  </a:cubicBezTo>
                  <a:cubicBezTo>
                    <a:pt x="8966" y="4126"/>
                    <a:pt x="9010" y="4102"/>
                    <a:pt x="9049" y="4047"/>
                  </a:cubicBezTo>
                  <a:lnTo>
                    <a:pt x="9073" y="4035"/>
                  </a:lnTo>
                  <a:cubicBezTo>
                    <a:pt x="9385" y="3989"/>
                    <a:pt x="9700" y="3963"/>
                    <a:pt x="10013" y="3963"/>
                  </a:cubicBezTo>
                  <a:cubicBezTo>
                    <a:pt x="10905" y="3963"/>
                    <a:pt x="11783" y="4170"/>
                    <a:pt x="12549" y="4690"/>
                  </a:cubicBezTo>
                  <a:cubicBezTo>
                    <a:pt x="13145" y="5095"/>
                    <a:pt x="13609" y="5678"/>
                    <a:pt x="13835" y="6357"/>
                  </a:cubicBezTo>
                  <a:cubicBezTo>
                    <a:pt x="14073" y="7107"/>
                    <a:pt x="14038" y="7905"/>
                    <a:pt x="13895" y="8655"/>
                  </a:cubicBezTo>
                  <a:cubicBezTo>
                    <a:pt x="13728" y="9441"/>
                    <a:pt x="13431" y="10179"/>
                    <a:pt x="13073" y="10893"/>
                  </a:cubicBezTo>
                  <a:cubicBezTo>
                    <a:pt x="12728" y="11596"/>
                    <a:pt x="12299" y="12262"/>
                    <a:pt x="11752" y="12834"/>
                  </a:cubicBezTo>
                  <a:cubicBezTo>
                    <a:pt x="10859" y="13739"/>
                    <a:pt x="9668" y="14287"/>
                    <a:pt x="8418" y="14501"/>
                  </a:cubicBezTo>
                  <a:cubicBezTo>
                    <a:pt x="8057" y="14559"/>
                    <a:pt x="7688" y="14589"/>
                    <a:pt x="7318" y="14589"/>
                  </a:cubicBezTo>
                  <a:cubicBezTo>
                    <a:pt x="6407" y="14589"/>
                    <a:pt x="5489" y="14409"/>
                    <a:pt x="4668" y="14037"/>
                  </a:cubicBezTo>
                  <a:cubicBezTo>
                    <a:pt x="3489" y="13513"/>
                    <a:pt x="2501" y="12596"/>
                    <a:pt x="1846" y="11489"/>
                  </a:cubicBezTo>
                  <a:cubicBezTo>
                    <a:pt x="500" y="9226"/>
                    <a:pt x="393" y="6226"/>
                    <a:pt x="1881" y="4011"/>
                  </a:cubicBezTo>
                  <a:cubicBezTo>
                    <a:pt x="2584" y="2952"/>
                    <a:pt x="3727" y="2047"/>
                    <a:pt x="5060" y="1928"/>
                  </a:cubicBezTo>
                  <a:cubicBezTo>
                    <a:pt x="5169" y="1918"/>
                    <a:pt x="5279" y="1913"/>
                    <a:pt x="5390" y="1913"/>
                  </a:cubicBezTo>
                  <a:close/>
                  <a:moveTo>
                    <a:pt x="9345" y="0"/>
                  </a:moveTo>
                  <a:cubicBezTo>
                    <a:pt x="9181" y="0"/>
                    <a:pt x="9019" y="51"/>
                    <a:pt x="8882" y="166"/>
                  </a:cubicBezTo>
                  <a:cubicBezTo>
                    <a:pt x="8847" y="201"/>
                    <a:pt x="8847" y="261"/>
                    <a:pt x="8847" y="321"/>
                  </a:cubicBezTo>
                  <a:cubicBezTo>
                    <a:pt x="9049" y="1392"/>
                    <a:pt x="8990" y="2499"/>
                    <a:pt x="8668" y="3547"/>
                  </a:cubicBezTo>
                  <a:cubicBezTo>
                    <a:pt x="8168" y="2559"/>
                    <a:pt x="7156" y="1928"/>
                    <a:pt x="6084" y="1725"/>
                  </a:cubicBezTo>
                  <a:cubicBezTo>
                    <a:pt x="5851" y="1683"/>
                    <a:pt x="5620" y="1662"/>
                    <a:pt x="5391" y="1662"/>
                  </a:cubicBezTo>
                  <a:cubicBezTo>
                    <a:pt x="4275" y="1662"/>
                    <a:pt x="3227" y="2149"/>
                    <a:pt x="2417" y="2940"/>
                  </a:cubicBezTo>
                  <a:cubicBezTo>
                    <a:pt x="346" y="4857"/>
                    <a:pt x="0" y="8131"/>
                    <a:pt x="1096" y="10703"/>
                  </a:cubicBezTo>
                  <a:cubicBezTo>
                    <a:pt x="1631" y="11965"/>
                    <a:pt x="2489" y="13084"/>
                    <a:pt x="3632" y="13846"/>
                  </a:cubicBezTo>
                  <a:cubicBezTo>
                    <a:pt x="4720" y="14571"/>
                    <a:pt x="6034" y="14908"/>
                    <a:pt x="7339" y="14908"/>
                  </a:cubicBezTo>
                  <a:cubicBezTo>
                    <a:pt x="7405" y="14908"/>
                    <a:pt x="7471" y="14907"/>
                    <a:pt x="7537" y="14906"/>
                  </a:cubicBezTo>
                  <a:cubicBezTo>
                    <a:pt x="8870" y="14858"/>
                    <a:pt x="10216" y="14429"/>
                    <a:pt x="11287" y="13620"/>
                  </a:cubicBezTo>
                  <a:cubicBezTo>
                    <a:pt x="12561" y="12655"/>
                    <a:pt x="13383" y="11167"/>
                    <a:pt x="13883" y="9667"/>
                  </a:cubicBezTo>
                  <a:cubicBezTo>
                    <a:pt x="14407" y="8155"/>
                    <a:pt x="14526" y="6417"/>
                    <a:pt x="13442" y="5143"/>
                  </a:cubicBezTo>
                  <a:cubicBezTo>
                    <a:pt x="13145" y="4797"/>
                    <a:pt x="12800" y="4512"/>
                    <a:pt x="12430" y="4309"/>
                  </a:cubicBezTo>
                  <a:cubicBezTo>
                    <a:pt x="13966" y="4190"/>
                    <a:pt x="15419" y="3321"/>
                    <a:pt x="16205" y="1999"/>
                  </a:cubicBezTo>
                  <a:cubicBezTo>
                    <a:pt x="16264" y="1892"/>
                    <a:pt x="16193" y="1785"/>
                    <a:pt x="16074" y="1773"/>
                  </a:cubicBezTo>
                  <a:cubicBezTo>
                    <a:pt x="15907" y="1761"/>
                    <a:pt x="15752" y="1749"/>
                    <a:pt x="15597" y="1725"/>
                  </a:cubicBezTo>
                  <a:cubicBezTo>
                    <a:pt x="15202" y="1691"/>
                    <a:pt x="14800" y="1672"/>
                    <a:pt x="14397" y="1672"/>
                  </a:cubicBezTo>
                  <a:cubicBezTo>
                    <a:pt x="12714" y="1672"/>
                    <a:pt x="11011" y="2010"/>
                    <a:pt x="9656" y="2999"/>
                  </a:cubicBezTo>
                  <a:cubicBezTo>
                    <a:pt x="9704" y="2892"/>
                    <a:pt x="9763" y="2797"/>
                    <a:pt x="9811" y="2702"/>
                  </a:cubicBezTo>
                  <a:cubicBezTo>
                    <a:pt x="10013" y="2249"/>
                    <a:pt x="10240" y="1761"/>
                    <a:pt x="10287" y="1273"/>
                  </a:cubicBezTo>
                  <a:cubicBezTo>
                    <a:pt x="10335" y="833"/>
                    <a:pt x="10216" y="416"/>
                    <a:pt x="9859" y="166"/>
                  </a:cubicBezTo>
                  <a:cubicBezTo>
                    <a:pt x="9704" y="60"/>
                    <a:pt x="9523" y="0"/>
                    <a:pt x="93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795850" y="1477550"/>
              <a:ext cx="177950" cy="48375"/>
            </a:xfrm>
            <a:custGeom>
              <a:avLst/>
              <a:gdLst/>
              <a:ahLst/>
              <a:cxnLst/>
              <a:rect l="l" t="t" r="r" b="b"/>
              <a:pathLst>
                <a:path w="7118" h="1935" extrusionOk="0">
                  <a:moveTo>
                    <a:pt x="6907" y="0"/>
                  </a:moveTo>
                  <a:cubicBezTo>
                    <a:pt x="6871" y="0"/>
                    <a:pt x="6834" y="16"/>
                    <a:pt x="6802" y="54"/>
                  </a:cubicBezTo>
                  <a:cubicBezTo>
                    <a:pt x="6016" y="911"/>
                    <a:pt x="4909" y="1494"/>
                    <a:pt x="3742" y="1614"/>
                  </a:cubicBezTo>
                  <a:cubicBezTo>
                    <a:pt x="3588" y="1629"/>
                    <a:pt x="3434" y="1636"/>
                    <a:pt x="3280" y="1636"/>
                  </a:cubicBezTo>
                  <a:cubicBezTo>
                    <a:pt x="2216" y="1636"/>
                    <a:pt x="1157" y="1282"/>
                    <a:pt x="325" y="637"/>
                  </a:cubicBezTo>
                  <a:cubicBezTo>
                    <a:pt x="294" y="612"/>
                    <a:pt x="260" y="601"/>
                    <a:pt x="228" y="601"/>
                  </a:cubicBezTo>
                  <a:cubicBezTo>
                    <a:pt x="107" y="601"/>
                    <a:pt x="1" y="746"/>
                    <a:pt x="122" y="840"/>
                  </a:cubicBezTo>
                  <a:cubicBezTo>
                    <a:pt x="1021" y="1530"/>
                    <a:pt x="2141" y="1935"/>
                    <a:pt x="3279" y="1935"/>
                  </a:cubicBezTo>
                  <a:cubicBezTo>
                    <a:pt x="3437" y="1935"/>
                    <a:pt x="3595" y="1927"/>
                    <a:pt x="3754" y="1911"/>
                  </a:cubicBezTo>
                  <a:cubicBezTo>
                    <a:pt x="5004" y="1792"/>
                    <a:pt x="6183" y="1197"/>
                    <a:pt x="7028" y="256"/>
                  </a:cubicBezTo>
                  <a:cubicBezTo>
                    <a:pt x="7118" y="148"/>
                    <a:pt x="7018" y="0"/>
                    <a:pt x="69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935825" y="1442650"/>
              <a:ext cx="25325" cy="24575"/>
            </a:xfrm>
            <a:custGeom>
              <a:avLst/>
              <a:gdLst/>
              <a:ahLst/>
              <a:cxnLst/>
              <a:rect l="l" t="t" r="r" b="b"/>
              <a:pathLst>
                <a:path w="1013" h="983" extrusionOk="0">
                  <a:moveTo>
                    <a:pt x="161" y="0"/>
                  </a:moveTo>
                  <a:cubicBezTo>
                    <a:pt x="125" y="0"/>
                    <a:pt x="90" y="15"/>
                    <a:pt x="60" y="45"/>
                  </a:cubicBezTo>
                  <a:cubicBezTo>
                    <a:pt x="0" y="104"/>
                    <a:pt x="0" y="200"/>
                    <a:pt x="60" y="259"/>
                  </a:cubicBezTo>
                  <a:lnTo>
                    <a:pt x="738" y="938"/>
                  </a:lnTo>
                  <a:cubicBezTo>
                    <a:pt x="768" y="968"/>
                    <a:pt x="807" y="983"/>
                    <a:pt x="846" y="983"/>
                  </a:cubicBezTo>
                  <a:cubicBezTo>
                    <a:pt x="884" y="983"/>
                    <a:pt x="923" y="968"/>
                    <a:pt x="953" y="938"/>
                  </a:cubicBezTo>
                  <a:cubicBezTo>
                    <a:pt x="1012" y="878"/>
                    <a:pt x="1012" y="795"/>
                    <a:pt x="953" y="735"/>
                  </a:cubicBezTo>
                  <a:lnTo>
                    <a:pt x="262" y="45"/>
                  </a:lnTo>
                  <a:cubicBezTo>
                    <a:pt x="232" y="15"/>
                    <a:pt x="197" y="0"/>
                    <a:pt x="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925700" y="1457050"/>
              <a:ext cx="19675" cy="18800"/>
            </a:xfrm>
            <a:custGeom>
              <a:avLst/>
              <a:gdLst/>
              <a:ahLst/>
              <a:cxnLst/>
              <a:rect l="l" t="t" r="r" b="b"/>
              <a:pathLst>
                <a:path w="787" h="752" extrusionOk="0">
                  <a:moveTo>
                    <a:pt x="156" y="0"/>
                  </a:moveTo>
                  <a:cubicBezTo>
                    <a:pt x="118" y="0"/>
                    <a:pt x="82" y="12"/>
                    <a:pt x="60" y="40"/>
                  </a:cubicBezTo>
                  <a:cubicBezTo>
                    <a:pt x="0" y="100"/>
                    <a:pt x="0" y="183"/>
                    <a:pt x="60" y="243"/>
                  </a:cubicBezTo>
                  <a:lnTo>
                    <a:pt x="524" y="707"/>
                  </a:lnTo>
                  <a:cubicBezTo>
                    <a:pt x="554" y="737"/>
                    <a:pt x="590" y="752"/>
                    <a:pt x="626" y="752"/>
                  </a:cubicBezTo>
                  <a:cubicBezTo>
                    <a:pt x="661" y="752"/>
                    <a:pt x="697" y="737"/>
                    <a:pt x="727" y="707"/>
                  </a:cubicBezTo>
                  <a:cubicBezTo>
                    <a:pt x="786" y="648"/>
                    <a:pt x="786" y="564"/>
                    <a:pt x="727" y="505"/>
                  </a:cubicBezTo>
                  <a:lnTo>
                    <a:pt x="274" y="40"/>
                  </a:lnTo>
                  <a:cubicBezTo>
                    <a:pt x="243" y="15"/>
                    <a:pt x="198" y="0"/>
                    <a:pt x="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904875" y="1466675"/>
              <a:ext cx="19950" cy="20100"/>
            </a:xfrm>
            <a:custGeom>
              <a:avLst/>
              <a:gdLst/>
              <a:ahLst/>
              <a:cxnLst/>
              <a:rect l="l" t="t" r="r" b="b"/>
              <a:pathLst>
                <a:path w="798" h="804" extrusionOk="0">
                  <a:moveTo>
                    <a:pt x="167" y="1"/>
                  </a:moveTo>
                  <a:cubicBezTo>
                    <a:pt x="131" y="1"/>
                    <a:pt x="95" y="13"/>
                    <a:pt x="60" y="36"/>
                  </a:cubicBezTo>
                  <a:cubicBezTo>
                    <a:pt x="12" y="96"/>
                    <a:pt x="0" y="203"/>
                    <a:pt x="60" y="251"/>
                  </a:cubicBezTo>
                  <a:cubicBezTo>
                    <a:pt x="119" y="334"/>
                    <a:pt x="214" y="417"/>
                    <a:pt x="286" y="501"/>
                  </a:cubicBezTo>
                  <a:cubicBezTo>
                    <a:pt x="333" y="548"/>
                    <a:pt x="357" y="572"/>
                    <a:pt x="393" y="620"/>
                  </a:cubicBezTo>
                  <a:cubicBezTo>
                    <a:pt x="405" y="632"/>
                    <a:pt x="417" y="667"/>
                    <a:pt x="452" y="679"/>
                  </a:cubicBezTo>
                  <a:cubicBezTo>
                    <a:pt x="452" y="679"/>
                    <a:pt x="452" y="691"/>
                    <a:pt x="464" y="691"/>
                  </a:cubicBezTo>
                  <a:cubicBezTo>
                    <a:pt x="476" y="715"/>
                    <a:pt x="476" y="727"/>
                    <a:pt x="488" y="727"/>
                  </a:cubicBezTo>
                  <a:cubicBezTo>
                    <a:pt x="524" y="751"/>
                    <a:pt x="536" y="786"/>
                    <a:pt x="583" y="798"/>
                  </a:cubicBezTo>
                  <a:cubicBezTo>
                    <a:pt x="590" y="802"/>
                    <a:pt x="600" y="803"/>
                    <a:pt x="612" y="803"/>
                  </a:cubicBezTo>
                  <a:cubicBezTo>
                    <a:pt x="640" y="803"/>
                    <a:pt x="677" y="795"/>
                    <a:pt x="702" y="786"/>
                  </a:cubicBezTo>
                  <a:cubicBezTo>
                    <a:pt x="762" y="739"/>
                    <a:pt x="798" y="656"/>
                    <a:pt x="762" y="572"/>
                  </a:cubicBezTo>
                  <a:cubicBezTo>
                    <a:pt x="607" y="382"/>
                    <a:pt x="452" y="203"/>
                    <a:pt x="262" y="36"/>
                  </a:cubicBezTo>
                  <a:cubicBezTo>
                    <a:pt x="238" y="13"/>
                    <a:pt x="202"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893250" y="1476800"/>
              <a:ext cx="14625" cy="14600"/>
            </a:xfrm>
            <a:custGeom>
              <a:avLst/>
              <a:gdLst/>
              <a:ahLst/>
              <a:cxnLst/>
              <a:rect l="l" t="t" r="r" b="b"/>
              <a:pathLst>
                <a:path w="585" h="584" extrusionOk="0">
                  <a:moveTo>
                    <a:pt x="155" y="0"/>
                  </a:moveTo>
                  <a:cubicBezTo>
                    <a:pt x="120" y="12"/>
                    <a:pt x="84" y="24"/>
                    <a:pt x="48" y="48"/>
                  </a:cubicBezTo>
                  <a:cubicBezTo>
                    <a:pt x="24" y="84"/>
                    <a:pt x="1" y="108"/>
                    <a:pt x="1" y="155"/>
                  </a:cubicBezTo>
                  <a:cubicBezTo>
                    <a:pt x="1" y="203"/>
                    <a:pt x="24" y="227"/>
                    <a:pt x="48" y="262"/>
                  </a:cubicBezTo>
                  <a:lnTo>
                    <a:pt x="334" y="536"/>
                  </a:lnTo>
                  <a:cubicBezTo>
                    <a:pt x="358" y="572"/>
                    <a:pt x="405" y="584"/>
                    <a:pt x="441" y="584"/>
                  </a:cubicBezTo>
                  <a:cubicBezTo>
                    <a:pt x="465" y="584"/>
                    <a:pt x="513" y="572"/>
                    <a:pt x="536" y="536"/>
                  </a:cubicBezTo>
                  <a:cubicBezTo>
                    <a:pt x="572" y="512"/>
                    <a:pt x="584" y="477"/>
                    <a:pt x="584" y="441"/>
                  </a:cubicBezTo>
                  <a:cubicBezTo>
                    <a:pt x="584" y="393"/>
                    <a:pt x="572" y="370"/>
                    <a:pt x="536" y="334"/>
                  </a:cubicBezTo>
                  <a:lnTo>
                    <a:pt x="263" y="48"/>
                  </a:lnTo>
                  <a:cubicBezTo>
                    <a:pt x="227" y="24"/>
                    <a:pt x="179" y="0"/>
                    <a:pt x="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874800" y="1482450"/>
              <a:ext cx="14900" cy="16100"/>
            </a:xfrm>
            <a:custGeom>
              <a:avLst/>
              <a:gdLst/>
              <a:ahLst/>
              <a:cxnLst/>
              <a:rect l="l" t="t" r="r" b="b"/>
              <a:pathLst>
                <a:path w="596" h="644" extrusionOk="0">
                  <a:moveTo>
                    <a:pt x="167" y="1"/>
                  </a:moveTo>
                  <a:cubicBezTo>
                    <a:pt x="131" y="1"/>
                    <a:pt x="84" y="25"/>
                    <a:pt x="60" y="48"/>
                  </a:cubicBezTo>
                  <a:cubicBezTo>
                    <a:pt x="24" y="84"/>
                    <a:pt x="0" y="108"/>
                    <a:pt x="12" y="155"/>
                  </a:cubicBezTo>
                  <a:lnTo>
                    <a:pt x="12" y="203"/>
                  </a:lnTo>
                  <a:cubicBezTo>
                    <a:pt x="12" y="227"/>
                    <a:pt x="24" y="239"/>
                    <a:pt x="60" y="263"/>
                  </a:cubicBezTo>
                  <a:cubicBezTo>
                    <a:pt x="143" y="382"/>
                    <a:pt x="239" y="477"/>
                    <a:pt x="346" y="596"/>
                  </a:cubicBezTo>
                  <a:cubicBezTo>
                    <a:pt x="370" y="632"/>
                    <a:pt x="417" y="644"/>
                    <a:pt x="441" y="644"/>
                  </a:cubicBezTo>
                  <a:cubicBezTo>
                    <a:pt x="477" y="644"/>
                    <a:pt x="524" y="632"/>
                    <a:pt x="548" y="596"/>
                  </a:cubicBezTo>
                  <a:cubicBezTo>
                    <a:pt x="572" y="572"/>
                    <a:pt x="596" y="536"/>
                    <a:pt x="596" y="501"/>
                  </a:cubicBezTo>
                  <a:lnTo>
                    <a:pt x="596" y="453"/>
                  </a:lnTo>
                  <a:cubicBezTo>
                    <a:pt x="596" y="417"/>
                    <a:pt x="584" y="406"/>
                    <a:pt x="548" y="394"/>
                  </a:cubicBezTo>
                  <a:cubicBezTo>
                    <a:pt x="465" y="275"/>
                    <a:pt x="370" y="167"/>
                    <a:pt x="262" y="48"/>
                  </a:cubicBezTo>
                  <a:cubicBezTo>
                    <a:pt x="239" y="25"/>
                    <a:pt x="191"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855450" y="1483825"/>
              <a:ext cx="14900" cy="16050"/>
            </a:xfrm>
            <a:custGeom>
              <a:avLst/>
              <a:gdLst/>
              <a:ahLst/>
              <a:cxnLst/>
              <a:rect l="l" t="t" r="r" b="b"/>
              <a:pathLst>
                <a:path w="596" h="642" extrusionOk="0">
                  <a:moveTo>
                    <a:pt x="156" y="1"/>
                  </a:moveTo>
                  <a:cubicBezTo>
                    <a:pt x="144" y="1"/>
                    <a:pt x="132" y="2"/>
                    <a:pt x="120" y="5"/>
                  </a:cubicBezTo>
                  <a:cubicBezTo>
                    <a:pt x="48" y="41"/>
                    <a:pt x="1" y="112"/>
                    <a:pt x="12" y="184"/>
                  </a:cubicBezTo>
                  <a:cubicBezTo>
                    <a:pt x="84" y="362"/>
                    <a:pt x="191" y="529"/>
                    <a:pt x="346" y="624"/>
                  </a:cubicBezTo>
                  <a:cubicBezTo>
                    <a:pt x="363" y="633"/>
                    <a:pt x="391" y="641"/>
                    <a:pt x="424" y="641"/>
                  </a:cubicBezTo>
                  <a:cubicBezTo>
                    <a:pt x="437" y="641"/>
                    <a:pt x="451" y="640"/>
                    <a:pt x="465" y="636"/>
                  </a:cubicBezTo>
                  <a:cubicBezTo>
                    <a:pt x="489" y="624"/>
                    <a:pt x="536" y="601"/>
                    <a:pt x="548" y="565"/>
                  </a:cubicBezTo>
                  <a:cubicBezTo>
                    <a:pt x="596" y="481"/>
                    <a:pt x="560" y="398"/>
                    <a:pt x="489" y="351"/>
                  </a:cubicBezTo>
                  <a:lnTo>
                    <a:pt x="477" y="351"/>
                  </a:lnTo>
                  <a:cubicBezTo>
                    <a:pt x="441" y="327"/>
                    <a:pt x="417" y="303"/>
                    <a:pt x="405" y="279"/>
                  </a:cubicBezTo>
                  <a:cubicBezTo>
                    <a:pt x="382" y="243"/>
                    <a:pt x="358" y="220"/>
                    <a:pt x="346" y="184"/>
                  </a:cubicBezTo>
                  <a:cubicBezTo>
                    <a:pt x="322" y="160"/>
                    <a:pt x="322" y="148"/>
                    <a:pt x="310" y="112"/>
                  </a:cubicBezTo>
                  <a:cubicBezTo>
                    <a:pt x="298" y="89"/>
                    <a:pt x="263" y="41"/>
                    <a:pt x="239" y="29"/>
                  </a:cubicBezTo>
                  <a:cubicBezTo>
                    <a:pt x="213" y="12"/>
                    <a:pt x="186" y="1"/>
                    <a:pt x="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832225" y="1485425"/>
              <a:ext cx="11650" cy="11650"/>
            </a:xfrm>
            <a:custGeom>
              <a:avLst/>
              <a:gdLst/>
              <a:ahLst/>
              <a:cxnLst/>
              <a:rect l="l" t="t" r="r" b="b"/>
              <a:pathLst>
                <a:path w="466" h="466" extrusionOk="0">
                  <a:moveTo>
                    <a:pt x="156" y="1"/>
                  </a:moveTo>
                  <a:cubicBezTo>
                    <a:pt x="144" y="1"/>
                    <a:pt x="108" y="1"/>
                    <a:pt x="96" y="25"/>
                  </a:cubicBezTo>
                  <a:cubicBezTo>
                    <a:pt x="72" y="25"/>
                    <a:pt x="60" y="36"/>
                    <a:pt x="49" y="48"/>
                  </a:cubicBezTo>
                  <a:cubicBezTo>
                    <a:pt x="13" y="84"/>
                    <a:pt x="1" y="108"/>
                    <a:pt x="1" y="156"/>
                  </a:cubicBezTo>
                  <a:cubicBezTo>
                    <a:pt x="1" y="203"/>
                    <a:pt x="13" y="227"/>
                    <a:pt x="49" y="251"/>
                  </a:cubicBezTo>
                  <a:lnTo>
                    <a:pt x="215" y="417"/>
                  </a:lnTo>
                  <a:cubicBezTo>
                    <a:pt x="227" y="429"/>
                    <a:pt x="239" y="453"/>
                    <a:pt x="251" y="453"/>
                  </a:cubicBezTo>
                  <a:cubicBezTo>
                    <a:pt x="275" y="465"/>
                    <a:pt x="287" y="465"/>
                    <a:pt x="310" y="465"/>
                  </a:cubicBezTo>
                  <a:cubicBezTo>
                    <a:pt x="334" y="465"/>
                    <a:pt x="358" y="465"/>
                    <a:pt x="370" y="453"/>
                  </a:cubicBezTo>
                  <a:cubicBezTo>
                    <a:pt x="394" y="453"/>
                    <a:pt x="406" y="429"/>
                    <a:pt x="418" y="417"/>
                  </a:cubicBezTo>
                  <a:cubicBezTo>
                    <a:pt x="453" y="394"/>
                    <a:pt x="465" y="358"/>
                    <a:pt x="465" y="322"/>
                  </a:cubicBezTo>
                  <a:cubicBezTo>
                    <a:pt x="465" y="275"/>
                    <a:pt x="453" y="239"/>
                    <a:pt x="418" y="215"/>
                  </a:cubicBezTo>
                  <a:lnTo>
                    <a:pt x="263" y="48"/>
                  </a:lnTo>
                  <a:cubicBezTo>
                    <a:pt x="239" y="36"/>
                    <a:pt x="227" y="25"/>
                    <a:pt x="215" y="25"/>
                  </a:cubicBezTo>
                  <a:cubicBezTo>
                    <a:pt x="203" y="1"/>
                    <a:pt x="179" y="1"/>
                    <a:pt x="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812300" y="1480075"/>
              <a:ext cx="11025" cy="12825"/>
            </a:xfrm>
            <a:custGeom>
              <a:avLst/>
              <a:gdLst/>
              <a:ahLst/>
              <a:cxnLst/>
              <a:rect l="l" t="t" r="r" b="b"/>
              <a:pathLst>
                <a:path w="441" h="513" extrusionOk="0">
                  <a:moveTo>
                    <a:pt x="143" y="0"/>
                  </a:moveTo>
                  <a:cubicBezTo>
                    <a:pt x="131" y="0"/>
                    <a:pt x="95" y="0"/>
                    <a:pt x="84" y="12"/>
                  </a:cubicBezTo>
                  <a:cubicBezTo>
                    <a:pt x="60" y="24"/>
                    <a:pt x="24" y="60"/>
                    <a:pt x="12" y="96"/>
                  </a:cubicBezTo>
                  <a:cubicBezTo>
                    <a:pt x="0" y="143"/>
                    <a:pt x="12" y="167"/>
                    <a:pt x="24" y="215"/>
                  </a:cubicBezTo>
                  <a:cubicBezTo>
                    <a:pt x="72" y="298"/>
                    <a:pt x="95" y="370"/>
                    <a:pt x="143" y="441"/>
                  </a:cubicBezTo>
                  <a:cubicBezTo>
                    <a:pt x="155" y="465"/>
                    <a:pt x="203" y="501"/>
                    <a:pt x="238" y="512"/>
                  </a:cubicBezTo>
                  <a:lnTo>
                    <a:pt x="298" y="512"/>
                  </a:lnTo>
                  <a:cubicBezTo>
                    <a:pt x="310" y="512"/>
                    <a:pt x="345" y="512"/>
                    <a:pt x="357" y="501"/>
                  </a:cubicBezTo>
                  <a:cubicBezTo>
                    <a:pt x="381" y="489"/>
                    <a:pt x="417" y="453"/>
                    <a:pt x="429" y="417"/>
                  </a:cubicBezTo>
                  <a:cubicBezTo>
                    <a:pt x="441" y="370"/>
                    <a:pt x="429" y="334"/>
                    <a:pt x="417" y="298"/>
                  </a:cubicBezTo>
                  <a:cubicBezTo>
                    <a:pt x="369" y="215"/>
                    <a:pt x="345" y="143"/>
                    <a:pt x="298" y="72"/>
                  </a:cubicBezTo>
                  <a:cubicBezTo>
                    <a:pt x="262" y="24"/>
                    <a:pt x="238" y="0"/>
                    <a:pt x="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774200" y="1472625"/>
              <a:ext cx="16100" cy="15800"/>
            </a:xfrm>
            <a:custGeom>
              <a:avLst/>
              <a:gdLst/>
              <a:ahLst/>
              <a:cxnLst/>
              <a:rect l="l" t="t" r="r" b="b"/>
              <a:pathLst>
                <a:path w="644" h="632" extrusionOk="0">
                  <a:moveTo>
                    <a:pt x="155" y="1"/>
                  </a:moveTo>
                  <a:cubicBezTo>
                    <a:pt x="119" y="1"/>
                    <a:pt x="84" y="13"/>
                    <a:pt x="48" y="37"/>
                  </a:cubicBezTo>
                  <a:cubicBezTo>
                    <a:pt x="24" y="72"/>
                    <a:pt x="0" y="96"/>
                    <a:pt x="0" y="144"/>
                  </a:cubicBezTo>
                  <a:cubicBezTo>
                    <a:pt x="0" y="191"/>
                    <a:pt x="24" y="215"/>
                    <a:pt x="48" y="251"/>
                  </a:cubicBezTo>
                  <a:lnTo>
                    <a:pt x="393" y="596"/>
                  </a:lnTo>
                  <a:cubicBezTo>
                    <a:pt x="417" y="620"/>
                    <a:pt x="453" y="632"/>
                    <a:pt x="500" y="632"/>
                  </a:cubicBezTo>
                  <a:cubicBezTo>
                    <a:pt x="524" y="632"/>
                    <a:pt x="572" y="620"/>
                    <a:pt x="595" y="596"/>
                  </a:cubicBezTo>
                  <a:cubicBezTo>
                    <a:pt x="631" y="560"/>
                    <a:pt x="643" y="537"/>
                    <a:pt x="643" y="489"/>
                  </a:cubicBezTo>
                  <a:cubicBezTo>
                    <a:pt x="643" y="441"/>
                    <a:pt x="631" y="418"/>
                    <a:pt x="595" y="382"/>
                  </a:cubicBezTo>
                  <a:cubicBezTo>
                    <a:pt x="476" y="263"/>
                    <a:pt x="357" y="156"/>
                    <a:pt x="262" y="37"/>
                  </a:cubicBezTo>
                  <a:cubicBezTo>
                    <a:pt x="226" y="13"/>
                    <a:pt x="203" y="1"/>
                    <a:pt x="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951000" y="1418350"/>
              <a:ext cx="41400" cy="31925"/>
            </a:xfrm>
            <a:custGeom>
              <a:avLst/>
              <a:gdLst/>
              <a:ahLst/>
              <a:cxnLst/>
              <a:rect l="l" t="t" r="r" b="b"/>
              <a:pathLst>
                <a:path w="1656" h="1277" extrusionOk="0">
                  <a:moveTo>
                    <a:pt x="173" y="0"/>
                  </a:moveTo>
                  <a:cubicBezTo>
                    <a:pt x="120" y="0"/>
                    <a:pt x="61" y="27"/>
                    <a:pt x="36" y="76"/>
                  </a:cubicBezTo>
                  <a:cubicBezTo>
                    <a:pt x="0" y="172"/>
                    <a:pt x="36" y="243"/>
                    <a:pt x="96" y="291"/>
                  </a:cubicBezTo>
                  <a:cubicBezTo>
                    <a:pt x="524" y="612"/>
                    <a:pt x="965" y="945"/>
                    <a:pt x="1405" y="1255"/>
                  </a:cubicBezTo>
                  <a:cubicBezTo>
                    <a:pt x="1424" y="1270"/>
                    <a:pt x="1446" y="1277"/>
                    <a:pt x="1469" y="1277"/>
                  </a:cubicBezTo>
                  <a:cubicBezTo>
                    <a:pt x="1520" y="1277"/>
                    <a:pt x="1575" y="1244"/>
                    <a:pt x="1608" y="1195"/>
                  </a:cubicBezTo>
                  <a:cubicBezTo>
                    <a:pt x="1655" y="1124"/>
                    <a:pt x="1620" y="1053"/>
                    <a:pt x="1548" y="993"/>
                  </a:cubicBezTo>
                  <a:cubicBezTo>
                    <a:pt x="1120" y="660"/>
                    <a:pt x="667" y="338"/>
                    <a:pt x="239" y="17"/>
                  </a:cubicBezTo>
                  <a:cubicBezTo>
                    <a:pt x="220" y="6"/>
                    <a:pt x="197" y="0"/>
                    <a:pt x="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962300" y="1404225"/>
              <a:ext cx="37250" cy="31150"/>
            </a:xfrm>
            <a:custGeom>
              <a:avLst/>
              <a:gdLst/>
              <a:ahLst/>
              <a:cxnLst/>
              <a:rect l="l" t="t" r="r" b="b"/>
              <a:pathLst>
                <a:path w="1490" h="1246" extrusionOk="0">
                  <a:moveTo>
                    <a:pt x="184" y="0"/>
                  </a:moveTo>
                  <a:cubicBezTo>
                    <a:pt x="130" y="0"/>
                    <a:pt x="69" y="33"/>
                    <a:pt x="37" y="82"/>
                  </a:cubicBezTo>
                  <a:cubicBezTo>
                    <a:pt x="1" y="153"/>
                    <a:pt x="25" y="236"/>
                    <a:pt x="96" y="296"/>
                  </a:cubicBezTo>
                  <a:cubicBezTo>
                    <a:pt x="489" y="594"/>
                    <a:pt x="858" y="891"/>
                    <a:pt x="1215" y="1201"/>
                  </a:cubicBezTo>
                  <a:cubicBezTo>
                    <a:pt x="1245" y="1231"/>
                    <a:pt x="1284" y="1246"/>
                    <a:pt x="1323" y="1246"/>
                  </a:cubicBezTo>
                  <a:cubicBezTo>
                    <a:pt x="1361" y="1246"/>
                    <a:pt x="1400" y="1231"/>
                    <a:pt x="1430" y="1201"/>
                  </a:cubicBezTo>
                  <a:cubicBezTo>
                    <a:pt x="1489" y="1141"/>
                    <a:pt x="1489" y="1034"/>
                    <a:pt x="1430" y="987"/>
                  </a:cubicBezTo>
                  <a:cubicBezTo>
                    <a:pt x="1049" y="641"/>
                    <a:pt x="656" y="332"/>
                    <a:pt x="251" y="22"/>
                  </a:cubicBezTo>
                  <a:cubicBezTo>
                    <a:pt x="232" y="7"/>
                    <a:pt x="209" y="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977800" y="1393150"/>
              <a:ext cx="25025" cy="20575"/>
            </a:xfrm>
            <a:custGeom>
              <a:avLst/>
              <a:gdLst/>
              <a:ahLst/>
              <a:cxnLst/>
              <a:rect l="l" t="t" r="r" b="b"/>
              <a:pathLst>
                <a:path w="1001" h="823" extrusionOk="0">
                  <a:moveTo>
                    <a:pt x="167" y="1"/>
                  </a:moveTo>
                  <a:cubicBezTo>
                    <a:pt x="131" y="1"/>
                    <a:pt x="83" y="13"/>
                    <a:pt x="60" y="48"/>
                  </a:cubicBezTo>
                  <a:cubicBezTo>
                    <a:pt x="12" y="96"/>
                    <a:pt x="0" y="191"/>
                    <a:pt x="60" y="263"/>
                  </a:cubicBezTo>
                  <a:cubicBezTo>
                    <a:pt x="286" y="429"/>
                    <a:pt x="512" y="620"/>
                    <a:pt x="726" y="775"/>
                  </a:cubicBezTo>
                  <a:cubicBezTo>
                    <a:pt x="762" y="810"/>
                    <a:pt x="786" y="822"/>
                    <a:pt x="833" y="822"/>
                  </a:cubicBezTo>
                  <a:cubicBezTo>
                    <a:pt x="857" y="822"/>
                    <a:pt x="905" y="810"/>
                    <a:pt x="941" y="775"/>
                  </a:cubicBezTo>
                  <a:cubicBezTo>
                    <a:pt x="976" y="715"/>
                    <a:pt x="1000" y="620"/>
                    <a:pt x="941" y="572"/>
                  </a:cubicBezTo>
                  <a:cubicBezTo>
                    <a:pt x="714" y="394"/>
                    <a:pt x="488" y="215"/>
                    <a:pt x="262" y="48"/>
                  </a:cubicBezTo>
                  <a:cubicBezTo>
                    <a:pt x="238" y="25"/>
                    <a:pt x="202"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990600" y="1379650"/>
              <a:ext cx="17275" cy="14850"/>
            </a:xfrm>
            <a:custGeom>
              <a:avLst/>
              <a:gdLst/>
              <a:ahLst/>
              <a:cxnLst/>
              <a:rect l="l" t="t" r="r" b="b"/>
              <a:pathLst>
                <a:path w="691" h="594" extrusionOk="0">
                  <a:moveTo>
                    <a:pt x="143" y="0"/>
                  </a:moveTo>
                  <a:cubicBezTo>
                    <a:pt x="130" y="0"/>
                    <a:pt x="118" y="2"/>
                    <a:pt x="107" y="5"/>
                  </a:cubicBezTo>
                  <a:cubicBezTo>
                    <a:pt x="83" y="17"/>
                    <a:pt x="36" y="41"/>
                    <a:pt x="24" y="76"/>
                  </a:cubicBezTo>
                  <a:cubicBezTo>
                    <a:pt x="12" y="112"/>
                    <a:pt x="0" y="160"/>
                    <a:pt x="12" y="207"/>
                  </a:cubicBezTo>
                  <a:cubicBezTo>
                    <a:pt x="12" y="219"/>
                    <a:pt x="24" y="231"/>
                    <a:pt x="24" y="231"/>
                  </a:cubicBezTo>
                  <a:cubicBezTo>
                    <a:pt x="36" y="255"/>
                    <a:pt x="48" y="279"/>
                    <a:pt x="83" y="291"/>
                  </a:cubicBezTo>
                  <a:cubicBezTo>
                    <a:pt x="202" y="374"/>
                    <a:pt x="333" y="481"/>
                    <a:pt x="452" y="577"/>
                  </a:cubicBezTo>
                  <a:cubicBezTo>
                    <a:pt x="478" y="585"/>
                    <a:pt x="515" y="593"/>
                    <a:pt x="543" y="593"/>
                  </a:cubicBezTo>
                  <a:cubicBezTo>
                    <a:pt x="554" y="593"/>
                    <a:pt x="565" y="592"/>
                    <a:pt x="572" y="588"/>
                  </a:cubicBezTo>
                  <a:cubicBezTo>
                    <a:pt x="607" y="577"/>
                    <a:pt x="655" y="565"/>
                    <a:pt x="667" y="517"/>
                  </a:cubicBezTo>
                  <a:cubicBezTo>
                    <a:pt x="679" y="481"/>
                    <a:pt x="691" y="434"/>
                    <a:pt x="679" y="398"/>
                  </a:cubicBezTo>
                  <a:cubicBezTo>
                    <a:pt x="667" y="398"/>
                    <a:pt x="667" y="386"/>
                    <a:pt x="667" y="362"/>
                  </a:cubicBezTo>
                  <a:cubicBezTo>
                    <a:pt x="655" y="338"/>
                    <a:pt x="631" y="315"/>
                    <a:pt x="607" y="303"/>
                  </a:cubicBezTo>
                  <a:cubicBezTo>
                    <a:pt x="488" y="219"/>
                    <a:pt x="357" y="112"/>
                    <a:pt x="238" y="17"/>
                  </a:cubicBezTo>
                  <a:cubicBezTo>
                    <a:pt x="213" y="9"/>
                    <a:pt x="176" y="0"/>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989400" y="1358025"/>
              <a:ext cx="20850" cy="16825"/>
            </a:xfrm>
            <a:custGeom>
              <a:avLst/>
              <a:gdLst/>
              <a:ahLst/>
              <a:cxnLst/>
              <a:rect l="l" t="t" r="r" b="b"/>
              <a:pathLst>
                <a:path w="834" h="673" extrusionOk="0">
                  <a:moveTo>
                    <a:pt x="119" y="1"/>
                  </a:moveTo>
                  <a:cubicBezTo>
                    <a:pt x="84" y="13"/>
                    <a:pt x="48" y="25"/>
                    <a:pt x="24" y="72"/>
                  </a:cubicBezTo>
                  <a:cubicBezTo>
                    <a:pt x="12" y="96"/>
                    <a:pt x="0" y="144"/>
                    <a:pt x="12" y="191"/>
                  </a:cubicBezTo>
                  <a:cubicBezTo>
                    <a:pt x="24" y="239"/>
                    <a:pt x="48" y="251"/>
                    <a:pt x="84" y="275"/>
                  </a:cubicBezTo>
                  <a:cubicBezTo>
                    <a:pt x="250" y="394"/>
                    <a:pt x="417" y="537"/>
                    <a:pt x="596" y="656"/>
                  </a:cubicBezTo>
                  <a:cubicBezTo>
                    <a:pt x="613" y="664"/>
                    <a:pt x="641" y="673"/>
                    <a:pt x="674" y="673"/>
                  </a:cubicBezTo>
                  <a:cubicBezTo>
                    <a:pt x="687" y="673"/>
                    <a:pt x="701" y="671"/>
                    <a:pt x="715" y="668"/>
                  </a:cubicBezTo>
                  <a:cubicBezTo>
                    <a:pt x="739" y="656"/>
                    <a:pt x="786" y="632"/>
                    <a:pt x="798" y="596"/>
                  </a:cubicBezTo>
                  <a:cubicBezTo>
                    <a:pt x="822" y="560"/>
                    <a:pt x="834" y="513"/>
                    <a:pt x="822" y="477"/>
                  </a:cubicBezTo>
                  <a:cubicBezTo>
                    <a:pt x="798" y="430"/>
                    <a:pt x="786" y="406"/>
                    <a:pt x="739" y="382"/>
                  </a:cubicBezTo>
                  <a:cubicBezTo>
                    <a:pt x="584" y="263"/>
                    <a:pt x="417" y="132"/>
                    <a:pt x="239" y="13"/>
                  </a:cubicBezTo>
                  <a:cubicBezTo>
                    <a:pt x="203" y="1"/>
                    <a:pt x="167"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984050" y="1337050"/>
              <a:ext cx="22925" cy="16175"/>
            </a:xfrm>
            <a:custGeom>
              <a:avLst/>
              <a:gdLst/>
              <a:ahLst/>
              <a:cxnLst/>
              <a:rect l="l" t="t" r="r" b="b"/>
              <a:pathLst>
                <a:path w="917" h="647" extrusionOk="0">
                  <a:moveTo>
                    <a:pt x="140" y="0"/>
                  </a:moveTo>
                  <a:cubicBezTo>
                    <a:pt x="80" y="0"/>
                    <a:pt x="20" y="43"/>
                    <a:pt x="0" y="102"/>
                  </a:cubicBezTo>
                  <a:cubicBezTo>
                    <a:pt x="0" y="197"/>
                    <a:pt x="48" y="280"/>
                    <a:pt x="119" y="304"/>
                  </a:cubicBezTo>
                  <a:cubicBezTo>
                    <a:pt x="179" y="316"/>
                    <a:pt x="226" y="328"/>
                    <a:pt x="286" y="340"/>
                  </a:cubicBezTo>
                  <a:lnTo>
                    <a:pt x="298" y="340"/>
                  </a:lnTo>
                  <a:cubicBezTo>
                    <a:pt x="322" y="340"/>
                    <a:pt x="333" y="364"/>
                    <a:pt x="333" y="364"/>
                  </a:cubicBezTo>
                  <a:cubicBezTo>
                    <a:pt x="357" y="376"/>
                    <a:pt x="393" y="387"/>
                    <a:pt x="405" y="399"/>
                  </a:cubicBezTo>
                  <a:lnTo>
                    <a:pt x="536" y="495"/>
                  </a:lnTo>
                  <a:cubicBezTo>
                    <a:pt x="536" y="495"/>
                    <a:pt x="560" y="495"/>
                    <a:pt x="560" y="507"/>
                  </a:cubicBezTo>
                  <a:cubicBezTo>
                    <a:pt x="572" y="518"/>
                    <a:pt x="583" y="518"/>
                    <a:pt x="583" y="542"/>
                  </a:cubicBezTo>
                  <a:cubicBezTo>
                    <a:pt x="607" y="554"/>
                    <a:pt x="631" y="578"/>
                    <a:pt x="643" y="602"/>
                  </a:cubicBezTo>
                  <a:cubicBezTo>
                    <a:pt x="673" y="632"/>
                    <a:pt x="711" y="646"/>
                    <a:pt x="750" y="646"/>
                  </a:cubicBezTo>
                  <a:cubicBezTo>
                    <a:pt x="789" y="646"/>
                    <a:pt x="828" y="632"/>
                    <a:pt x="857" y="602"/>
                  </a:cubicBezTo>
                  <a:cubicBezTo>
                    <a:pt x="917" y="542"/>
                    <a:pt x="917" y="447"/>
                    <a:pt x="857" y="387"/>
                  </a:cubicBezTo>
                  <a:cubicBezTo>
                    <a:pt x="679" y="197"/>
                    <a:pt x="429" y="66"/>
                    <a:pt x="179" y="6"/>
                  </a:cubicBezTo>
                  <a:cubicBezTo>
                    <a:pt x="166" y="2"/>
                    <a:pt x="15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957250" y="1311925"/>
              <a:ext cx="25325" cy="16375"/>
            </a:xfrm>
            <a:custGeom>
              <a:avLst/>
              <a:gdLst/>
              <a:ahLst/>
              <a:cxnLst/>
              <a:rect l="l" t="t" r="r" b="b"/>
              <a:pathLst>
                <a:path w="1013" h="655" extrusionOk="0">
                  <a:moveTo>
                    <a:pt x="147" y="1"/>
                  </a:moveTo>
                  <a:cubicBezTo>
                    <a:pt x="88" y="1"/>
                    <a:pt x="31" y="52"/>
                    <a:pt x="12" y="118"/>
                  </a:cubicBezTo>
                  <a:cubicBezTo>
                    <a:pt x="1" y="214"/>
                    <a:pt x="48" y="297"/>
                    <a:pt x="120" y="321"/>
                  </a:cubicBezTo>
                  <a:cubicBezTo>
                    <a:pt x="179" y="333"/>
                    <a:pt x="239" y="369"/>
                    <a:pt x="298" y="380"/>
                  </a:cubicBezTo>
                  <a:lnTo>
                    <a:pt x="310" y="380"/>
                  </a:lnTo>
                  <a:cubicBezTo>
                    <a:pt x="334" y="380"/>
                    <a:pt x="346" y="392"/>
                    <a:pt x="358" y="392"/>
                  </a:cubicBezTo>
                  <a:cubicBezTo>
                    <a:pt x="393" y="416"/>
                    <a:pt x="417" y="428"/>
                    <a:pt x="441" y="440"/>
                  </a:cubicBezTo>
                  <a:cubicBezTo>
                    <a:pt x="560" y="499"/>
                    <a:pt x="655" y="559"/>
                    <a:pt x="763" y="630"/>
                  </a:cubicBezTo>
                  <a:cubicBezTo>
                    <a:pt x="783" y="647"/>
                    <a:pt x="809" y="655"/>
                    <a:pt x="836" y="655"/>
                  </a:cubicBezTo>
                  <a:cubicBezTo>
                    <a:pt x="889" y="655"/>
                    <a:pt x="946" y="626"/>
                    <a:pt x="977" y="571"/>
                  </a:cubicBezTo>
                  <a:cubicBezTo>
                    <a:pt x="1013" y="499"/>
                    <a:pt x="989" y="428"/>
                    <a:pt x="905" y="369"/>
                  </a:cubicBezTo>
                  <a:cubicBezTo>
                    <a:pt x="691" y="202"/>
                    <a:pt x="453" y="83"/>
                    <a:pt x="191" y="11"/>
                  </a:cubicBezTo>
                  <a:cubicBezTo>
                    <a:pt x="177" y="4"/>
                    <a:pt x="162" y="1"/>
                    <a:pt x="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922125" y="1305075"/>
              <a:ext cx="26825" cy="17075"/>
            </a:xfrm>
            <a:custGeom>
              <a:avLst/>
              <a:gdLst/>
              <a:ahLst/>
              <a:cxnLst/>
              <a:rect l="l" t="t" r="r" b="b"/>
              <a:pathLst>
                <a:path w="1073" h="683" extrusionOk="0">
                  <a:moveTo>
                    <a:pt x="164" y="0"/>
                  </a:moveTo>
                  <a:cubicBezTo>
                    <a:pt x="108" y="0"/>
                    <a:pt x="58" y="21"/>
                    <a:pt x="24" y="71"/>
                  </a:cubicBezTo>
                  <a:cubicBezTo>
                    <a:pt x="1" y="154"/>
                    <a:pt x="12" y="238"/>
                    <a:pt x="84" y="285"/>
                  </a:cubicBezTo>
                  <a:cubicBezTo>
                    <a:pt x="334" y="416"/>
                    <a:pt x="572" y="535"/>
                    <a:pt x="834" y="666"/>
                  </a:cubicBezTo>
                  <a:cubicBezTo>
                    <a:pt x="856" y="677"/>
                    <a:pt x="879" y="683"/>
                    <a:pt x="902" y="683"/>
                  </a:cubicBezTo>
                  <a:cubicBezTo>
                    <a:pt x="954" y="683"/>
                    <a:pt x="1004" y="656"/>
                    <a:pt x="1036" y="607"/>
                  </a:cubicBezTo>
                  <a:cubicBezTo>
                    <a:pt x="1072" y="535"/>
                    <a:pt x="1048" y="440"/>
                    <a:pt x="977" y="404"/>
                  </a:cubicBezTo>
                  <a:cubicBezTo>
                    <a:pt x="727" y="262"/>
                    <a:pt x="489" y="142"/>
                    <a:pt x="239" y="11"/>
                  </a:cubicBezTo>
                  <a:cubicBezTo>
                    <a:pt x="213" y="4"/>
                    <a:pt x="188" y="0"/>
                    <a:pt x="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822775" y="1254300"/>
              <a:ext cx="32625" cy="27400"/>
            </a:xfrm>
            <a:custGeom>
              <a:avLst/>
              <a:gdLst/>
              <a:ahLst/>
              <a:cxnLst/>
              <a:rect l="l" t="t" r="r" b="b"/>
              <a:pathLst>
                <a:path w="1305" h="1096" extrusionOk="0">
                  <a:moveTo>
                    <a:pt x="107" y="1"/>
                  </a:moveTo>
                  <a:cubicBezTo>
                    <a:pt x="49" y="1"/>
                    <a:pt x="1" y="78"/>
                    <a:pt x="57" y="126"/>
                  </a:cubicBezTo>
                  <a:cubicBezTo>
                    <a:pt x="415" y="435"/>
                    <a:pt x="772" y="757"/>
                    <a:pt x="1141" y="1078"/>
                  </a:cubicBezTo>
                  <a:cubicBezTo>
                    <a:pt x="1156" y="1090"/>
                    <a:pt x="1172" y="1096"/>
                    <a:pt x="1188" y="1096"/>
                  </a:cubicBezTo>
                  <a:cubicBezTo>
                    <a:pt x="1249" y="1096"/>
                    <a:pt x="1305" y="1018"/>
                    <a:pt x="1248" y="971"/>
                  </a:cubicBezTo>
                  <a:cubicBezTo>
                    <a:pt x="891" y="661"/>
                    <a:pt x="522" y="340"/>
                    <a:pt x="153" y="18"/>
                  </a:cubicBezTo>
                  <a:cubicBezTo>
                    <a:pt x="138" y="6"/>
                    <a:pt x="122"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843250" y="1257650"/>
              <a:ext cx="11925" cy="11825"/>
            </a:xfrm>
            <a:custGeom>
              <a:avLst/>
              <a:gdLst/>
              <a:ahLst/>
              <a:cxnLst/>
              <a:rect l="l" t="t" r="r" b="b"/>
              <a:pathLst>
                <a:path w="477" h="473" extrusionOk="0">
                  <a:moveTo>
                    <a:pt x="73" y="1"/>
                  </a:moveTo>
                  <a:cubicBezTo>
                    <a:pt x="54" y="1"/>
                    <a:pt x="36" y="9"/>
                    <a:pt x="24" y="27"/>
                  </a:cubicBezTo>
                  <a:cubicBezTo>
                    <a:pt x="0" y="51"/>
                    <a:pt x="0" y="99"/>
                    <a:pt x="24" y="123"/>
                  </a:cubicBezTo>
                  <a:cubicBezTo>
                    <a:pt x="84" y="158"/>
                    <a:pt x="131" y="206"/>
                    <a:pt x="191" y="265"/>
                  </a:cubicBezTo>
                  <a:cubicBezTo>
                    <a:pt x="215" y="289"/>
                    <a:pt x="239" y="325"/>
                    <a:pt x="262" y="349"/>
                  </a:cubicBezTo>
                  <a:cubicBezTo>
                    <a:pt x="274" y="361"/>
                    <a:pt x="298" y="384"/>
                    <a:pt x="298" y="396"/>
                  </a:cubicBezTo>
                  <a:cubicBezTo>
                    <a:pt x="298" y="396"/>
                    <a:pt x="298" y="408"/>
                    <a:pt x="310" y="408"/>
                  </a:cubicBezTo>
                  <a:cubicBezTo>
                    <a:pt x="310" y="420"/>
                    <a:pt x="322" y="420"/>
                    <a:pt x="322" y="444"/>
                  </a:cubicBezTo>
                  <a:cubicBezTo>
                    <a:pt x="339" y="461"/>
                    <a:pt x="363" y="473"/>
                    <a:pt x="393" y="473"/>
                  </a:cubicBezTo>
                  <a:cubicBezTo>
                    <a:pt x="404" y="473"/>
                    <a:pt x="416" y="471"/>
                    <a:pt x="429" y="468"/>
                  </a:cubicBezTo>
                  <a:cubicBezTo>
                    <a:pt x="453" y="456"/>
                    <a:pt x="477" y="396"/>
                    <a:pt x="453" y="361"/>
                  </a:cubicBezTo>
                  <a:cubicBezTo>
                    <a:pt x="370" y="230"/>
                    <a:pt x="250" y="111"/>
                    <a:pt x="131" y="27"/>
                  </a:cubicBezTo>
                  <a:cubicBezTo>
                    <a:pt x="114" y="9"/>
                    <a:pt x="93"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810800" y="1269625"/>
              <a:ext cx="11050" cy="8675"/>
            </a:xfrm>
            <a:custGeom>
              <a:avLst/>
              <a:gdLst/>
              <a:ahLst/>
              <a:cxnLst/>
              <a:rect l="l" t="t" r="r" b="b"/>
              <a:pathLst>
                <a:path w="442" h="347" extrusionOk="0">
                  <a:moveTo>
                    <a:pt x="84" y="1"/>
                  </a:moveTo>
                  <a:cubicBezTo>
                    <a:pt x="72" y="1"/>
                    <a:pt x="36" y="25"/>
                    <a:pt x="24" y="25"/>
                  </a:cubicBezTo>
                  <a:cubicBezTo>
                    <a:pt x="1" y="48"/>
                    <a:pt x="1" y="96"/>
                    <a:pt x="24" y="120"/>
                  </a:cubicBezTo>
                  <a:cubicBezTo>
                    <a:pt x="120" y="203"/>
                    <a:pt x="203" y="263"/>
                    <a:pt x="298" y="334"/>
                  </a:cubicBezTo>
                  <a:cubicBezTo>
                    <a:pt x="310" y="346"/>
                    <a:pt x="322" y="346"/>
                    <a:pt x="358" y="346"/>
                  </a:cubicBezTo>
                  <a:cubicBezTo>
                    <a:pt x="370" y="346"/>
                    <a:pt x="405" y="334"/>
                    <a:pt x="417" y="334"/>
                  </a:cubicBezTo>
                  <a:cubicBezTo>
                    <a:pt x="441" y="298"/>
                    <a:pt x="441" y="263"/>
                    <a:pt x="417" y="227"/>
                  </a:cubicBezTo>
                  <a:cubicBezTo>
                    <a:pt x="322" y="156"/>
                    <a:pt x="239" y="84"/>
                    <a:pt x="144" y="25"/>
                  </a:cubicBezTo>
                  <a:cubicBezTo>
                    <a:pt x="132" y="1"/>
                    <a:pt x="120"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798000" y="1291050"/>
              <a:ext cx="4800" cy="5400"/>
            </a:xfrm>
            <a:custGeom>
              <a:avLst/>
              <a:gdLst/>
              <a:ahLst/>
              <a:cxnLst/>
              <a:rect l="l" t="t" r="r" b="b"/>
              <a:pathLst>
                <a:path w="192" h="216" extrusionOk="0">
                  <a:moveTo>
                    <a:pt x="60" y="1"/>
                  </a:moveTo>
                  <a:cubicBezTo>
                    <a:pt x="48" y="1"/>
                    <a:pt x="36" y="13"/>
                    <a:pt x="36" y="13"/>
                  </a:cubicBezTo>
                  <a:cubicBezTo>
                    <a:pt x="24" y="25"/>
                    <a:pt x="1" y="37"/>
                    <a:pt x="1" y="61"/>
                  </a:cubicBezTo>
                  <a:lnTo>
                    <a:pt x="1" y="72"/>
                  </a:lnTo>
                  <a:cubicBezTo>
                    <a:pt x="1" y="84"/>
                    <a:pt x="1" y="96"/>
                    <a:pt x="24" y="108"/>
                  </a:cubicBezTo>
                  <a:cubicBezTo>
                    <a:pt x="36" y="144"/>
                    <a:pt x="48" y="156"/>
                    <a:pt x="60" y="191"/>
                  </a:cubicBezTo>
                  <a:cubicBezTo>
                    <a:pt x="60" y="203"/>
                    <a:pt x="84" y="203"/>
                    <a:pt x="84" y="203"/>
                  </a:cubicBezTo>
                  <a:cubicBezTo>
                    <a:pt x="84" y="203"/>
                    <a:pt x="96" y="215"/>
                    <a:pt x="108" y="215"/>
                  </a:cubicBezTo>
                  <a:lnTo>
                    <a:pt x="132" y="215"/>
                  </a:lnTo>
                  <a:cubicBezTo>
                    <a:pt x="155" y="215"/>
                    <a:pt x="155" y="215"/>
                    <a:pt x="167" y="203"/>
                  </a:cubicBezTo>
                  <a:cubicBezTo>
                    <a:pt x="179" y="191"/>
                    <a:pt x="191" y="168"/>
                    <a:pt x="191" y="156"/>
                  </a:cubicBezTo>
                  <a:lnTo>
                    <a:pt x="191" y="144"/>
                  </a:lnTo>
                  <a:cubicBezTo>
                    <a:pt x="191" y="132"/>
                    <a:pt x="191" y="108"/>
                    <a:pt x="179" y="96"/>
                  </a:cubicBezTo>
                  <a:cubicBezTo>
                    <a:pt x="167" y="72"/>
                    <a:pt x="155" y="61"/>
                    <a:pt x="132" y="25"/>
                  </a:cubicBezTo>
                  <a:cubicBezTo>
                    <a:pt x="132" y="13"/>
                    <a:pt x="120" y="13"/>
                    <a:pt x="120" y="13"/>
                  </a:cubicBezTo>
                  <a:cubicBezTo>
                    <a:pt x="120" y="13"/>
                    <a:pt x="108"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797400" y="1308025"/>
              <a:ext cx="4800" cy="3900"/>
            </a:xfrm>
            <a:custGeom>
              <a:avLst/>
              <a:gdLst/>
              <a:ahLst/>
              <a:cxnLst/>
              <a:rect l="l" t="t" r="r" b="b"/>
              <a:pathLst>
                <a:path w="192" h="156" extrusionOk="0">
                  <a:moveTo>
                    <a:pt x="84" y="1"/>
                  </a:moveTo>
                  <a:cubicBezTo>
                    <a:pt x="1" y="1"/>
                    <a:pt x="1" y="155"/>
                    <a:pt x="84" y="155"/>
                  </a:cubicBezTo>
                  <a:cubicBezTo>
                    <a:pt x="191" y="155"/>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835200" y="1338275"/>
              <a:ext cx="12525" cy="11150"/>
            </a:xfrm>
            <a:custGeom>
              <a:avLst/>
              <a:gdLst/>
              <a:ahLst/>
              <a:cxnLst/>
              <a:rect l="l" t="t" r="r" b="b"/>
              <a:pathLst>
                <a:path w="501" h="446" extrusionOk="0">
                  <a:moveTo>
                    <a:pt x="97" y="1"/>
                  </a:moveTo>
                  <a:cubicBezTo>
                    <a:pt x="69" y="1"/>
                    <a:pt x="34" y="14"/>
                    <a:pt x="25" y="41"/>
                  </a:cubicBezTo>
                  <a:cubicBezTo>
                    <a:pt x="1" y="88"/>
                    <a:pt x="1" y="112"/>
                    <a:pt x="49" y="148"/>
                  </a:cubicBezTo>
                  <a:cubicBezTo>
                    <a:pt x="60" y="160"/>
                    <a:pt x="84" y="160"/>
                    <a:pt x="96" y="172"/>
                  </a:cubicBezTo>
                  <a:lnTo>
                    <a:pt x="108" y="184"/>
                  </a:lnTo>
                  <a:lnTo>
                    <a:pt x="120" y="184"/>
                  </a:lnTo>
                  <a:cubicBezTo>
                    <a:pt x="156" y="207"/>
                    <a:pt x="180" y="231"/>
                    <a:pt x="203" y="267"/>
                  </a:cubicBezTo>
                  <a:cubicBezTo>
                    <a:pt x="239" y="303"/>
                    <a:pt x="299" y="362"/>
                    <a:pt x="346" y="422"/>
                  </a:cubicBezTo>
                  <a:cubicBezTo>
                    <a:pt x="358" y="446"/>
                    <a:pt x="382" y="446"/>
                    <a:pt x="406" y="446"/>
                  </a:cubicBezTo>
                  <a:cubicBezTo>
                    <a:pt x="418" y="446"/>
                    <a:pt x="453" y="422"/>
                    <a:pt x="465" y="422"/>
                  </a:cubicBezTo>
                  <a:cubicBezTo>
                    <a:pt x="477" y="410"/>
                    <a:pt x="501" y="398"/>
                    <a:pt x="477" y="362"/>
                  </a:cubicBezTo>
                  <a:cubicBezTo>
                    <a:pt x="477" y="350"/>
                    <a:pt x="465" y="338"/>
                    <a:pt x="465" y="303"/>
                  </a:cubicBezTo>
                  <a:cubicBezTo>
                    <a:pt x="358" y="207"/>
                    <a:pt x="251" y="100"/>
                    <a:pt x="120" y="5"/>
                  </a:cubicBezTo>
                  <a:cubicBezTo>
                    <a:pt x="114" y="2"/>
                    <a:pt x="106" y="1"/>
                    <a:pt x="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859625" y="1329150"/>
              <a:ext cx="5075" cy="4500"/>
            </a:xfrm>
            <a:custGeom>
              <a:avLst/>
              <a:gdLst/>
              <a:ahLst/>
              <a:cxnLst/>
              <a:rect l="l" t="t" r="r" b="b"/>
              <a:pathLst>
                <a:path w="203" h="180" extrusionOk="0">
                  <a:moveTo>
                    <a:pt x="48" y="1"/>
                  </a:moveTo>
                  <a:cubicBezTo>
                    <a:pt x="36" y="1"/>
                    <a:pt x="36" y="25"/>
                    <a:pt x="24" y="25"/>
                  </a:cubicBezTo>
                  <a:lnTo>
                    <a:pt x="12" y="37"/>
                  </a:lnTo>
                  <a:cubicBezTo>
                    <a:pt x="12" y="49"/>
                    <a:pt x="0" y="61"/>
                    <a:pt x="0" y="84"/>
                  </a:cubicBezTo>
                  <a:lnTo>
                    <a:pt x="0" y="96"/>
                  </a:lnTo>
                  <a:cubicBezTo>
                    <a:pt x="0" y="96"/>
                    <a:pt x="0" y="108"/>
                    <a:pt x="12" y="120"/>
                  </a:cubicBezTo>
                  <a:lnTo>
                    <a:pt x="60" y="168"/>
                  </a:lnTo>
                  <a:cubicBezTo>
                    <a:pt x="60" y="168"/>
                    <a:pt x="72" y="180"/>
                    <a:pt x="84" y="180"/>
                  </a:cubicBezTo>
                  <a:lnTo>
                    <a:pt x="143" y="180"/>
                  </a:lnTo>
                  <a:cubicBezTo>
                    <a:pt x="155" y="180"/>
                    <a:pt x="155" y="168"/>
                    <a:pt x="167" y="168"/>
                  </a:cubicBezTo>
                  <a:lnTo>
                    <a:pt x="191" y="156"/>
                  </a:lnTo>
                  <a:cubicBezTo>
                    <a:pt x="191" y="144"/>
                    <a:pt x="203" y="120"/>
                    <a:pt x="203" y="108"/>
                  </a:cubicBezTo>
                  <a:lnTo>
                    <a:pt x="203" y="96"/>
                  </a:lnTo>
                  <a:cubicBezTo>
                    <a:pt x="203" y="84"/>
                    <a:pt x="191" y="61"/>
                    <a:pt x="191" y="61"/>
                  </a:cubicBezTo>
                  <a:lnTo>
                    <a:pt x="143" y="25"/>
                  </a:lnTo>
                  <a:cubicBezTo>
                    <a:pt x="143" y="25"/>
                    <a:pt x="131"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889375" y="1351400"/>
              <a:ext cx="8675" cy="8600"/>
            </a:xfrm>
            <a:custGeom>
              <a:avLst/>
              <a:gdLst/>
              <a:ahLst/>
              <a:cxnLst/>
              <a:rect l="l" t="t" r="r" b="b"/>
              <a:pathLst>
                <a:path w="347" h="344" extrusionOk="0">
                  <a:moveTo>
                    <a:pt x="74" y="1"/>
                  </a:moveTo>
                  <a:cubicBezTo>
                    <a:pt x="54" y="1"/>
                    <a:pt x="37" y="10"/>
                    <a:pt x="25" y="28"/>
                  </a:cubicBezTo>
                  <a:cubicBezTo>
                    <a:pt x="1" y="52"/>
                    <a:pt x="1" y="99"/>
                    <a:pt x="25" y="123"/>
                  </a:cubicBezTo>
                  <a:lnTo>
                    <a:pt x="215" y="325"/>
                  </a:lnTo>
                  <a:cubicBezTo>
                    <a:pt x="233" y="337"/>
                    <a:pt x="254" y="343"/>
                    <a:pt x="273" y="343"/>
                  </a:cubicBezTo>
                  <a:cubicBezTo>
                    <a:pt x="293" y="343"/>
                    <a:pt x="310" y="337"/>
                    <a:pt x="322" y="325"/>
                  </a:cubicBezTo>
                  <a:cubicBezTo>
                    <a:pt x="346" y="290"/>
                    <a:pt x="346" y="242"/>
                    <a:pt x="322" y="218"/>
                  </a:cubicBezTo>
                  <a:cubicBezTo>
                    <a:pt x="263" y="159"/>
                    <a:pt x="203" y="87"/>
                    <a:pt x="132" y="28"/>
                  </a:cubicBezTo>
                  <a:cubicBezTo>
                    <a:pt x="114" y="10"/>
                    <a:pt x="93" y="1"/>
                    <a:pt x="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800375" y="1374700"/>
              <a:ext cx="11350" cy="12050"/>
            </a:xfrm>
            <a:custGeom>
              <a:avLst/>
              <a:gdLst/>
              <a:ahLst/>
              <a:cxnLst/>
              <a:rect l="l" t="t" r="r" b="b"/>
              <a:pathLst>
                <a:path w="454" h="482" extrusionOk="0">
                  <a:moveTo>
                    <a:pt x="72" y="1"/>
                  </a:moveTo>
                  <a:cubicBezTo>
                    <a:pt x="60" y="1"/>
                    <a:pt x="25" y="13"/>
                    <a:pt x="13" y="13"/>
                  </a:cubicBezTo>
                  <a:cubicBezTo>
                    <a:pt x="13" y="24"/>
                    <a:pt x="1" y="84"/>
                    <a:pt x="25" y="120"/>
                  </a:cubicBezTo>
                  <a:cubicBezTo>
                    <a:pt x="84" y="167"/>
                    <a:pt x="144" y="215"/>
                    <a:pt x="191" y="263"/>
                  </a:cubicBezTo>
                  <a:cubicBezTo>
                    <a:pt x="203" y="274"/>
                    <a:pt x="227" y="298"/>
                    <a:pt x="227" y="310"/>
                  </a:cubicBezTo>
                  <a:cubicBezTo>
                    <a:pt x="227" y="310"/>
                    <a:pt x="227" y="322"/>
                    <a:pt x="239" y="322"/>
                  </a:cubicBezTo>
                  <a:lnTo>
                    <a:pt x="251" y="334"/>
                  </a:lnTo>
                  <a:cubicBezTo>
                    <a:pt x="275" y="370"/>
                    <a:pt x="299" y="405"/>
                    <a:pt x="310" y="441"/>
                  </a:cubicBezTo>
                  <a:cubicBezTo>
                    <a:pt x="319" y="468"/>
                    <a:pt x="355" y="481"/>
                    <a:pt x="387" y="481"/>
                  </a:cubicBezTo>
                  <a:cubicBezTo>
                    <a:pt x="398" y="481"/>
                    <a:pt x="409" y="480"/>
                    <a:pt x="418" y="477"/>
                  </a:cubicBezTo>
                  <a:cubicBezTo>
                    <a:pt x="441" y="453"/>
                    <a:pt x="453" y="417"/>
                    <a:pt x="441" y="370"/>
                  </a:cubicBezTo>
                  <a:cubicBezTo>
                    <a:pt x="370" y="239"/>
                    <a:pt x="251" y="120"/>
                    <a:pt x="132" y="13"/>
                  </a:cubicBezTo>
                  <a:cubicBezTo>
                    <a:pt x="120" y="1"/>
                    <a:pt x="96" y="1"/>
                    <a:pt x="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830150" y="1393150"/>
              <a:ext cx="5675" cy="6875"/>
            </a:xfrm>
            <a:custGeom>
              <a:avLst/>
              <a:gdLst/>
              <a:ahLst/>
              <a:cxnLst/>
              <a:rect l="l" t="t" r="r" b="b"/>
              <a:pathLst>
                <a:path w="227" h="275" extrusionOk="0">
                  <a:moveTo>
                    <a:pt x="60" y="1"/>
                  </a:moveTo>
                  <a:cubicBezTo>
                    <a:pt x="48" y="1"/>
                    <a:pt x="48" y="1"/>
                    <a:pt x="24" y="25"/>
                  </a:cubicBezTo>
                  <a:cubicBezTo>
                    <a:pt x="12" y="37"/>
                    <a:pt x="1" y="48"/>
                    <a:pt x="1" y="60"/>
                  </a:cubicBezTo>
                  <a:cubicBezTo>
                    <a:pt x="1" y="84"/>
                    <a:pt x="1" y="108"/>
                    <a:pt x="12" y="120"/>
                  </a:cubicBezTo>
                  <a:cubicBezTo>
                    <a:pt x="48" y="168"/>
                    <a:pt x="60" y="203"/>
                    <a:pt x="84" y="239"/>
                  </a:cubicBezTo>
                  <a:cubicBezTo>
                    <a:pt x="84" y="263"/>
                    <a:pt x="108" y="263"/>
                    <a:pt x="108" y="263"/>
                  </a:cubicBezTo>
                  <a:cubicBezTo>
                    <a:pt x="108" y="263"/>
                    <a:pt x="120" y="275"/>
                    <a:pt x="132" y="275"/>
                  </a:cubicBezTo>
                  <a:lnTo>
                    <a:pt x="167" y="275"/>
                  </a:lnTo>
                  <a:cubicBezTo>
                    <a:pt x="179" y="275"/>
                    <a:pt x="179" y="275"/>
                    <a:pt x="191" y="263"/>
                  </a:cubicBezTo>
                  <a:cubicBezTo>
                    <a:pt x="203" y="239"/>
                    <a:pt x="227" y="227"/>
                    <a:pt x="227" y="215"/>
                  </a:cubicBezTo>
                  <a:cubicBezTo>
                    <a:pt x="227" y="203"/>
                    <a:pt x="227" y="168"/>
                    <a:pt x="203" y="156"/>
                  </a:cubicBezTo>
                  <a:cubicBezTo>
                    <a:pt x="191" y="108"/>
                    <a:pt x="155" y="84"/>
                    <a:pt x="132" y="37"/>
                  </a:cubicBezTo>
                  <a:cubicBezTo>
                    <a:pt x="132" y="25"/>
                    <a:pt x="120" y="25"/>
                    <a:pt x="120" y="25"/>
                  </a:cubicBezTo>
                  <a:cubicBezTo>
                    <a:pt x="120" y="25"/>
                    <a:pt x="108"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846825" y="1414600"/>
              <a:ext cx="6275" cy="5075"/>
            </a:xfrm>
            <a:custGeom>
              <a:avLst/>
              <a:gdLst/>
              <a:ahLst/>
              <a:cxnLst/>
              <a:rect l="l" t="t" r="r" b="b"/>
              <a:pathLst>
                <a:path w="251" h="203" extrusionOk="0">
                  <a:moveTo>
                    <a:pt x="60" y="0"/>
                  </a:moveTo>
                  <a:cubicBezTo>
                    <a:pt x="48" y="0"/>
                    <a:pt x="48" y="12"/>
                    <a:pt x="36" y="12"/>
                  </a:cubicBezTo>
                  <a:cubicBezTo>
                    <a:pt x="12" y="24"/>
                    <a:pt x="0" y="36"/>
                    <a:pt x="12" y="72"/>
                  </a:cubicBezTo>
                  <a:lnTo>
                    <a:pt x="12" y="83"/>
                  </a:lnTo>
                  <a:cubicBezTo>
                    <a:pt x="12" y="83"/>
                    <a:pt x="12" y="95"/>
                    <a:pt x="36" y="119"/>
                  </a:cubicBezTo>
                  <a:lnTo>
                    <a:pt x="107" y="191"/>
                  </a:lnTo>
                  <a:cubicBezTo>
                    <a:pt x="107" y="191"/>
                    <a:pt x="119" y="202"/>
                    <a:pt x="131" y="202"/>
                  </a:cubicBezTo>
                  <a:lnTo>
                    <a:pt x="191" y="202"/>
                  </a:lnTo>
                  <a:cubicBezTo>
                    <a:pt x="203" y="202"/>
                    <a:pt x="203" y="191"/>
                    <a:pt x="227" y="191"/>
                  </a:cubicBezTo>
                  <a:cubicBezTo>
                    <a:pt x="238" y="179"/>
                    <a:pt x="250" y="155"/>
                    <a:pt x="238" y="131"/>
                  </a:cubicBezTo>
                  <a:lnTo>
                    <a:pt x="238" y="119"/>
                  </a:lnTo>
                  <a:cubicBezTo>
                    <a:pt x="238" y="95"/>
                    <a:pt x="227" y="83"/>
                    <a:pt x="227" y="83"/>
                  </a:cubicBezTo>
                  <a:lnTo>
                    <a:pt x="143" y="12"/>
                  </a:lnTo>
                  <a:cubicBezTo>
                    <a:pt x="143" y="12"/>
                    <a:pt x="131" y="0"/>
                    <a:pt x="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778050" y="1407750"/>
              <a:ext cx="7475" cy="6275"/>
            </a:xfrm>
            <a:custGeom>
              <a:avLst/>
              <a:gdLst/>
              <a:ahLst/>
              <a:cxnLst/>
              <a:rect l="l" t="t" r="r" b="b"/>
              <a:pathLst>
                <a:path w="299" h="251" extrusionOk="0">
                  <a:moveTo>
                    <a:pt x="84" y="0"/>
                  </a:moveTo>
                  <a:cubicBezTo>
                    <a:pt x="72" y="0"/>
                    <a:pt x="37" y="0"/>
                    <a:pt x="25" y="12"/>
                  </a:cubicBezTo>
                  <a:cubicBezTo>
                    <a:pt x="13" y="12"/>
                    <a:pt x="1" y="36"/>
                    <a:pt x="1" y="48"/>
                  </a:cubicBezTo>
                  <a:cubicBezTo>
                    <a:pt x="1" y="60"/>
                    <a:pt x="1" y="95"/>
                    <a:pt x="13" y="107"/>
                  </a:cubicBezTo>
                  <a:lnTo>
                    <a:pt x="60" y="155"/>
                  </a:lnTo>
                  <a:lnTo>
                    <a:pt x="108" y="191"/>
                  </a:lnTo>
                  <a:cubicBezTo>
                    <a:pt x="132" y="226"/>
                    <a:pt x="168" y="238"/>
                    <a:pt x="203" y="250"/>
                  </a:cubicBezTo>
                  <a:cubicBezTo>
                    <a:pt x="227" y="250"/>
                    <a:pt x="251" y="250"/>
                    <a:pt x="263" y="238"/>
                  </a:cubicBezTo>
                  <a:cubicBezTo>
                    <a:pt x="287" y="226"/>
                    <a:pt x="299" y="215"/>
                    <a:pt x="299" y="191"/>
                  </a:cubicBezTo>
                  <a:cubicBezTo>
                    <a:pt x="299" y="179"/>
                    <a:pt x="299" y="155"/>
                    <a:pt x="287" y="131"/>
                  </a:cubicBezTo>
                  <a:cubicBezTo>
                    <a:pt x="263" y="119"/>
                    <a:pt x="251" y="107"/>
                    <a:pt x="239" y="107"/>
                  </a:cubicBezTo>
                  <a:cubicBezTo>
                    <a:pt x="227" y="95"/>
                    <a:pt x="191" y="95"/>
                    <a:pt x="180" y="72"/>
                  </a:cubicBezTo>
                  <a:lnTo>
                    <a:pt x="132" y="36"/>
                  </a:lnTo>
                  <a:cubicBezTo>
                    <a:pt x="120" y="12"/>
                    <a:pt x="96" y="0"/>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883725" y="1400000"/>
              <a:ext cx="9250" cy="9250"/>
            </a:xfrm>
            <a:custGeom>
              <a:avLst/>
              <a:gdLst/>
              <a:ahLst/>
              <a:cxnLst/>
              <a:rect l="l" t="t" r="r" b="b"/>
              <a:pathLst>
                <a:path w="370" h="370" extrusionOk="0">
                  <a:moveTo>
                    <a:pt x="84" y="1"/>
                  </a:moveTo>
                  <a:cubicBezTo>
                    <a:pt x="72" y="1"/>
                    <a:pt x="48" y="13"/>
                    <a:pt x="24" y="13"/>
                  </a:cubicBezTo>
                  <a:cubicBezTo>
                    <a:pt x="13" y="24"/>
                    <a:pt x="1" y="36"/>
                    <a:pt x="13" y="72"/>
                  </a:cubicBezTo>
                  <a:cubicBezTo>
                    <a:pt x="13" y="84"/>
                    <a:pt x="24" y="96"/>
                    <a:pt x="24" y="132"/>
                  </a:cubicBezTo>
                  <a:cubicBezTo>
                    <a:pt x="108" y="191"/>
                    <a:pt x="167" y="286"/>
                    <a:pt x="227" y="358"/>
                  </a:cubicBezTo>
                  <a:cubicBezTo>
                    <a:pt x="239" y="370"/>
                    <a:pt x="251" y="370"/>
                    <a:pt x="286" y="370"/>
                  </a:cubicBezTo>
                  <a:cubicBezTo>
                    <a:pt x="298" y="370"/>
                    <a:pt x="322" y="358"/>
                    <a:pt x="346" y="358"/>
                  </a:cubicBezTo>
                  <a:cubicBezTo>
                    <a:pt x="358" y="346"/>
                    <a:pt x="370" y="322"/>
                    <a:pt x="358" y="298"/>
                  </a:cubicBezTo>
                  <a:cubicBezTo>
                    <a:pt x="358" y="286"/>
                    <a:pt x="346" y="263"/>
                    <a:pt x="346" y="239"/>
                  </a:cubicBezTo>
                  <a:cubicBezTo>
                    <a:pt x="286" y="155"/>
                    <a:pt x="227" y="84"/>
                    <a:pt x="144" y="13"/>
                  </a:cubicBezTo>
                  <a:cubicBezTo>
                    <a:pt x="132" y="1"/>
                    <a:pt x="120"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756325" y="1297075"/>
              <a:ext cx="7475" cy="9200"/>
            </a:xfrm>
            <a:custGeom>
              <a:avLst/>
              <a:gdLst/>
              <a:ahLst/>
              <a:cxnLst/>
              <a:rect l="l" t="t" r="r" b="b"/>
              <a:pathLst>
                <a:path w="299" h="368" extrusionOk="0">
                  <a:moveTo>
                    <a:pt x="108" y="0"/>
                  </a:moveTo>
                  <a:cubicBezTo>
                    <a:pt x="99" y="0"/>
                    <a:pt x="91" y="3"/>
                    <a:pt x="84" y="10"/>
                  </a:cubicBezTo>
                  <a:cubicBezTo>
                    <a:pt x="37" y="22"/>
                    <a:pt x="25" y="46"/>
                    <a:pt x="37" y="93"/>
                  </a:cubicBezTo>
                  <a:cubicBezTo>
                    <a:pt x="1" y="129"/>
                    <a:pt x="37" y="189"/>
                    <a:pt x="60" y="236"/>
                  </a:cubicBezTo>
                  <a:cubicBezTo>
                    <a:pt x="96" y="272"/>
                    <a:pt x="132" y="320"/>
                    <a:pt x="179" y="355"/>
                  </a:cubicBezTo>
                  <a:cubicBezTo>
                    <a:pt x="203" y="367"/>
                    <a:pt x="227" y="367"/>
                    <a:pt x="239" y="367"/>
                  </a:cubicBezTo>
                  <a:cubicBezTo>
                    <a:pt x="263" y="367"/>
                    <a:pt x="275" y="355"/>
                    <a:pt x="287" y="331"/>
                  </a:cubicBezTo>
                  <a:cubicBezTo>
                    <a:pt x="298" y="320"/>
                    <a:pt x="298" y="284"/>
                    <a:pt x="298" y="272"/>
                  </a:cubicBezTo>
                  <a:cubicBezTo>
                    <a:pt x="298" y="260"/>
                    <a:pt x="287" y="248"/>
                    <a:pt x="275" y="224"/>
                  </a:cubicBezTo>
                  <a:lnTo>
                    <a:pt x="287" y="224"/>
                  </a:lnTo>
                  <a:cubicBezTo>
                    <a:pt x="263" y="212"/>
                    <a:pt x="239" y="189"/>
                    <a:pt x="227" y="165"/>
                  </a:cubicBezTo>
                  <a:cubicBezTo>
                    <a:pt x="215" y="141"/>
                    <a:pt x="203" y="105"/>
                    <a:pt x="179" y="93"/>
                  </a:cubicBezTo>
                  <a:cubicBezTo>
                    <a:pt x="179" y="81"/>
                    <a:pt x="167" y="70"/>
                    <a:pt x="167" y="46"/>
                  </a:cubicBezTo>
                  <a:cubicBezTo>
                    <a:pt x="159" y="20"/>
                    <a:pt x="132"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728650" y="1333025"/>
              <a:ext cx="6275" cy="5100"/>
            </a:xfrm>
            <a:custGeom>
              <a:avLst/>
              <a:gdLst/>
              <a:ahLst/>
              <a:cxnLst/>
              <a:rect l="l" t="t" r="r" b="b"/>
              <a:pathLst>
                <a:path w="251" h="204" extrusionOk="0">
                  <a:moveTo>
                    <a:pt x="48" y="1"/>
                  </a:moveTo>
                  <a:cubicBezTo>
                    <a:pt x="36" y="1"/>
                    <a:pt x="36" y="13"/>
                    <a:pt x="24" y="13"/>
                  </a:cubicBezTo>
                  <a:cubicBezTo>
                    <a:pt x="12" y="25"/>
                    <a:pt x="1" y="48"/>
                    <a:pt x="12" y="72"/>
                  </a:cubicBezTo>
                  <a:lnTo>
                    <a:pt x="12" y="84"/>
                  </a:lnTo>
                  <a:cubicBezTo>
                    <a:pt x="12" y="84"/>
                    <a:pt x="12" y="108"/>
                    <a:pt x="24" y="120"/>
                  </a:cubicBezTo>
                  <a:lnTo>
                    <a:pt x="96" y="191"/>
                  </a:lnTo>
                  <a:cubicBezTo>
                    <a:pt x="96" y="191"/>
                    <a:pt x="120" y="203"/>
                    <a:pt x="131" y="203"/>
                  </a:cubicBezTo>
                  <a:lnTo>
                    <a:pt x="191" y="203"/>
                  </a:lnTo>
                  <a:cubicBezTo>
                    <a:pt x="203" y="203"/>
                    <a:pt x="203" y="191"/>
                    <a:pt x="215" y="191"/>
                  </a:cubicBezTo>
                  <a:cubicBezTo>
                    <a:pt x="227" y="179"/>
                    <a:pt x="251" y="167"/>
                    <a:pt x="227" y="132"/>
                  </a:cubicBezTo>
                  <a:lnTo>
                    <a:pt x="227" y="120"/>
                  </a:lnTo>
                  <a:cubicBezTo>
                    <a:pt x="227" y="108"/>
                    <a:pt x="215" y="84"/>
                    <a:pt x="215" y="84"/>
                  </a:cubicBezTo>
                  <a:lnTo>
                    <a:pt x="143" y="13"/>
                  </a:lnTo>
                  <a:cubicBezTo>
                    <a:pt x="143" y="13"/>
                    <a:pt x="13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754550" y="1351475"/>
              <a:ext cx="4775" cy="3900"/>
            </a:xfrm>
            <a:custGeom>
              <a:avLst/>
              <a:gdLst/>
              <a:ahLst/>
              <a:cxnLst/>
              <a:rect l="l" t="t" r="r" b="b"/>
              <a:pathLst>
                <a:path w="191" h="156" extrusionOk="0">
                  <a:moveTo>
                    <a:pt x="108" y="1"/>
                  </a:moveTo>
                  <a:cubicBezTo>
                    <a:pt x="0" y="1"/>
                    <a:pt x="0" y="156"/>
                    <a:pt x="108" y="156"/>
                  </a:cubicBezTo>
                  <a:cubicBezTo>
                    <a:pt x="191" y="156"/>
                    <a:pt x="19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750975" y="1397025"/>
              <a:ext cx="4500" cy="3600"/>
            </a:xfrm>
            <a:custGeom>
              <a:avLst/>
              <a:gdLst/>
              <a:ahLst/>
              <a:cxnLst/>
              <a:rect l="l" t="t" r="r" b="b"/>
              <a:pathLst>
                <a:path w="180" h="144" extrusionOk="0">
                  <a:moveTo>
                    <a:pt x="84" y="1"/>
                  </a:moveTo>
                  <a:cubicBezTo>
                    <a:pt x="0" y="1"/>
                    <a:pt x="0" y="143"/>
                    <a:pt x="84" y="143"/>
                  </a:cubicBezTo>
                  <a:cubicBezTo>
                    <a:pt x="179" y="143"/>
                    <a:pt x="179"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753350" y="1441525"/>
              <a:ext cx="10450" cy="10375"/>
            </a:xfrm>
            <a:custGeom>
              <a:avLst/>
              <a:gdLst/>
              <a:ahLst/>
              <a:cxnLst/>
              <a:rect l="l" t="t" r="r" b="b"/>
              <a:pathLst>
                <a:path w="418" h="415" extrusionOk="0">
                  <a:moveTo>
                    <a:pt x="86" y="1"/>
                  </a:moveTo>
                  <a:cubicBezTo>
                    <a:pt x="66" y="1"/>
                    <a:pt x="48" y="7"/>
                    <a:pt x="36" y="18"/>
                  </a:cubicBezTo>
                  <a:cubicBezTo>
                    <a:pt x="1" y="42"/>
                    <a:pt x="1" y="90"/>
                    <a:pt x="36" y="126"/>
                  </a:cubicBezTo>
                  <a:cubicBezTo>
                    <a:pt x="120" y="209"/>
                    <a:pt x="215" y="304"/>
                    <a:pt x="286" y="388"/>
                  </a:cubicBezTo>
                  <a:cubicBezTo>
                    <a:pt x="304" y="405"/>
                    <a:pt x="322" y="414"/>
                    <a:pt x="340" y="414"/>
                  </a:cubicBezTo>
                  <a:cubicBezTo>
                    <a:pt x="358" y="414"/>
                    <a:pt x="376" y="405"/>
                    <a:pt x="394" y="388"/>
                  </a:cubicBezTo>
                  <a:cubicBezTo>
                    <a:pt x="417" y="364"/>
                    <a:pt x="417" y="316"/>
                    <a:pt x="394" y="292"/>
                  </a:cubicBezTo>
                  <a:cubicBezTo>
                    <a:pt x="298" y="197"/>
                    <a:pt x="227" y="114"/>
                    <a:pt x="144" y="18"/>
                  </a:cubicBezTo>
                  <a:cubicBezTo>
                    <a:pt x="126" y="7"/>
                    <a:pt x="105" y="1"/>
                    <a:pt x="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796225" y="1446450"/>
              <a:ext cx="7450" cy="6850"/>
            </a:xfrm>
            <a:custGeom>
              <a:avLst/>
              <a:gdLst/>
              <a:ahLst/>
              <a:cxnLst/>
              <a:rect l="l" t="t" r="r" b="b"/>
              <a:pathLst>
                <a:path w="298" h="274" extrusionOk="0">
                  <a:moveTo>
                    <a:pt x="95" y="0"/>
                  </a:moveTo>
                  <a:cubicBezTo>
                    <a:pt x="72" y="0"/>
                    <a:pt x="48" y="12"/>
                    <a:pt x="24" y="12"/>
                  </a:cubicBezTo>
                  <a:cubicBezTo>
                    <a:pt x="12" y="24"/>
                    <a:pt x="0" y="48"/>
                    <a:pt x="12" y="71"/>
                  </a:cubicBezTo>
                  <a:cubicBezTo>
                    <a:pt x="12" y="83"/>
                    <a:pt x="24" y="119"/>
                    <a:pt x="24" y="131"/>
                  </a:cubicBezTo>
                  <a:lnTo>
                    <a:pt x="155" y="250"/>
                  </a:lnTo>
                  <a:cubicBezTo>
                    <a:pt x="167" y="250"/>
                    <a:pt x="191" y="274"/>
                    <a:pt x="215" y="274"/>
                  </a:cubicBezTo>
                  <a:cubicBezTo>
                    <a:pt x="226" y="274"/>
                    <a:pt x="250" y="250"/>
                    <a:pt x="274" y="250"/>
                  </a:cubicBezTo>
                  <a:cubicBezTo>
                    <a:pt x="286" y="238"/>
                    <a:pt x="298" y="226"/>
                    <a:pt x="286" y="191"/>
                  </a:cubicBezTo>
                  <a:cubicBezTo>
                    <a:pt x="286" y="179"/>
                    <a:pt x="274" y="143"/>
                    <a:pt x="274" y="131"/>
                  </a:cubicBezTo>
                  <a:lnTo>
                    <a:pt x="155" y="12"/>
                  </a:lnTo>
                  <a:cubicBezTo>
                    <a:pt x="131" y="0"/>
                    <a:pt x="119"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871825" y="1444650"/>
              <a:ext cx="4775" cy="3600"/>
            </a:xfrm>
            <a:custGeom>
              <a:avLst/>
              <a:gdLst/>
              <a:ahLst/>
              <a:cxnLst/>
              <a:rect l="l" t="t" r="r" b="b"/>
              <a:pathLst>
                <a:path w="191" h="144" extrusionOk="0">
                  <a:moveTo>
                    <a:pt x="48" y="1"/>
                  </a:moveTo>
                  <a:cubicBezTo>
                    <a:pt x="24" y="1"/>
                    <a:pt x="24" y="13"/>
                    <a:pt x="12" y="13"/>
                  </a:cubicBezTo>
                  <a:cubicBezTo>
                    <a:pt x="12" y="13"/>
                    <a:pt x="0" y="24"/>
                    <a:pt x="0" y="48"/>
                  </a:cubicBezTo>
                  <a:lnTo>
                    <a:pt x="0" y="72"/>
                  </a:lnTo>
                  <a:lnTo>
                    <a:pt x="0" y="84"/>
                  </a:lnTo>
                  <a:cubicBezTo>
                    <a:pt x="0" y="108"/>
                    <a:pt x="12" y="108"/>
                    <a:pt x="12" y="120"/>
                  </a:cubicBezTo>
                  <a:lnTo>
                    <a:pt x="24" y="132"/>
                  </a:lnTo>
                  <a:cubicBezTo>
                    <a:pt x="48" y="132"/>
                    <a:pt x="60" y="143"/>
                    <a:pt x="72" y="143"/>
                  </a:cubicBezTo>
                  <a:lnTo>
                    <a:pt x="143" y="143"/>
                  </a:lnTo>
                  <a:cubicBezTo>
                    <a:pt x="167" y="143"/>
                    <a:pt x="167" y="132"/>
                    <a:pt x="179" y="132"/>
                  </a:cubicBezTo>
                  <a:cubicBezTo>
                    <a:pt x="179" y="132"/>
                    <a:pt x="191" y="120"/>
                    <a:pt x="191" y="108"/>
                  </a:cubicBezTo>
                  <a:lnTo>
                    <a:pt x="191" y="72"/>
                  </a:lnTo>
                  <a:lnTo>
                    <a:pt x="191" y="60"/>
                  </a:lnTo>
                  <a:cubicBezTo>
                    <a:pt x="191" y="48"/>
                    <a:pt x="179" y="24"/>
                    <a:pt x="179" y="24"/>
                  </a:cubicBezTo>
                  <a:lnTo>
                    <a:pt x="167" y="13"/>
                  </a:lnTo>
                  <a:cubicBezTo>
                    <a:pt x="143" y="13"/>
                    <a:pt x="131"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934925" y="1408625"/>
              <a:ext cx="3900" cy="4800"/>
            </a:xfrm>
            <a:custGeom>
              <a:avLst/>
              <a:gdLst/>
              <a:ahLst/>
              <a:cxnLst/>
              <a:rect l="l" t="t" r="r" b="b"/>
              <a:pathLst>
                <a:path w="156" h="192" extrusionOk="0">
                  <a:moveTo>
                    <a:pt x="60" y="1"/>
                  </a:moveTo>
                  <a:cubicBezTo>
                    <a:pt x="48" y="1"/>
                    <a:pt x="36" y="13"/>
                    <a:pt x="36" y="13"/>
                  </a:cubicBezTo>
                  <a:lnTo>
                    <a:pt x="24" y="25"/>
                  </a:lnTo>
                  <a:cubicBezTo>
                    <a:pt x="24" y="37"/>
                    <a:pt x="1" y="49"/>
                    <a:pt x="1" y="72"/>
                  </a:cubicBezTo>
                  <a:lnTo>
                    <a:pt x="1" y="120"/>
                  </a:lnTo>
                  <a:lnTo>
                    <a:pt x="1" y="144"/>
                  </a:lnTo>
                  <a:cubicBezTo>
                    <a:pt x="1" y="156"/>
                    <a:pt x="24" y="156"/>
                    <a:pt x="24" y="168"/>
                  </a:cubicBezTo>
                  <a:cubicBezTo>
                    <a:pt x="24" y="168"/>
                    <a:pt x="36" y="191"/>
                    <a:pt x="48" y="191"/>
                  </a:cubicBezTo>
                  <a:lnTo>
                    <a:pt x="96" y="191"/>
                  </a:lnTo>
                  <a:cubicBezTo>
                    <a:pt x="108" y="191"/>
                    <a:pt x="120" y="168"/>
                    <a:pt x="120" y="168"/>
                  </a:cubicBezTo>
                  <a:lnTo>
                    <a:pt x="143" y="156"/>
                  </a:lnTo>
                  <a:cubicBezTo>
                    <a:pt x="143" y="144"/>
                    <a:pt x="155" y="132"/>
                    <a:pt x="155" y="108"/>
                  </a:cubicBezTo>
                  <a:lnTo>
                    <a:pt x="155" y="72"/>
                  </a:lnTo>
                  <a:lnTo>
                    <a:pt x="155" y="37"/>
                  </a:lnTo>
                  <a:cubicBezTo>
                    <a:pt x="155" y="25"/>
                    <a:pt x="143" y="25"/>
                    <a:pt x="143" y="13"/>
                  </a:cubicBezTo>
                  <a:cubicBezTo>
                    <a:pt x="143" y="13"/>
                    <a:pt x="120"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931050" y="1363100"/>
              <a:ext cx="4500" cy="3900"/>
            </a:xfrm>
            <a:custGeom>
              <a:avLst/>
              <a:gdLst/>
              <a:ahLst/>
              <a:cxnLst/>
              <a:rect l="l" t="t" r="r" b="b"/>
              <a:pathLst>
                <a:path w="180" h="156" extrusionOk="0">
                  <a:moveTo>
                    <a:pt x="84" y="0"/>
                  </a:moveTo>
                  <a:cubicBezTo>
                    <a:pt x="1" y="0"/>
                    <a:pt x="1" y="155"/>
                    <a:pt x="84" y="155"/>
                  </a:cubicBezTo>
                  <a:cubicBezTo>
                    <a:pt x="179" y="155"/>
                    <a:pt x="179" y="0"/>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963200" y="1350900"/>
              <a:ext cx="4500" cy="3600"/>
            </a:xfrm>
            <a:custGeom>
              <a:avLst/>
              <a:gdLst/>
              <a:ahLst/>
              <a:cxnLst/>
              <a:rect l="l" t="t" r="r" b="b"/>
              <a:pathLst>
                <a:path w="180" h="144" extrusionOk="0">
                  <a:moveTo>
                    <a:pt x="96" y="0"/>
                  </a:moveTo>
                  <a:cubicBezTo>
                    <a:pt x="1" y="0"/>
                    <a:pt x="1" y="143"/>
                    <a:pt x="96" y="143"/>
                  </a:cubicBezTo>
                  <a:cubicBezTo>
                    <a:pt x="179" y="143"/>
                    <a:pt x="179" y="0"/>
                    <a:pt x="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798600" y="1517400"/>
              <a:ext cx="14900" cy="12550"/>
            </a:xfrm>
            <a:custGeom>
              <a:avLst/>
              <a:gdLst/>
              <a:ahLst/>
              <a:cxnLst/>
              <a:rect l="l" t="t" r="r" b="b"/>
              <a:pathLst>
                <a:path w="596" h="502" extrusionOk="0">
                  <a:moveTo>
                    <a:pt x="74" y="1"/>
                  </a:moveTo>
                  <a:cubicBezTo>
                    <a:pt x="47" y="1"/>
                    <a:pt x="20" y="9"/>
                    <a:pt x="12" y="31"/>
                  </a:cubicBezTo>
                  <a:cubicBezTo>
                    <a:pt x="0" y="67"/>
                    <a:pt x="0" y="115"/>
                    <a:pt x="36" y="139"/>
                  </a:cubicBezTo>
                  <a:cubicBezTo>
                    <a:pt x="84" y="151"/>
                    <a:pt x="120" y="186"/>
                    <a:pt x="155" y="210"/>
                  </a:cubicBezTo>
                  <a:cubicBezTo>
                    <a:pt x="179" y="234"/>
                    <a:pt x="191" y="246"/>
                    <a:pt x="215" y="258"/>
                  </a:cubicBezTo>
                  <a:cubicBezTo>
                    <a:pt x="215" y="258"/>
                    <a:pt x="239" y="258"/>
                    <a:pt x="239" y="270"/>
                  </a:cubicBezTo>
                  <a:cubicBezTo>
                    <a:pt x="251" y="270"/>
                    <a:pt x="251" y="293"/>
                    <a:pt x="262" y="293"/>
                  </a:cubicBezTo>
                  <a:cubicBezTo>
                    <a:pt x="334" y="353"/>
                    <a:pt x="393" y="412"/>
                    <a:pt x="453" y="484"/>
                  </a:cubicBezTo>
                  <a:cubicBezTo>
                    <a:pt x="471" y="496"/>
                    <a:pt x="492" y="502"/>
                    <a:pt x="511" y="502"/>
                  </a:cubicBezTo>
                  <a:cubicBezTo>
                    <a:pt x="530" y="502"/>
                    <a:pt x="548" y="496"/>
                    <a:pt x="560" y="484"/>
                  </a:cubicBezTo>
                  <a:cubicBezTo>
                    <a:pt x="596" y="448"/>
                    <a:pt x="596" y="412"/>
                    <a:pt x="560" y="377"/>
                  </a:cubicBezTo>
                  <a:cubicBezTo>
                    <a:pt x="429" y="210"/>
                    <a:pt x="274" y="91"/>
                    <a:pt x="120" y="8"/>
                  </a:cubicBezTo>
                  <a:cubicBezTo>
                    <a:pt x="106" y="3"/>
                    <a:pt x="90" y="1"/>
                    <a:pt x="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830750" y="1534250"/>
              <a:ext cx="5675" cy="4775"/>
            </a:xfrm>
            <a:custGeom>
              <a:avLst/>
              <a:gdLst/>
              <a:ahLst/>
              <a:cxnLst/>
              <a:rect l="l" t="t" r="r" b="b"/>
              <a:pathLst>
                <a:path w="227" h="191" extrusionOk="0">
                  <a:moveTo>
                    <a:pt x="60" y="0"/>
                  </a:moveTo>
                  <a:cubicBezTo>
                    <a:pt x="48" y="0"/>
                    <a:pt x="48" y="0"/>
                    <a:pt x="36" y="12"/>
                  </a:cubicBezTo>
                  <a:cubicBezTo>
                    <a:pt x="24" y="12"/>
                    <a:pt x="24" y="36"/>
                    <a:pt x="24" y="36"/>
                  </a:cubicBezTo>
                  <a:cubicBezTo>
                    <a:pt x="24" y="48"/>
                    <a:pt x="0" y="48"/>
                    <a:pt x="0" y="60"/>
                  </a:cubicBezTo>
                  <a:lnTo>
                    <a:pt x="0" y="84"/>
                  </a:lnTo>
                  <a:cubicBezTo>
                    <a:pt x="0" y="84"/>
                    <a:pt x="0" y="108"/>
                    <a:pt x="24" y="108"/>
                  </a:cubicBezTo>
                  <a:cubicBezTo>
                    <a:pt x="24" y="119"/>
                    <a:pt x="36" y="119"/>
                    <a:pt x="48" y="131"/>
                  </a:cubicBezTo>
                  <a:cubicBezTo>
                    <a:pt x="48" y="131"/>
                    <a:pt x="60" y="131"/>
                    <a:pt x="60" y="143"/>
                  </a:cubicBezTo>
                  <a:lnTo>
                    <a:pt x="96" y="143"/>
                  </a:lnTo>
                  <a:lnTo>
                    <a:pt x="96" y="167"/>
                  </a:lnTo>
                  <a:cubicBezTo>
                    <a:pt x="96" y="179"/>
                    <a:pt x="108" y="179"/>
                    <a:pt x="108" y="179"/>
                  </a:cubicBezTo>
                  <a:cubicBezTo>
                    <a:pt x="119" y="179"/>
                    <a:pt x="119" y="191"/>
                    <a:pt x="143" y="191"/>
                  </a:cubicBezTo>
                  <a:lnTo>
                    <a:pt x="167" y="191"/>
                  </a:lnTo>
                  <a:cubicBezTo>
                    <a:pt x="167" y="191"/>
                    <a:pt x="179" y="191"/>
                    <a:pt x="179" y="179"/>
                  </a:cubicBezTo>
                  <a:cubicBezTo>
                    <a:pt x="203" y="179"/>
                    <a:pt x="203" y="167"/>
                    <a:pt x="215" y="143"/>
                  </a:cubicBezTo>
                  <a:cubicBezTo>
                    <a:pt x="215" y="143"/>
                    <a:pt x="215" y="131"/>
                    <a:pt x="227" y="131"/>
                  </a:cubicBezTo>
                  <a:lnTo>
                    <a:pt x="227" y="84"/>
                  </a:lnTo>
                  <a:cubicBezTo>
                    <a:pt x="227" y="72"/>
                    <a:pt x="215" y="60"/>
                    <a:pt x="179" y="36"/>
                  </a:cubicBezTo>
                  <a:cubicBezTo>
                    <a:pt x="167" y="36"/>
                    <a:pt x="167" y="12"/>
                    <a:pt x="155" y="12"/>
                  </a:cubicBezTo>
                  <a:cubicBezTo>
                    <a:pt x="155" y="12"/>
                    <a:pt x="143" y="12"/>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897725" y="1529775"/>
              <a:ext cx="4475" cy="3900"/>
            </a:xfrm>
            <a:custGeom>
              <a:avLst/>
              <a:gdLst/>
              <a:ahLst/>
              <a:cxnLst/>
              <a:rect l="l" t="t" r="r" b="b"/>
              <a:pathLst>
                <a:path w="179" h="156" extrusionOk="0">
                  <a:moveTo>
                    <a:pt x="96" y="1"/>
                  </a:moveTo>
                  <a:cubicBezTo>
                    <a:pt x="0" y="1"/>
                    <a:pt x="0" y="156"/>
                    <a:pt x="96" y="156"/>
                  </a:cubicBezTo>
                  <a:cubicBezTo>
                    <a:pt x="179" y="156"/>
                    <a:pt x="179"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960825" y="1504175"/>
              <a:ext cx="5375" cy="3300"/>
            </a:xfrm>
            <a:custGeom>
              <a:avLst/>
              <a:gdLst/>
              <a:ahLst/>
              <a:cxnLst/>
              <a:rect l="l" t="t" r="r" b="b"/>
              <a:pathLst>
                <a:path w="215" h="132" extrusionOk="0">
                  <a:moveTo>
                    <a:pt x="36" y="1"/>
                  </a:moveTo>
                  <a:cubicBezTo>
                    <a:pt x="24" y="1"/>
                    <a:pt x="24" y="13"/>
                    <a:pt x="12" y="13"/>
                  </a:cubicBezTo>
                  <a:cubicBezTo>
                    <a:pt x="12" y="13"/>
                    <a:pt x="0" y="25"/>
                    <a:pt x="0" y="48"/>
                  </a:cubicBezTo>
                  <a:lnTo>
                    <a:pt x="0" y="72"/>
                  </a:lnTo>
                  <a:lnTo>
                    <a:pt x="0" y="84"/>
                  </a:lnTo>
                  <a:cubicBezTo>
                    <a:pt x="0" y="96"/>
                    <a:pt x="12" y="120"/>
                    <a:pt x="12" y="120"/>
                  </a:cubicBezTo>
                  <a:cubicBezTo>
                    <a:pt x="24" y="132"/>
                    <a:pt x="36" y="132"/>
                    <a:pt x="72" y="132"/>
                  </a:cubicBezTo>
                  <a:lnTo>
                    <a:pt x="179" y="132"/>
                  </a:lnTo>
                  <a:cubicBezTo>
                    <a:pt x="191" y="132"/>
                    <a:pt x="191" y="120"/>
                    <a:pt x="203" y="120"/>
                  </a:cubicBezTo>
                  <a:cubicBezTo>
                    <a:pt x="203" y="120"/>
                    <a:pt x="215" y="96"/>
                    <a:pt x="215" y="84"/>
                  </a:cubicBezTo>
                  <a:lnTo>
                    <a:pt x="215" y="60"/>
                  </a:lnTo>
                  <a:lnTo>
                    <a:pt x="215" y="48"/>
                  </a:lnTo>
                  <a:cubicBezTo>
                    <a:pt x="215" y="48"/>
                    <a:pt x="203" y="25"/>
                    <a:pt x="203" y="13"/>
                  </a:cubicBezTo>
                  <a:cubicBezTo>
                    <a:pt x="191" y="1"/>
                    <a:pt x="179" y="1"/>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985225" y="1465200"/>
              <a:ext cx="4500" cy="5075"/>
            </a:xfrm>
            <a:custGeom>
              <a:avLst/>
              <a:gdLst/>
              <a:ahLst/>
              <a:cxnLst/>
              <a:rect l="l" t="t" r="r" b="b"/>
              <a:pathLst>
                <a:path w="180" h="203" extrusionOk="0">
                  <a:moveTo>
                    <a:pt x="96" y="0"/>
                  </a:moveTo>
                  <a:cubicBezTo>
                    <a:pt x="72" y="0"/>
                    <a:pt x="60" y="12"/>
                    <a:pt x="60" y="12"/>
                  </a:cubicBezTo>
                  <a:lnTo>
                    <a:pt x="13" y="60"/>
                  </a:lnTo>
                  <a:cubicBezTo>
                    <a:pt x="13" y="60"/>
                    <a:pt x="1" y="72"/>
                    <a:pt x="1" y="83"/>
                  </a:cubicBezTo>
                  <a:lnTo>
                    <a:pt x="1" y="119"/>
                  </a:lnTo>
                  <a:lnTo>
                    <a:pt x="1" y="143"/>
                  </a:lnTo>
                  <a:cubicBezTo>
                    <a:pt x="1" y="155"/>
                    <a:pt x="13" y="155"/>
                    <a:pt x="13" y="167"/>
                  </a:cubicBezTo>
                  <a:lnTo>
                    <a:pt x="36" y="191"/>
                  </a:lnTo>
                  <a:cubicBezTo>
                    <a:pt x="48" y="191"/>
                    <a:pt x="60" y="203"/>
                    <a:pt x="72" y="203"/>
                  </a:cubicBezTo>
                  <a:lnTo>
                    <a:pt x="96" y="203"/>
                  </a:lnTo>
                  <a:cubicBezTo>
                    <a:pt x="108" y="203"/>
                    <a:pt x="120" y="191"/>
                    <a:pt x="120" y="191"/>
                  </a:cubicBezTo>
                  <a:lnTo>
                    <a:pt x="167" y="143"/>
                  </a:lnTo>
                  <a:cubicBezTo>
                    <a:pt x="167" y="143"/>
                    <a:pt x="179" y="131"/>
                    <a:pt x="179" y="107"/>
                  </a:cubicBezTo>
                  <a:lnTo>
                    <a:pt x="179" y="83"/>
                  </a:lnTo>
                  <a:lnTo>
                    <a:pt x="179" y="60"/>
                  </a:lnTo>
                  <a:cubicBezTo>
                    <a:pt x="179" y="36"/>
                    <a:pt x="179" y="24"/>
                    <a:pt x="167" y="24"/>
                  </a:cubicBezTo>
                  <a:lnTo>
                    <a:pt x="155" y="12"/>
                  </a:lnTo>
                  <a:cubicBezTo>
                    <a:pt x="132" y="12"/>
                    <a:pt x="120"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978075" y="1453875"/>
              <a:ext cx="5100" cy="3900"/>
            </a:xfrm>
            <a:custGeom>
              <a:avLst/>
              <a:gdLst/>
              <a:ahLst/>
              <a:cxnLst/>
              <a:rect l="l" t="t" r="r" b="b"/>
              <a:pathLst>
                <a:path w="204" h="156" extrusionOk="0">
                  <a:moveTo>
                    <a:pt x="96" y="1"/>
                  </a:moveTo>
                  <a:cubicBezTo>
                    <a:pt x="1" y="1"/>
                    <a:pt x="1" y="155"/>
                    <a:pt x="96" y="155"/>
                  </a:cubicBezTo>
                  <a:cubicBezTo>
                    <a:pt x="203" y="155"/>
                    <a:pt x="203"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017975" y="1367550"/>
              <a:ext cx="4475" cy="3900"/>
            </a:xfrm>
            <a:custGeom>
              <a:avLst/>
              <a:gdLst/>
              <a:ahLst/>
              <a:cxnLst/>
              <a:rect l="l" t="t" r="r" b="b"/>
              <a:pathLst>
                <a:path w="179" h="156" extrusionOk="0">
                  <a:moveTo>
                    <a:pt x="96" y="1"/>
                  </a:moveTo>
                  <a:cubicBezTo>
                    <a:pt x="0" y="1"/>
                    <a:pt x="0" y="156"/>
                    <a:pt x="96" y="156"/>
                  </a:cubicBezTo>
                  <a:cubicBezTo>
                    <a:pt x="179" y="156"/>
                    <a:pt x="179"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718825" y="1382150"/>
              <a:ext cx="4500" cy="3600"/>
            </a:xfrm>
            <a:custGeom>
              <a:avLst/>
              <a:gdLst/>
              <a:ahLst/>
              <a:cxnLst/>
              <a:rect l="l" t="t" r="r" b="b"/>
              <a:pathLst>
                <a:path w="180" h="144" extrusionOk="0">
                  <a:moveTo>
                    <a:pt x="96" y="0"/>
                  </a:moveTo>
                  <a:cubicBezTo>
                    <a:pt x="1" y="0"/>
                    <a:pt x="1" y="143"/>
                    <a:pt x="96" y="143"/>
                  </a:cubicBezTo>
                  <a:cubicBezTo>
                    <a:pt x="179" y="143"/>
                    <a:pt x="179" y="0"/>
                    <a:pt x="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763175" y="1363100"/>
              <a:ext cx="4800" cy="3900"/>
            </a:xfrm>
            <a:custGeom>
              <a:avLst/>
              <a:gdLst/>
              <a:ahLst/>
              <a:cxnLst/>
              <a:rect l="l" t="t" r="r" b="b"/>
              <a:pathLst>
                <a:path w="192" h="156" extrusionOk="0">
                  <a:moveTo>
                    <a:pt x="108" y="0"/>
                  </a:moveTo>
                  <a:cubicBezTo>
                    <a:pt x="1" y="0"/>
                    <a:pt x="1" y="155"/>
                    <a:pt x="108" y="155"/>
                  </a:cubicBezTo>
                  <a:cubicBezTo>
                    <a:pt x="191" y="155"/>
                    <a:pt x="191"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813475" y="1330050"/>
              <a:ext cx="4800" cy="3600"/>
            </a:xfrm>
            <a:custGeom>
              <a:avLst/>
              <a:gdLst/>
              <a:ahLst/>
              <a:cxnLst/>
              <a:rect l="l" t="t" r="r" b="b"/>
              <a:pathLst>
                <a:path w="192" h="144" extrusionOk="0">
                  <a:moveTo>
                    <a:pt x="84" y="1"/>
                  </a:moveTo>
                  <a:cubicBezTo>
                    <a:pt x="1" y="1"/>
                    <a:pt x="1" y="144"/>
                    <a:pt x="84" y="144"/>
                  </a:cubicBezTo>
                  <a:cubicBezTo>
                    <a:pt x="191" y="144"/>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774500" y="1303275"/>
              <a:ext cx="4775" cy="3600"/>
            </a:xfrm>
            <a:custGeom>
              <a:avLst/>
              <a:gdLst/>
              <a:ahLst/>
              <a:cxnLst/>
              <a:rect l="l" t="t" r="r" b="b"/>
              <a:pathLst>
                <a:path w="191" h="144" extrusionOk="0">
                  <a:moveTo>
                    <a:pt x="95" y="0"/>
                  </a:moveTo>
                  <a:cubicBezTo>
                    <a:pt x="0" y="0"/>
                    <a:pt x="0" y="143"/>
                    <a:pt x="95" y="143"/>
                  </a:cubicBezTo>
                  <a:cubicBezTo>
                    <a:pt x="191" y="143"/>
                    <a:pt x="191"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784025" y="1262775"/>
              <a:ext cx="11925" cy="9425"/>
            </a:xfrm>
            <a:custGeom>
              <a:avLst/>
              <a:gdLst/>
              <a:ahLst/>
              <a:cxnLst/>
              <a:rect l="l" t="t" r="r" b="b"/>
              <a:pathLst>
                <a:path w="477" h="377" extrusionOk="0">
                  <a:moveTo>
                    <a:pt x="83" y="1"/>
                  </a:moveTo>
                  <a:cubicBezTo>
                    <a:pt x="72" y="1"/>
                    <a:pt x="36" y="13"/>
                    <a:pt x="24" y="13"/>
                  </a:cubicBezTo>
                  <a:cubicBezTo>
                    <a:pt x="12" y="25"/>
                    <a:pt x="0" y="37"/>
                    <a:pt x="12" y="72"/>
                  </a:cubicBezTo>
                  <a:cubicBezTo>
                    <a:pt x="12" y="84"/>
                    <a:pt x="24" y="96"/>
                    <a:pt x="24" y="132"/>
                  </a:cubicBezTo>
                  <a:cubicBezTo>
                    <a:pt x="131" y="215"/>
                    <a:pt x="238" y="310"/>
                    <a:pt x="357" y="370"/>
                  </a:cubicBezTo>
                  <a:cubicBezTo>
                    <a:pt x="365" y="374"/>
                    <a:pt x="377" y="377"/>
                    <a:pt x="390" y="377"/>
                  </a:cubicBezTo>
                  <a:cubicBezTo>
                    <a:pt x="415" y="377"/>
                    <a:pt x="445" y="366"/>
                    <a:pt x="453" y="334"/>
                  </a:cubicBezTo>
                  <a:cubicBezTo>
                    <a:pt x="476" y="310"/>
                    <a:pt x="476" y="263"/>
                    <a:pt x="429" y="239"/>
                  </a:cubicBezTo>
                  <a:cubicBezTo>
                    <a:pt x="405" y="215"/>
                    <a:pt x="369" y="203"/>
                    <a:pt x="357" y="191"/>
                  </a:cubicBezTo>
                  <a:cubicBezTo>
                    <a:pt x="345" y="179"/>
                    <a:pt x="322" y="179"/>
                    <a:pt x="310" y="156"/>
                  </a:cubicBezTo>
                  <a:lnTo>
                    <a:pt x="298" y="156"/>
                  </a:lnTo>
                  <a:lnTo>
                    <a:pt x="286" y="144"/>
                  </a:lnTo>
                  <a:lnTo>
                    <a:pt x="143" y="13"/>
                  </a:lnTo>
                  <a:cubicBezTo>
                    <a:pt x="131" y="1"/>
                    <a:pt x="119"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791150" y="1258625"/>
              <a:ext cx="9250" cy="7450"/>
            </a:xfrm>
            <a:custGeom>
              <a:avLst/>
              <a:gdLst/>
              <a:ahLst/>
              <a:cxnLst/>
              <a:rect l="l" t="t" r="r" b="b"/>
              <a:pathLst>
                <a:path w="370" h="298" extrusionOk="0">
                  <a:moveTo>
                    <a:pt x="84" y="0"/>
                  </a:moveTo>
                  <a:cubicBezTo>
                    <a:pt x="72" y="0"/>
                    <a:pt x="37" y="12"/>
                    <a:pt x="25" y="12"/>
                  </a:cubicBezTo>
                  <a:cubicBezTo>
                    <a:pt x="13" y="24"/>
                    <a:pt x="1" y="36"/>
                    <a:pt x="13" y="72"/>
                  </a:cubicBezTo>
                  <a:cubicBezTo>
                    <a:pt x="13" y="84"/>
                    <a:pt x="13" y="119"/>
                    <a:pt x="25" y="131"/>
                  </a:cubicBezTo>
                  <a:cubicBezTo>
                    <a:pt x="84" y="191"/>
                    <a:pt x="144" y="238"/>
                    <a:pt x="215" y="286"/>
                  </a:cubicBezTo>
                  <a:cubicBezTo>
                    <a:pt x="227" y="298"/>
                    <a:pt x="251" y="298"/>
                    <a:pt x="275" y="298"/>
                  </a:cubicBezTo>
                  <a:cubicBezTo>
                    <a:pt x="298" y="298"/>
                    <a:pt x="322" y="286"/>
                    <a:pt x="334" y="286"/>
                  </a:cubicBezTo>
                  <a:cubicBezTo>
                    <a:pt x="358" y="262"/>
                    <a:pt x="370" y="250"/>
                    <a:pt x="358" y="215"/>
                  </a:cubicBezTo>
                  <a:cubicBezTo>
                    <a:pt x="358" y="203"/>
                    <a:pt x="358" y="179"/>
                    <a:pt x="334" y="155"/>
                  </a:cubicBezTo>
                  <a:cubicBezTo>
                    <a:pt x="275" y="119"/>
                    <a:pt x="215" y="60"/>
                    <a:pt x="144" y="12"/>
                  </a:cubicBezTo>
                  <a:cubicBezTo>
                    <a:pt x="132" y="0"/>
                    <a:pt x="120" y="0"/>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773300" y="1270525"/>
              <a:ext cx="5075" cy="4500"/>
            </a:xfrm>
            <a:custGeom>
              <a:avLst/>
              <a:gdLst/>
              <a:ahLst/>
              <a:cxnLst/>
              <a:rect l="l" t="t" r="r" b="b"/>
              <a:pathLst>
                <a:path w="203" h="180" extrusionOk="0">
                  <a:moveTo>
                    <a:pt x="48" y="0"/>
                  </a:moveTo>
                  <a:cubicBezTo>
                    <a:pt x="36" y="0"/>
                    <a:pt x="36" y="12"/>
                    <a:pt x="24" y="12"/>
                  </a:cubicBezTo>
                  <a:lnTo>
                    <a:pt x="12" y="24"/>
                  </a:lnTo>
                  <a:cubicBezTo>
                    <a:pt x="12" y="48"/>
                    <a:pt x="0" y="60"/>
                    <a:pt x="0" y="72"/>
                  </a:cubicBezTo>
                  <a:lnTo>
                    <a:pt x="0" y="84"/>
                  </a:lnTo>
                  <a:cubicBezTo>
                    <a:pt x="0" y="84"/>
                    <a:pt x="12" y="108"/>
                    <a:pt x="12" y="120"/>
                  </a:cubicBezTo>
                  <a:lnTo>
                    <a:pt x="60" y="167"/>
                  </a:lnTo>
                  <a:cubicBezTo>
                    <a:pt x="60" y="167"/>
                    <a:pt x="72" y="179"/>
                    <a:pt x="84" y="179"/>
                  </a:cubicBezTo>
                  <a:lnTo>
                    <a:pt x="143" y="179"/>
                  </a:lnTo>
                  <a:cubicBezTo>
                    <a:pt x="155" y="179"/>
                    <a:pt x="155" y="167"/>
                    <a:pt x="167" y="167"/>
                  </a:cubicBezTo>
                  <a:lnTo>
                    <a:pt x="191" y="143"/>
                  </a:lnTo>
                  <a:cubicBezTo>
                    <a:pt x="191" y="131"/>
                    <a:pt x="203" y="120"/>
                    <a:pt x="203" y="108"/>
                  </a:cubicBezTo>
                  <a:lnTo>
                    <a:pt x="203" y="84"/>
                  </a:lnTo>
                  <a:cubicBezTo>
                    <a:pt x="203" y="72"/>
                    <a:pt x="191" y="60"/>
                    <a:pt x="191" y="60"/>
                  </a:cubicBezTo>
                  <a:lnTo>
                    <a:pt x="143" y="12"/>
                  </a:lnTo>
                  <a:cubicBezTo>
                    <a:pt x="143" y="12"/>
                    <a:pt x="131"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026196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80"/>
        <p:cNvGrpSpPr/>
        <p:nvPr/>
      </p:nvGrpSpPr>
      <p:grpSpPr>
        <a:xfrm>
          <a:off x="0" y="0"/>
          <a:ext cx="0" cy="0"/>
          <a:chOff x="0" y="0"/>
          <a:chExt cx="0" cy="0"/>
        </a:xfrm>
      </p:grpSpPr>
      <p:sp>
        <p:nvSpPr>
          <p:cNvPr id="381" name="Google Shape;381;p22"/>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382" name="Google Shape;382;p22"/>
          <p:cNvSpPr/>
          <p:nvPr/>
        </p:nvSpPr>
        <p:spPr>
          <a:xfrm flipH="1">
            <a:off x="-1626891" y="-1557025"/>
            <a:ext cx="3101100" cy="31011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flipH="1">
            <a:off x="8064266" y="4003360"/>
            <a:ext cx="2489848" cy="2488567"/>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gradFill>
            <a:gsLst>
              <a:gs pos="0">
                <a:srgbClr val="FFFFFF"/>
              </a:gs>
              <a:gs pos="100000">
                <a:srgbClr val="BEBEBE"/>
              </a:gs>
            </a:gsLst>
            <a:lin ang="5400012" scaled="0"/>
          </a:gradFill>
          <a:ln w="851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flipH="1">
            <a:off x="-723403" y="4191212"/>
            <a:ext cx="1589389" cy="15893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flipH="1">
            <a:off x="-379011" y="4541212"/>
            <a:ext cx="900622" cy="90057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2"/>
          <p:cNvGrpSpPr/>
          <p:nvPr/>
        </p:nvGrpSpPr>
        <p:grpSpPr>
          <a:xfrm flipH="1">
            <a:off x="708843" y="269112"/>
            <a:ext cx="129851" cy="538530"/>
            <a:chOff x="273429" y="0"/>
            <a:chExt cx="129851" cy="538530"/>
          </a:xfrm>
        </p:grpSpPr>
        <p:sp>
          <p:nvSpPr>
            <p:cNvPr id="387" name="Google Shape;387;p22"/>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22"/>
          <p:cNvSpPr/>
          <p:nvPr/>
        </p:nvSpPr>
        <p:spPr>
          <a:xfrm flipH="1">
            <a:off x="-1295494" y="3622354"/>
            <a:ext cx="2727158" cy="2727022"/>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flipH="1">
            <a:off x="8250070" y="-835411"/>
            <a:ext cx="2182106" cy="2182106"/>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flipH="1">
            <a:off x="8333635" y="4272088"/>
            <a:ext cx="1951111" cy="195111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flipH="1">
            <a:off x="-197955" y="4722255"/>
            <a:ext cx="538535" cy="5385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rot="-5400000" flipH="1">
            <a:off x="8236414" y="-220762"/>
            <a:ext cx="50711" cy="1284857"/>
          </a:xfrm>
          <a:custGeom>
            <a:avLst/>
            <a:gdLst/>
            <a:ahLst/>
            <a:cxnLst/>
            <a:rect l="l" t="t" r="r" b="b"/>
            <a:pathLst>
              <a:path w="1520" h="38512" fill="none" extrusionOk="0">
                <a:moveTo>
                  <a:pt x="1520" y="0"/>
                </a:moveTo>
                <a:cubicBezTo>
                  <a:pt x="1520" y="1216"/>
                  <a:pt x="0" y="1216"/>
                  <a:pt x="0" y="2402"/>
                </a:cubicBezTo>
                <a:cubicBezTo>
                  <a:pt x="0" y="3617"/>
                  <a:pt x="1520" y="3617"/>
                  <a:pt x="1520" y="4803"/>
                </a:cubicBezTo>
                <a:cubicBezTo>
                  <a:pt x="1520" y="6019"/>
                  <a:pt x="0" y="6019"/>
                  <a:pt x="0" y="7234"/>
                </a:cubicBezTo>
                <a:cubicBezTo>
                  <a:pt x="0" y="8420"/>
                  <a:pt x="1520" y="8420"/>
                  <a:pt x="1520" y="9636"/>
                </a:cubicBezTo>
                <a:cubicBezTo>
                  <a:pt x="1520" y="10821"/>
                  <a:pt x="0" y="10821"/>
                  <a:pt x="0" y="12037"/>
                </a:cubicBezTo>
                <a:cubicBezTo>
                  <a:pt x="0" y="13222"/>
                  <a:pt x="1520" y="13222"/>
                  <a:pt x="1520" y="14438"/>
                </a:cubicBezTo>
                <a:cubicBezTo>
                  <a:pt x="1520" y="15654"/>
                  <a:pt x="0" y="15624"/>
                  <a:pt x="0" y="16839"/>
                </a:cubicBezTo>
                <a:cubicBezTo>
                  <a:pt x="0" y="18055"/>
                  <a:pt x="1520" y="18055"/>
                  <a:pt x="1520" y="19241"/>
                </a:cubicBezTo>
                <a:cubicBezTo>
                  <a:pt x="1520" y="20457"/>
                  <a:pt x="0" y="20457"/>
                  <a:pt x="0" y="21642"/>
                </a:cubicBezTo>
                <a:cubicBezTo>
                  <a:pt x="0" y="22858"/>
                  <a:pt x="1520" y="22858"/>
                  <a:pt x="1520" y="24043"/>
                </a:cubicBezTo>
                <a:cubicBezTo>
                  <a:pt x="1520" y="25259"/>
                  <a:pt x="0" y="25259"/>
                  <a:pt x="0" y="26475"/>
                </a:cubicBezTo>
                <a:cubicBezTo>
                  <a:pt x="0" y="27660"/>
                  <a:pt x="1520" y="27660"/>
                  <a:pt x="1520" y="28876"/>
                </a:cubicBezTo>
                <a:cubicBezTo>
                  <a:pt x="1520" y="30062"/>
                  <a:pt x="0" y="30062"/>
                  <a:pt x="0" y="31277"/>
                </a:cubicBezTo>
                <a:cubicBezTo>
                  <a:pt x="0" y="32493"/>
                  <a:pt x="1520" y="32493"/>
                  <a:pt x="1520" y="33679"/>
                </a:cubicBezTo>
                <a:cubicBezTo>
                  <a:pt x="1520" y="34894"/>
                  <a:pt x="0" y="34894"/>
                  <a:pt x="0" y="36110"/>
                </a:cubicBezTo>
                <a:cubicBezTo>
                  <a:pt x="0" y="37296"/>
                  <a:pt x="1520" y="37296"/>
                  <a:pt x="1520" y="38512"/>
                </a:cubicBezTo>
              </a:path>
            </a:pathLst>
          </a:custGeom>
          <a:solidFill>
            <a:schemeClr val="accent3"/>
          </a:solid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564871"/>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08"/>
        <p:cNvGrpSpPr/>
        <p:nvPr/>
      </p:nvGrpSpPr>
      <p:grpSpPr>
        <a:xfrm>
          <a:off x="0" y="0"/>
          <a:ext cx="0" cy="0"/>
          <a:chOff x="0" y="0"/>
          <a:chExt cx="0" cy="0"/>
        </a:xfrm>
      </p:grpSpPr>
      <p:sp>
        <p:nvSpPr>
          <p:cNvPr id="409" name="Google Shape;409;p23"/>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410" name="Google Shape;410;p23"/>
          <p:cNvSpPr/>
          <p:nvPr/>
        </p:nvSpPr>
        <p:spPr>
          <a:xfrm flipH="1">
            <a:off x="-1272662" y="-1309175"/>
            <a:ext cx="2429252" cy="242911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flipH="1">
            <a:off x="-920440" y="4355702"/>
            <a:ext cx="1622950" cy="1634213"/>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flipH="1">
            <a:off x="7608649" y="-1520362"/>
            <a:ext cx="3021300" cy="30213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flipH="1">
            <a:off x="8459804" y="-669663"/>
            <a:ext cx="1318991" cy="1318922"/>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flipH="1">
            <a:off x="8744417" y="-385022"/>
            <a:ext cx="749765" cy="74962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flipH="1">
            <a:off x="605662" y="1172421"/>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flipH="1">
            <a:off x="7955636" y="-1173312"/>
            <a:ext cx="2327327" cy="232719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flipH="1">
            <a:off x="8497033" y="4377927"/>
            <a:ext cx="1298518" cy="1307529"/>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flipH="1">
            <a:off x="8231258" y="4278500"/>
            <a:ext cx="741000" cy="7410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flipH="1">
            <a:off x="8883753" y="-245225"/>
            <a:ext cx="471092" cy="47102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771874"/>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20"/>
        <p:cNvGrpSpPr/>
        <p:nvPr/>
      </p:nvGrpSpPr>
      <p:grpSpPr>
        <a:xfrm>
          <a:off x="0" y="0"/>
          <a:ext cx="0" cy="0"/>
          <a:chOff x="0" y="0"/>
          <a:chExt cx="0" cy="0"/>
        </a:xfrm>
      </p:grpSpPr>
      <p:sp>
        <p:nvSpPr>
          <p:cNvPr id="421" name="Google Shape;421;p24"/>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422" name="Google Shape;422;p24"/>
          <p:cNvSpPr/>
          <p:nvPr/>
        </p:nvSpPr>
        <p:spPr>
          <a:xfrm flipH="1">
            <a:off x="-1272662" y="-1309175"/>
            <a:ext cx="2429252" cy="242911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flipH="1">
            <a:off x="-920440" y="4355702"/>
            <a:ext cx="1622950" cy="1634213"/>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flipH="1">
            <a:off x="7608649" y="-1520362"/>
            <a:ext cx="3021300" cy="30213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flipH="1">
            <a:off x="8459804" y="-669663"/>
            <a:ext cx="1318991" cy="1318922"/>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flipH="1">
            <a:off x="8744417" y="-385022"/>
            <a:ext cx="749765" cy="74962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flipH="1">
            <a:off x="8580387" y="3813196"/>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flipH="1">
            <a:off x="7955636" y="-1173312"/>
            <a:ext cx="2327327" cy="232719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flipH="1">
            <a:off x="8497033" y="4377927"/>
            <a:ext cx="1298518" cy="1307529"/>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flipH="1">
            <a:off x="8231258" y="4278500"/>
            <a:ext cx="741000" cy="7410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flipH="1">
            <a:off x="8883753" y="-245225"/>
            <a:ext cx="471092" cy="47102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718121"/>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432"/>
        <p:cNvGrpSpPr/>
        <p:nvPr/>
      </p:nvGrpSpPr>
      <p:grpSpPr>
        <a:xfrm>
          <a:off x="0" y="0"/>
          <a:ext cx="0" cy="0"/>
          <a:chOff x="0" y="0"/>
          <a:chExt cx="0" cy="0"/>
        </a:xfrm>
      </p:grpSpPr>
      <p:sp>
        <p:nvSpPr>
          <p:cNvPr id="433" name="Google Shape;433;p25"/>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434" name="Google Shape;434;p25"/>
          <p:cNvSpPr/>
          <p:nvPr/>
        </p:nvSpPr>
        <p:spPr>
          <a:xfrm>
            <a:off x="8045172" y="-1326313"/>
            <a:ext cx="2429252" cy="242911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280228" y="4189152"/>
            <a:ext cx="1622950" cy="1634213"/>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421508" y="-441063"/>
            <a:ext cx="1318991" cy="1318922"/>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136894" y="-156422"/>
            <a:ext cx="749765" cy="74962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8368902" y="1155284"/>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925675" y="-944712"/>
            <a:ext cx="2327327" cy="232719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438275" y="4229650"/>
            <a:ext cx="1352532" cy="136191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442" y="-16625"/>
            <a:ext cx="471092" cy="47102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flipH="1">
            <a:off x="431107" y="1658200"/>
            <a:ext cx="129851" cy="538530"/>
            <a:chOff x="273429" y="0"/>
            <a:chExt cx="129851" cy="538530"/>
          </a:xfrm>
        </p:grpSpPr>
        <p:sp>
          <p:nvSpPr>
            <p:cNvPr id="443" name="Google Shape;443;p25"/>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5"/>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5"/>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5"/>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5257001"/>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59"/>
        <p:cNvGrpSpPr/>
        <p:nvPr/>
      </p:nvGrpSpPr>
      <p:grpSpPr>
        <a:xfrm>
          <a:off x="0" y="0"/>
          <a:ext cx="0" cy="0"/>
          <a:chOff x="0" y="0"/>
          <a:chExt cx="0" cy="0"/>
        </a:xfrm>
      </p:grpSpPr>
      <p:sp>
        <p:nvSpPr>
          <p:cNvPr id="460" name="Google Shape;460;p26"/>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461" name="Google Shape;461;p26"/>
          <p:cNvSpPr/>
          <p:nvPr/>
        </p:nvSpPr>
        <p:spPr>
          <a:xfrm rot="10800000" flipH="1">
            <a:off x="-482215" y="4203688"/>
            <a:ext cx="1441800" cy="14418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10800000" flipH="1">
            <a:off x="8426536" y="4329868"/>
            <a:ext cx="1441654" cy="144283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rot="10800000" flipH="1">
            <a:off x="8747346" y="4651290"/>
            <a:ext cx="800034" cy="79999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rot="10800000" flipH="1">
            <a:off x="8902160" y="4806083"/>
            <a:ext cx="490407" cy="490407"/>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rot="10800000" flipH="1">
            <a:off x="8112675" y="2198764"/>
            <a:ext cx="740785" cy="745925"/>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rot="10800000" flipH="1">
            <a:off x="7810650" y="-1036669"/>
            <a:ext cx="2429795" cy="24297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rot="10800000" flipH="1">
            <a:off x="-1088190" y="-1138051"/>
            <a:ext cx="2296247" cy="229624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rot="10800000" flipH="1">
            <a:off x="-287225" y="-337370"/>
            <a:ext cx="694316" cy="694886"/>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rot="10800000" flipH="1">
            <a:off x="-143262" y="-193112"/>
            <a:ext cx="406391" cy="40637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rot="10800000" flipH="1">
            <a:off x="-310238" y="4375739"/>
            <a:ext cx="1097804" cy="109769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rot="10800000" flipH="1">
            <a:off x="-131726" y="4554219"/>
            <a:ext cx="740785" cy="740726"/>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rot="10800000" flipH="1">
            <a:off x="407095" y="4867286"/>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10746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473"/>
        <p:cNvGrpSpPr/>
        <p:nvPr/>
      </p:nvGrpSpPr>
      <p:grpSpPr>
        <a:xfrm>
          <a:off x="0" y="0"/>
          <a:ext cx="0" cy="0"/>
          <a:chOff x="0" y="0"/>
          <a:chExt cx="0" cy="0"/>
        </a:xfrm>
      </p:grpSpPr>
      <p:sp>
        <p:nvSpPr>
          <p:cNvPr id="474" name="Google Shape;474;p27"/>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475" name="Google Shape;475;p27"/>
          <p:cNvSpPr/>
          <p:nvPr/>
        </p:nvSpPr>
        <p:spPr>
          <a:xfrm rot="10800000">
            <a:off x="7331084" y="-1345023"/>
            <a:ext cx="3101100" cy="31011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rot="10800000">
            <a:off x="-1445146" y="4246400"/>
            <a:ext cx="2489848" cy="2488567"/>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gradFill>
            <a:gsLst>
              <a:gs pos="0">
                <a:srgbClr val="FFFFFF"/>
              </a:gs>
              <a:gs pos="100000">
                <a:srgbClr val="BEBEBE"/>
              </a:gs>
            </a:gsLst>
            <a:lin ang="5400012" scaled="0"/>
          </a:gradFill>
          <a:ln w="851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rot="10800000">
            <a:off x="-723403" y="-693217"/>
            <a:ext cx="1589389" cy="15893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rot="10800000">
            <a:off x="-379011" y="-354485"/>
            <a:ext cx="900622" cy="90057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rot="10800000">
            <a:off x="-1295494" y="-1262074"/>
            <a:ext cx="2727158" cy="2727022"/>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rot="10800000">
            <a:off x="8250070" y="3740608"/>
            <a:ext cx="2182106" cy="2182106"/>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rot="10800000">
            <a:off x="-1175777" y="4515128"/>
            <a:ext cx="1951111" cy="195111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rot="10800000">
            <a:off x="-197955" y="-173460"/>
            <a:ext cx="538535" cy="5385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rot="-5400000">
            <a:off x="8236414" y="4023207"/>
            <a:ext cx="50711" cy="1284857"/>
          </a:xfrm>
          <a:custGeom>
            <a:avLst/>
            <a:gdLst/>
            <a:ahLst/>
            <a:cxnLst/>
            <a:rect l="l" t="t" r="r" b="b"/>
            <a:pathLst>
              <a:path w="1520" h="38512" fill="none" extrusionOk="0">
                <a:moveTo>
                  <a:pt x="1520" y="0"/>
                </a:moveTo>
                <a:cubicBezTo>
                  <a:pt x="1520" y="1216"/>
                  <a:pt x="0" y="1216"/>
                  <a:pt x="0" y="2402"/>
                </a:cubicBezTo>
                <a:cubicBezTo>
                  <a:pt x="0" y="3617"/>
                  <a:pt x="1520" y="3617"/>
                  <a:pt x="1520" y="4803"/>
                </a:cubicBezTo>
                <a:cubicBezTo>
                  <a:pt x="1520" y="6019"/>
                  <a:pt x="0" y="6019"/>
                  <a:pt x="0" y="7234"/>
                </a:cubicBezTo>
                <a:cubicBezTo>
                  <a:pt x="0" y="8420"/>
                  <a:pt x="1520" y="8420"/>
                  <a:pt x="1520" y="9636"/>
                </a:cubicBezTo>
                <a:cubicBezTo>
                  <a:pt x="1520" y="10821"/>
                  <a:pt x="0" y="10821"/>
                  <a:pt x="0" y="12037"/>
                </a:cubicBezTo>
                <a:cubicBezTo>
                  <a:pt x="0" y="13222"/>
                  <a:pt x="1520" y="13222"/>
                  <a:pt x="1520" y="14438"/>
                </a:cubicBezTo>
                <a:cubicBezTo>
                  <a:pt x="1520" y="15654"/>
                  <a:pt x="0" y="15624"/>
                  <a:pt x="0" y="16839"/>
                </a:cubicBezTo>
                <a:cubicBezTo>
                  <a:pt x="0" y="18055"/>
                  <a:pt x="1520" y="18055"/>
                  <a:pt x="1520" y="19241"/>
                </a:cubicBezTo>
                <a:cubicBezTo>
                  <a:pt x="1520" y="20457"/>
                  <a:pt x="0" y="20457"/>
                  <a:pt x="0" y="21642"/>
                </a:cubicBezTo>
                <a:cubicBezTo>
                  <a:pt x="0" y="22858"/>
                  <a:pt x="1520" y="22858"/>
                  <a:pt x="1520" y="24043"/>
                </a:cubicBezTo>
                <a:cubicBezTo>
                  <a:pt x="1520" y="25259"/>
                  <a:pt x="0" y="25259"/>
                  <a:pt x="0" y="26475"/>
                </a:cubicBezTo>
                <a:cubicBezTo>
                  <a:pt x="0" y="27660"/>
                  <a:pt x="1520" y="27660"/>
                  <a:pt x="1520" y="28876"/>
                </a:cubicBezTo>
                <a:cubicBezTo>
                  <a:pt x="1520" y="30062"/>
                  <a:pt x="0" y="30062"/>
                  <a:pt x="0" y="31277"/>
                </a:cubicBezTo>
                <a:cubicBezTo>
                  <a:pt x="0" y="32493"/>
                  <a:pt x="1520" y="32493"/>
                  <a:pt x="1520" y="33679"/>
                </a:cubicBezTo>
                <a:cubicBezTo>
                  <a:pt x="1520" y="34894"/>
                  <a:pt x="0" y="34894"/>
                  <a:pt x="0" y="36110"/>
                </a:cubicBezTo>
                <a:cubicBezTo>
                  <a:pt x="0" y="37296"/>
                  <a:pt x="1520" y="37296"/>
                  <a:pt x="1520" y="38512"/>
                </a:cubicBezTo>
              </a:path>
            </a:pathLst>
          </a:custGeom>
          <a:solidFill>
            <a:schemeClr val="accent3"/>
          </a:solid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646563"/>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84"/>
        <p:cNvGrpSpPr/>
        <p:nvPr/>
      </p:nvGrpSpPr>
      <p:grpSpPr>
        <a:xfrm>
          <a:off x="0" y="0"/>
          <a:ext cx="0" cy="0"/>
          <a:chOff x="0" y="0"/>
          <a:chExt cx="0" cy="0"/>
        </a:xfrm>
      </p:grpSpPr>
      <p:sp>
        <p:nvSpPr>
          <p:cNvPr id="485" name="Google Shape;485;p28"/>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486" name="Google Shape;486;p28"/>
          <p:cNvSpPr/>
          <p:nvPr/>
        </p:nvSpPr>
        <p:spPr>
          <a:xfrm>
            <a:off x="7285332" y="58152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rot="10800000" flipH="1">
            <a:off x="-1494029" y="-1705902"/>
            <a:ext cx="3016500" cy="30165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28"/>
          <p:cNvGrpSpPr/>
          <p:nvPr/>
        </p:nvGrpSpPr>
        <p:grpSpPr>
          <a:xfrm flipH="1">
            <a:off x="8663982" y="772075"/>
            <a:ext cx="129851" cy="538530"/>
            <a:chOff x="273429" y="0"/>
            <a:chExt cx="129851" cy="538530"/>
          </a:xfrm>
        </p:grpSpPr>
        <p:sp>
          <p:nvSpPr>
            <p:cNvPr id="489" name="Google Shape;489;p28"/>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3344203"/>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505"/>
        <p:cNvGrpSpPr/>
        <p:nvPr/>
      </p:nvGrpSpPr>
      <p:grpSpPr>
        <a:xfrm>
          <a:off x="0" y="0"/>
          <a:ext cx="0" cy="0"/>
          <a:chOff x="0" y="0"/>
          <a:chExt cx="0" cy="0"/>
        </a:xfrm>
      </p:grpSpPr>
      <p:sp>
        <p:nvSpPr>
          <p:cNvPr id="506" name="Google Shape;506;p29"/>
          <p:cNvSpPr/>
          <p:nvPr/>
        </p:nvSpPr>
        <p:spPr>
          <a:xfrm rot="-8568487" flipH="1">
            <a:off x="160172" y="2036050"/>
            <a:ext cx="2946968" cy="2945658"/>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accent4"/>
          </a:solidFill>
          <a:ln w="8510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rot="-8568429" flipH="1">
            <a:off x="1158139" y="3033450"/>
            <a:ext cx="950989" cy="950989"/>
          </a:xfrm>
          <a:custGeom>
            <a:avLst/>
            <a:gdLst/>
            <a:ahLst/>
            <a:cxnLst/>
            <a:rect l="l" t="t" r="r" b="b"/>
            <a:pathLst>
              <a:path w="23983" h="23983" extrusionOk="0">
                <a:moveTo>
                  <a:pt x="14347" y="1277"/>
                </a:moveTo>
                <a:cubicBezTo>
                  <a:pt x="20244" y="2584"/>
                  <a:pt x="23983" y="8420"/>
                  <a:pt x="22706" y="14317"/>
                </a:cubicBezTo>
                <a:cubicBezTo>
                  <a:pt x="21399" y="20213"/>
                  <a:pt x="15563" y="23982"/>
                  <a:pt x="9667" y="22675"/>
                </a:cubicBezTo>
                <a:cubicBezTo>
                  <a:pt x="3739" y="21399"/>
                  <a:pt x="1" y="15563"/>
                  <a:pt x="1308" y="9636"/>
                </a:cubicBezTo>
                <a:cubicBezTo>
                  <a:pt x="2584" y="3739"/>
                  <a:pt x="8420" y="0"/>
                  <a:pt x="14347" y="1277"/>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rot="-8568329" flipH="1">
            <a:off x="2830860" y="-3567"/>
            <a:ext cx="2649000" cy="2648134"/>
          </a:xfrm>
          <a:custGeom>
            <a:avLst/>
            <a:gdLst/>
            <a:ahLst/>
            <a:cxnLst/>
            <a:rect l="l" t="t" r="r" b="b"/>
            <a:pathLst>
              <a:path w="91796" h="91766" fill="none" extrusionOk="0">
                <a:moveTo>
                  <a:pt x="75473" y="16323"/>
                </a:moveTo>
                <a:cubicBezTo>
                  <a:pt x="91795" y="32646"/>
                  <a:pt x="91795" y="59120"/>
                  <a:pt x="75473" y="75443"/>
                </a:cubicBezTo>
                <a:cubicBezTo>
                  <a:pt x="59150" y="91765"/>
                  <a:pt x="32675" y="91765"/>
                  <a:pt x="16353" y="75443"/>
                </a:cubicBezTo>
                <a:cubicBezTo>
                  <a:pt x="0" y="59120"/>
                  <a:pt x="0" y="32646"/>
                  <a:pt x="16353" y="16323"/>
                </a:cubicBezTo>
                <a:cubicBezTo>
                  <a:pt x="32675" y="1"/>
                  <a:pt x="59150" y="1"/>
                  <a:pt x="75473" y="16323"/>
                </a:cubicBezTo>
                <a:close/>
              </a:path>
            </a:pathLst>
          </a:custGeom>
          <a:noFill/>
          <a:ln w="182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rot="-8568329" flipH="1">
            <a:off x="3149271" y="314828"/>
            <a:ext cx="2012202" cy="2011307"/>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accent4"/>
          </a:solidFill>
          <a:ln w="8510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rot="2231671" flipH="1">
            <a:off x="3361770" y="546373"/>
            <a:ext cx="1566614" cy="1566614"/>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rot="-8568329" flipH="1">
            <a:off x="3864472" y="1028886"/>
            <a:ext cx="582430" cy="582459"/>
          </a:xfrm>
          <a:custGeom>
            <a:avLst/>
            <a:gdLst/>
            <a:ahLst/>
            <a:cxnLst/>
            <a:rect l="l" t="t" r="r" b="b"/>
            <a:pathLst>
              <a:path w="20183" h="20184" extrusionOk="0">
                <a:moveTo>
                  <a:pt x="20183" y="10092"/>
                </a:moveTo>
                <a:cubicBezTo>
                  <a:pt x="20183" y="15655"/>
                  <a:pt x="15654" y="20184"/>
                  <a:pt x="10092" y="20184"/>
                </a:cubicBezTo>
                <a:cubicBezTo>
                  <a:pt x="4529" y="20184"/>
                  <a:pt x="0" y="15655"/>
                  <a:pt x="0" y="10092"/>
                </a:cubicBezTo>
                <a:cubicBezTo>
                  <a:pt x="0" y="4499"/>
                  <a:pt x="4529" y="1"/>
                  <a:pt x="10092" y="1"/>
                </a:cubicBezTo>
                <a:cubicBezTo>
                  <a:pt x="15654" y="1"/>
                  <a:pt x="20183" y="4499"/>
                  <a:pt x="20183" y="10092"/>
                </a:cubicBezTo>
                <a:close/>
              </a:path>
            </a:pathLst>
          </a:custGeom>
          <a:gradFill>
            <a:gsLst>
              <a:gs pos="0">
                <a:srgbClr val="E2E8DB"/>
              </a:gs>
              <a:gs pos="100000">
                <a:srgbClr val="B6D7A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rot="2231670" flipH="1">
            <a:off x="1801451" y="998792"/>
            <a:ext cx="641933" cy="64190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rot="-8568330" flipH="1">
            <a:off x="1925759" y="1123717"/>
            <a:ext cx="393493" cy="393493"/>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rot="-8568372" flipH="1">
            <a:off x="466401" y="2341453"/>
            <a:ext cx="2334937" cy="2334937"/>
          </a:xfrm>
          <a:prstGeom prst="donut">
            <a:avLst>
              <a:gd name="adj" fmla="val 6601"/>
            </a:avLst>
          </a:pr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rot="-8568339" flipH="1">
            <a:off x="1142211" y="340378"/>
            <a:ext cx="1960231" cy="1960231"/>
          </a:xfrm>
          <a:prstGeom prst="donut">
            <a:avLst>
              <a:gd name="adj" fmla="val 6601"/>
            </a:avLst>
          </a:pr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5158208" y="2221227"/>
            <a:ext cx="205951" cy="205951"/>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7754730" y="4112307"/>
            <a:ext cx="2280647" cy="2280678"/>
          </a:xfrm>
          <a:custGeom>
            <a:avLst/>
            <a:gdLst/>
            <a:ahLst/>
            <a:cxnLst/>
            <a:rect l="l" t="t" r="r" b="b"/>
            <a:pathLst>
              <a:path w="75412" h="75413" extrusionOk="0">
                <a:moveTo>
                  <a:pt x="39150" y="1"/>
                </a:moveTo>
                <a:cubicBezTo>
                  <a:pt x="24469" y="1"/>
                  <a:pt x="11247" y="8846"/>
                  <a:pt x="5623" y="22402"/>
                </a:cubicBezTo>
                <a:cubicBezTo>
                  <a:pt x="0" y="35959"/>
                  <a:pt x="3101" y="51552"/>
                  <a:pt x="13496" y="61947"/>
                </a:cubicBezTo>
                <a:cubicBezTo>
                  <a:pt x="23861" y="72312"/>
                  <a:pt x="39454" y="75412"/>
                  <a:pt x="53010" y="69789"/>
                </a:cubicBezTo>
                <a:cubicBezTo>
                  <a:pt x="66567" y="64196"/>
                  <a:pt x="75412" y="50944"/>
                  <a:pt x="75412" y="36293"/>
                </a:cubicBezTo>
                <a:cubicBezTo>
                  <a:pt x="75381" y="16262"/>
                  <a:pt x="59150" y="31"/>
                  <a:pt x="39150" y="1"/>
                </a:cubicBezTo>
                <a:close/>
                <a:moveTo>
                  <a:pt x="39150" y="67570"/>
                </a:moveTo>
                <a:cubicBezTo>
                  <a:pt x="26475" y="67570"/>
                  <a:pt x="15076" y="59941"/>
                  <a:pt x="10213" y="48269"/>
                </a:cubicBezTo>
                <a:cubicBezTo>
                  <a:pt x="5380" y="36567"/>
                  <a:pt x="8055" y="23101"/>
                  <a:pt x="17022" y="14135"/>
                </a:cubicBezTo>
                <a:cubicBezTo>
                  <a:pt x="25958" y="5199"/>
                  <a:pt x="39423" y="2524"/>
                  <a:pt x="51126" y="7357"/>
                </a:cubicBezTo>
                <a:cubicBezTo>
                  <a:pt x="62828" y="12220"/>
                  <a:pt x="70427" y="23618"/>
                  <a:pt x="70457" y="36293"/>
                </a:cubicBezTo>
                <a:cubicBezTo>
                  <a:pt x="70427" y="53558"/>
                  <a:pt x="56415" y="67570"/>
                  <a:pt x="39150" y="67601"/>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8238284" y="4509450"/>
            <a:ext cx="1400016" cy="1400046"/>
          </a:xfrm>
          <a:custGeom>
            <a:avLst/>
            <a:gdLst/>
            <a:ahLst/>
            <a:cxnLst/>
            <a:rect l="l" t="t" r="r" b="b"/>
            <a:pathLst>
              <a:path w="46293" h="46294" extrusionOk="0">
                <a:moveTo>
                  <a:pt x="28086" y="2736"/>
                </a:moveTo>
                <a:cubicBezTo>
                  <a:pt x="39363" y="5472"/>
                  <a:pt x="46293" y="16809"/>
                  <a:pt x="43557" y="28086"/>
                </a:cubicBezTo>
                <a:cubicBezTo>
                  <a:pt x="40852" y="39363"/>
                  <a:pt x="29484" y="46293"/>
                  <a:pt x="18207" y="43558"/>
                </a:cubicBezTo>
                <a:cubicBezTo>
                  <a:pt x="6931" y="40852"/>
                  <a:pt x="0" y="29484"/>
                  <a:pt x="2736" y="18208"/>
                </a:cubicBezTo>
                <a:cubicBezTo>
                  <a:pt x="5472" y="6931"/>
                  <a:pt x="16809" y="1"/>
                  <a:pt x="28086" y="2736"/>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8550834" y="4822029"/>
            <a:ext cx="774964" cy="774934"/>
          </a:xfrm>
          <a:custGeom>
            <a:avLst/>
            <a:gdLst/>
            <a:ahLst/>
            <a:cxnLst/>
            <a:rect l="l" t="t" r="r" b="b"/>
            <a:pathLst>
              <a:path w="25625" h="25624" extrusionOk="0">
                <a:moveTo>
                  <a:pt x="15533" y="1490"/>
                </a:moveTo>
                <a:cubicBezTo>
                  <a:pt x="21764" y="2979"/>
                  <a:pt x="25624" y="9271"/>
                  <a:pt x="24135" y="15502"/>
                </a:cubicBezTo>
                <a:cubicBezTo>
                  <a:pt x="22646" y="21763"/>
                  <a:pt x="16354" y="25624"/>
                  <a:pt x="10092" y="24134"/>
                </a:cubicBezTo>
                <a:cubicBezTo>
                  <a:pt x="3861" y="22645"/>
                  <a:pt x="1" y="16353"/>
                  <a:pt x="1490" y="10092"/>
                </a:cubicBezTo>
                <a:cubicBezTo>
                  <a:pt x="2980" y="3830"/>
                  <a:pt x="9272" y="0"/>
                  <a:pt x="15533" y="14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txBox="1">
            <a:spLocks noGrp="1"/>
          </p:cNvSpPr>
          <p:nvPr>
            <p:ph type="title"/>
          </p:nvPr>
        </p:nvSpPr>
        <p:spPr>
          <a:xfrm>
            <a:off x="3344350" y="2886500"/>
            <a:ext cx="5196300" cy="55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r>
              <a:rPr lang="ru-RU"/>
              <a:t>Образец заголовка</a:t>
            </a:r>
            <a:endParaRPr/>
          </a:p>
        </p:txBody>
      </p:sp>
      <p:sp>
        <p:nvSpPr>
          <p:cNvPr id="521" name="Google Shape;521;p29"/>
          <p:cNvSpPr txBox="1">
            <a:spLocks noGrp="1"/>
          </p:cNvSpPr>
          <p:nvPr>
            <p:ph type="subTitle" idx="1"/>
          </p:nvPr>
        </p:nvSpPr>
        <p:spPr>
          <a:xfrm>
            <a:off x="4569375" y="3445425"/>
            <a:ext cx="3933000" cy="63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r>
              <a:rPr lang="ru-RU"/>
              <a:t>Образец подзаголовка</a:t>
            </a:r>
            <a:endParaRPr/>
          </a:p>
        </p:txBody>
      </p:sp>
      <p:sp>
        <p:nvSpPr>
          <p:cNvPr id="522" name="Google Shape;522;p29"/>
          <p:cNvSpPr txBox="1">
            <a:spLocks noGrp="1"/>
          </p:cNvSpPr>
          <p:nvPr>
            <p:ph type="title" idx="2" hasCustomPrompt="1"/>
          </p:nvPr>
        </p:nvSpPr>
        <p:spPr>
          <a:xfrm>
            <a:off x="5079945" y="1062075"/>
            <a:ext cx="3483900" cy="185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12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13847143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23"/>
        <p:cNvGrpSpPr/>
        <p:nvPr/>
      </p:nvGrpSpPr>
      <p:grpSpPr>
        <a:xfrm>
          <a:off x="0" y="0"/>
          <a:ext cx="0" cy="0"/>
          <a:chOff x="0" y="0"/>
          <a:chExt cx="0" cy="0"/>
        </a:xfrm>
      </p:grpSpPr>
      <p:sp>
        <p:nvSpPr>
          <p:cNvPr id="524" name="Google Shape;524;p30"/>
          <p:cNvSpPr txBox="1">
            <a:spLocks noGrp="1"/>
          </p:cNvSpPr>
          <p:nvPr>
            <p:ph type="title"/>
          </p:nvPr>
        </p:nvSpPr>
        <p:spPr>
          <a:xfrm>
            <a:off x="1973850" y="2886500"/>
            <a:ext cx="51963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ru-RU"/>
              <a:t>Образец заголовка</a:t>
            </a:r>
            <a:endParaRPr/>
          </a:p>
        </p:txBody>
      </p:sp>
      <p:sp>
        <p:nvSpPr>
          <p:cNvPr id="525" name="Google Shape;525;p30"/>
          <p:cNvSpPr txBox="1">
            <a:spLocks noGrp="1"/>
          </p:cNvSpPr>
          <p:nvPr>
            <p:ph type="subTitle" idx="1"/>
          </p:nvPr>
        </p:nvSpPr>
        <p:spPr>
          <a:xfrm>
            <a:off x="2605500" y="3445425"/>
            <a:ext cx="3933000" cy="63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526" name="Google Shape;526;p30"/>
          <p:cNvSpPr txBox="1">
            <a:spLocks noGrp="1"/>
          </p:cNvSpPr>
          <p:nvPr>
            <p:ph type="title" idx="2" hasCustomPrompt="1"/>
          </p:nvPr>
        </p:nvSpPr>
        <p:spPr>
          <a:xfrm>
            <a:off x="2830050" y="1062075"/>
            <a:ext cx="3483900" cy="185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7" name="Google Shape;527;p30"/>
          <p:cNvSpPr/>
          <p:nvPr/>
        </p:nvSpPr>
        <p:spPr>
          <a:xfrm rot="10800000" flipH="1">
            <a:off x="-482215" y="4203688"/>
            <a:ext cx="1441800" cy="14418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rot="10800000" flipH="1">
            <a:off x="-868963" y="3799882"/>
            <a:ext cx="2215290" cy="2214131"/>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dk2"/>
          </a:solidFill>
          <a:ln w="851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rot="10800000" flipH="1">
            <a:off x="-929254" y="-924702"/>
            <a:ext cx="3016500" cy="30165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rot="10800000" flipH="1">
            <a:off x="8377836" y="4125718"/>
            <a:ext cx="1441654" cy="144283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rot="10800000" flipH="1">
            <a:off x="7840674" y="3589148"/>
            <a:ext cx="2515977" cy="251597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rot="10800000" flipH="1">
            <a:off x="7056752" y="930993"/>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rot="10800000" flipH="1">
            <a:off x="8698646" y="4447140"/>
            <a:ext cx="800034" cy="79999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rot="10800000" flipH="1">
            <a:off x="8853460" y="4601933"/>
            <a:ext cx="490407" cy="490407"/>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rot="10800000" flipH="1">
            <a:off x="442270" y="3976661"/>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rot="10800000" flipH="1">
            <a:off x="7957875" y="2738351"/>
            <a:ext cx="740785" cy="745925"/>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rot="10800000" flipH="1">
            <a:off x="7480200" y="-654319"/>
            <a:ext cx="2429795" cy="24297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rot="10800000" flipH="1">
            <a:off x="-569128" y="-564576"/>
            <a:ext cx="2296247" cy="229624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rot="10800000" flipH="1">
            <a:off x="231838" y="236105"/>
            <a:ext cx="694316" cy="694886"/>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rot="10800000" flipH="1">
            <a:off x="375800" y="380363"/>
            <a:ext cx="406391" cy="40637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rot="10800000" flipH="1">
            <a:off x="-310238" y="4375739"/>
            <a:ext cx="1097804" cy="109769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rot="10800000" flipH="1">
            <a:off x="-131726" y="4554219"/>
            <a:ext cx="740785" cy="740726"/>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30"/>
          <p:cNvGrpSpPr/>
          <p:nvPr/>
        </p:nvGrpSpPr>
        <p:grpSpPr>
          <a:xfrm flipH="1">
            <a:off x="8630182" y="1987650"/>
            <a:ext cx="129851" cy="538530"/>
            <a:chOff x="273429" y="0"/>
            <a:chExt cx="129851" cy="538530"/>
          </a:xfrm>
        </p:grpSpPr>
        <p:sp>
          <p:nvSpPr>
            <p:cNvPr id="544" name="Google Shape;544;p30"/>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1119746"/>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60"/>
        <p:cNvGrpSpPr/>
        <p:nvPr/>
      </p:nvGrpSpPr>
      <p:grpSpPr>
        <a:xfrm>
          <a:off x="0" y="0"/>
          <a:ext cx="0" cy="0"/>
          <a:chOff x="0" y="0"/>
          <a:chExt cx="0" cy="0"/>
        </a:xfrm>
      </p:grpSpPr>
      <p:sp>
        <p:nvSpPr>
          <p:cNvPr id="561" name="Google Shape;561;p31"/>
          <p:cNvSpPr/>
          <p:nvPr/>
        </p:nvSpPr>
        <p:spPr>
          <a:xfrm rot="10800000">
            <a:off x="8276450" y="588408"/>
            <a:ext cx="1644300" cy="16443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rot="10800000">
            <a:off x="7835220" y="127692"/>
            <a:ext cx="2526630" cy="2525333"/>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dk2"/>
          </a:solidFill>
          <a:ln w="851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rot="10800000" flipH="1">
            <a:off x="3787631" y="127699"/>
            <a:ext cx="1569090" cy="157037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rot="10800000" flipH="1">
            <a:off x="3202988" y="-456212"/>
            <a:ext cx="2738287" cy="273828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rot="10800000" flipH="1">
            <a:off x="4136798" y="477539"/>
            <a:ext cx="870749" cy="87070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rot="10800000" flipH="1">
            <a:off x="4305296" y="646014"/>
            <a:ext cx="533753" cy="533753"/>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rot="10800000" flipH="1">
            <a:off x="6516383" y="1851722"/>
            <a:ext cx="1111440" cy="1119152"/>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rot="10800000" flipH="1">
            <a:off x="-1036975" y="3659556"/>
            <a:ext cx="2429795" cy="24297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rot="10800000">
            <a:off x="8472528" y="784515"/>
            <a:ext cx="1252077" cy="1251964"/>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rot="10800000">
            <a:off x="8676100" y="988054"/>
            <a:ext cx="844905" cy="844846"/>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rot="10800000">
            <a:off x="-156435" y="883970"/>
            <a:ext cx="1465478" cy="57840"/>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rot="10800000">
            <a:off x="3055350" y="2278842"/>
            <a:ext cx="844905" cy="844846"/>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rot="10800000">
            <a:off x="3697740" y="2699157"/>
            <a:ext cx="1465478" cy="57840"/>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txBox="1">
            <a:spLocks noGrp="1"/>
          </p:cNvSpPr>
          <p:nvPr>
            <p:ph type="title"/>
          </p:nvPr>
        </p:nvSpPr>
        <p:spPr>
          <a:xfrm>
            <a:off x="717425" y="3421850"/>
            <a:ext cx="7709400" cy="55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ru-RU"/>
              <a:t>Образец заголовка</a:t>
            </a:r>
            <a:endParaRPr/>
          </a:p>
        </p:txBody>
      </p:sp>
      <p:sp>
        <p:nvSpPr>
          <p:cNvPr id="575" name="Google Shape;575;p31"/>
          <p:cNvSpPr txBox="1">
            <a:spLocks noGrp="1"/>
          </p:cNvSpPr>
          <p:nvPr>
            <p:ph type="subTitle" idx="1"/>
          </p:nvPr>
        </p:nvSpPr>
        <p:spPr>
          <a:xfrm>
            <a:off x="4435725" y="4222750"/>
            <a:ext cx="3933000" cy="63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ru-RU"/>
              <a:t>Образец подзаголовка</a:t>
            </a:r>
            <a:endParaRPr/>
          </a:p>
        </p:txBody>
      </p:sp>
      <p:sp>
        <p:nvSpPr>
          <p:cNvPr id="576" name="Google Shape;576;p31"/>
          <p:cNvSpPr txBox="1">
            <a:spLocks noGrp="1"/>
          </p:cNvSpPr>
          <p:nvPr>
            <p:ph type="title" idx="2" hasCustomPrompt="1"/>
          </p:nvPr>
        </p:nvSpPr>
        <p:spPr>
          <a:xfrm>
            <a:off x="717425" y="1492050"/>
            <a:ext cx="2484600" cy="12519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2828776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4"/>
        <p:cNvGrpSpPr/>
        <p:nvPr/>
      </p:nvGrpSpPr>
      <p:grpSpPr>
        <a:xfrm>
          <a:off x="0" y="0"/>
          <a:ext cx="0" cy="0"/>
          <a:chOff x="0" y="0"/>
          <a:chExt cx="0" cy="0"/>
        </a:xfrm>
      </p:grpSpPr>
      <p:sp>
        <p:nvSpPr>
          <p:cNvPr id="225" name="Google Shape;225;p7"/>
          <p:cNvSpPr txBox="1">
            <a:spLocks noGrp="1"/>
          </p:cNvSpPr>
          <p:nvPr>
            <p:ph type="title"/>
          </p:nvPr>
        </p:nvSpPr>
        <p:spPr>
          <a:xfrm>
            <a:off x="2997900" y="2727551"/>
            <a:ext cx="3148200" cy="5670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ru-RU"/>
              <a:t>Образец заголовка</a:t>
            </a:r>
            <a:endParaRPr/>
          </a:p>
        </p:txBody>
      </p:sp>
      <p:sp>
        <p:nvSpPr>
          <p:cNvPr id="226" name="Google Shape;226;p7"/>
          <p:cNvSpPr txBox="1">
            <a:spLocks noGrp="1"/>
          </p:cNvSpPr>
          <p:nvPr>
            <p:ph type="subTitle" idx="1"/>
          </p:nvPr>
        </p:nvSpPr>
        <p:spPr>
          <a:xfrm>
            <a:off x="2307875" y="3311501"/>
            <a:ext cx="4528200" cy="95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ru-RU"/>
              <a:t>Образец подзаголовка</a:t>
            </a:r>
            <a:endParaRPr/>
          </a:p>
        </p:txBody>
      </p:sp>
    </p:spTree>
    <p:extLst>
      <p:ext uri="{BB962C8B-B14F-4D97-AF65-F5344CB8AC3E}">
        <p14:creationId xmlns:p14="http://schemas.microsoft.com/office/powerpoint/2010/main" val="4147334465"/>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ne column text">
  <p:cSld name="1_One column text">
    <p:spTree>
      <p:nvGrpSpPr>
        <p:cNvPr id="1" name="Shape 577"/>
        <p:cNvGrpSpPr/>
        <p:nvPr/>
      </p:nvGrpSpPr>
      <p:grpSpPr>
        <a:xfrm>
          <a:off x="0" y="0"/>
          <a:ext cx="0" cy="0"/>
          <a:chOff x="0" y="0"/>
          <a:chExt cx="0" cy="0"/>
        </a:xfrm>
      </p:grpSpPr>
      <p:sp>
        <p:nvSpPr>
          <p:cNvPr id="578" name="Google Shape;578;p32"/>
          <p:cNvSpPr/>
          <p:nvPr/>
        </p:nvSpPr>
        <p:spPr>
          <a:xfrm>
            <a:off x="836560" y="-672787"/>
            <a:ext cx="1441800" cy="14418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449812" y="-1041312"/>
            <a:ext cx="2215290" cy="2214131"/>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dk2"/>
          </a:solidFill>
          <a:ln w="851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929254" y="3088625"/>
            <a:ext cx="3016500" cy="30165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8377836" y="-512879"/>
            <a:ext cx="1441654" cy="144283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7840674" y="-1049449"/>
            <a:ext cx="2515977" cy="251597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7050602" y="251460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8698646" y="-191457"/>
            <a:ext cx="800034" cy="79999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8853460" y="-36664"/>
            <a:ext cx="490407" cy="490407"/>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761045" y="94532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txBox="1">
            <a:spLocks noGrp="1"/>
          </p:cNvSpPr>
          <p:nvPr>
            <p:ph type="body" idx="1"/>
          </p:nvPr>
        </p:nvSpPr>
        <p:spPr>
          <a:xfrm>
            <a:off x="2293950" y="3568175"/>
            <a:ext cx="4556100" cy="11679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lvl="0"/>
            <a:r>
              <a:rPr lang="ru-RU"/>
              <a:t>Образец текста</a:t>
            </a:r>
          </a:p>
        </p:txBody>
      </p:sp>
      <p:sp>
        <p:nvSpPr>
          <p:cNvPr id="588" name="Google Shape;588;p32"/>
          <p:cNvSpPr txBox="1">
            <a:spLocks noGrp="1"/>
          </p:cNvSpPr>
          <p:nvPr>
            <p:ph type="title"/>
          </p:nvPr>
        </p:nvSpPr>
        <p:spPr>
          <a:xfrm>
            <a:off x="1663800" y="2909099"/>
            <a:ext cx="5816400" cy="47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589" name="Google Shape;589;p32"/>
          <p:cNvSpPr/>
          <p:nvPr/>
        </p:nvSpPr>
        <p:spPr>
          <a:xfrm>
            <a:off x="7277800" y="2675349"/>
            <a:ext cx="740785" cy="745925"/>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7480200" y="3280200"/>
            <a:ext cx="2429795" cy="24297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69128" y="3448752"/>
            <a:ext cx="2296247" cy="229624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31838" y="4249432"/>
            <a:ext cx="694316" cy="694886"/>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375800" y="4393690"/>
            <a:ext cx="406391" cy="40637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008537" y="-500737"/>
            <a:ext cx="1097804" cy="109769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87049" y="-322244"/>
            <a:ext cx="740785" cy="740726"/>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5302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6"/>
        <p:cNvGrpSpPr/>
        <p:nvPr/>
      </p:nvGrpSpPr>
      <p:grpSpPr>
        <a:xfrm>
          <a:off x="0" y="0"/>
          <a:ext cx="0" cy="0"/>
          <a:chOff x="0" y="0"/>
          <a:chExt cx="0" cy="0"/>
        </a:xfrm>
      </p:grpSpPr>
      <p:sp>
        <p:nvSpPr>
          <p:cNvPr id="597" name="Google Shape;597;p33"/>
          <p:cNvSpPr/>
          <p:nvPr/>
        </p:nvSpPr>
        <p:spPr>
          <a:xfrm flipH="1">
            <a:off x="7962174" y="3918350"/>
            <a:ext cx="1819800" cy="1819800"/>
          </a:xfrm>
          <a:prstGeom prst="ellipse">
            <a:avLst/>
          </a:pr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flipH="1">
            <a:off x="-704150" y="-660125"/>
            <a:ext cx="2206224" cy="2206224"/>
          </a:xfrm>
          <a:custGeom>
            <a:avLst/>
            <a:gdLst/>
            <a:ahLst/>
            <a:cxnLst/>
            <a:rect l="l" t="t" r="r" b="b"/>
            <a:pathLst>
              <a:path w="93316" h="93316" extrusionOk="0">
                <a:moveTo>
                  <a:pt x="76719" y="16597"/>
                </a:moveTo>
                <a:cubicBezTo>
                  <a:pt x="93315" y="33193"/>
                  <a:pt x="93315" y="60123"/>
                  <a:pt x="76719" y="76719"/>
                </a:cubicBezTo>
                <a:cubicBezTo>
                  <a:pt x="60123" y="93315"/>
                  <a:pt x="33192" y="93315"/>
                  <a:pt x="16596" y="76719"/>
                </a:cubicBezTo>
                <a:cubicBezTo>
                  <a:pt x="0" y="60123"/>
                  <a:pt x="0" y="33193"/>
                  <a:pt x="16596" y="16597"/>
                </a:cubicBezTo>
                <a:cubicBezTo>
                  <a:pt x="33192" y="1"/>
                  <a:pt x="60123" y="1"/>
                  <a:pt x="76719" y="16597"/>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flipH="1">
            <a:off x="-610009" y="-565977"/>
            <a:ext cx="2017935" cy="2017935"/>
          </a:xfrm>
          <a:custGeom>
            <a:avLst/>
            <a:gdLst/>
            <a:ahLst/>
            <a:cxnLst/>
            <a:rect l="l" t="t" r="r" b="b"/>
            <a:pathLst>
              <a:path w="85352" h="85352" extrusionOk="0">
                <a:moveTo>
                  <a:pt x="70154" y="15168"/>
                </a:moveTo>
                <a:cubicBezTo>
                  <a:pt x="85351" y="30366"/>
                  <a:pt x="85351" y="54986"/>
                  <a:pt x="70154" y="70184"/>
                </a:cubicBezTo>
                <a:cubicBezTo>
                  <a:pt x="54986" y="85351"/>
                  <a:pt x="30366" y="85351"/>
                  <a:pt x="15168" y="70184"/>
                </a:cubicBezTo>
                <a:cubicBezTo>
                  <a:pt x="0" y="54986"/>
                  <a:pt x="0" y="30366"/>
                  <a:pt x="15168" y="15168"/>
                </a:cubicBezTo>
                <a:cubicBezTo>
                  <a:pt x="30366" y="1"/>
                  <a:pt x="54986" y="1"/>
                  <a:pt x="70154" y="151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flipH="1">
            <a:off x="-53084" y="26196"/>
            <a:ext cx="906217" cy="863802"/>
          </a:xfrm>
          <a:custGeom>
            <a:avLst/>
            <a:gdLst/>
            <a:ahLst/>
            <a:cxnLst/>
            <a:rect l="l" t="t" r="r" b="b"/>
            <a:pathLst>
              <a:path w="38330" h="36536" extrusionOk="0">
                <a:moveTo>
                  <a:pt x="19211" y="31"/>
                </a:moveTo>
                <a:cubicBezTo>
                  <a:pt x="11885" y="61"/>
                  <a:pt x="5320" y="4560"/>
                  <a:pt x="2706" y="11429"/>
                </a:cubicBezTo>
                <a:cubicBezTo>
                  <a:pt x="1" y="18633"/>
                  <a:pt x="2280" y="26779"/>
                  <a:pt x="8360" y="31521"/>
                </a:cubicBezTo>
                <a:cubicBezTo>
                  <a:pt x="14408" y="36293"/>
                  <a:pt x="22889" y="36536"/>
                  <a:pt x="29241" y="32159"/>
                </a:cubicBezTo>
                <a:cubicBezTo>
                  <a:pt x="35564" y="27752"/>
                  <a:pt x="38330" y="19758"/>
                  <a:pt x="36020" y="12402"/>
                </a:cubicBezTo>
                <a:cubicBezTo>
                  <a:pt x="33740" y="5016"/>
                  <a:pt x="26931" y="0"/>
                  <a:pt x="19211" y="31"/>
                </a:cubicBezTo>
                <a:close/>
                <a:moveTo>
                  <a:pt x="19211" y="30092"/>
                </a:moveTo>
                <a:cubicBezTo>
                  <a:pt x="14165" y="30092"/>
                  <a:pt x="9636" y="27053"/>
                  <a:pt x="7721" y="22402"/>
                </a:cubicBezTo>
                <a:cubicBezTo>
                  <a:pt x="5776" y="17752"/>
                  <a:pt x="6840" y="12402"/>
                  <a:pt x="10426" y="8846"/>
                </a:cubicBezTo>
                <a:cubicBezTo>
                  <a:pt x="13983" y="5289"/>
                  <a:pt x="19332" y="4225"/>
                  <a:pt x="23983" y="6140"/>
                </a:cubicBezTo>
                <a:cubicBezTo>
                  <a:pt x="28603" y="8086"/>
                  <a:pt x="31643" y="12615"/>
                  <a:pt x="31643" y="17660"/>
                </a:cubicBezTo>
                <a:cubicBezTo>
                  <a:pt x="31643" y="24499"/>
                  <a:pt x="26050" y="30062"/>
                  <a:pt x="19211" y="30062"/>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flipH="1">
            <a:off x="-188905" y="-145574"/>
            <a:ext cx="1174985" cy="1175718"/>
          </a:xfrm>
          <a:custGeom>
            <a:avLst/>
            <a:gdLst/>
            <a:ahLst/>
            <a:cxnLst/>
            <a:rect l="l" t="t" r="r" b="b"/>
            <a:pathLst>
              <a:path w="49698" h="49729" fill="none" extrusionOk="0">
                <a:moveTo>
                  <a:pt x="49394" y="24317"/>
                </a:moveTo>
                <a:cubicBezTo>
                  <a:pt x="49697" y="37843"/>
                  <a:pt x="38968" y="49090"/>
                  <a:pt x="25411" y="49394"/>
                </a:cubicBezTo>
                <a:cubicBezTo>
                  <a:pt x="11855" y="49728"/>
                  <a:pt x="608" y="38968"/>
                  <a:pt x="304" y="25412"/>
                </a:cubicBezTo>
                <a:cubicBezTo>
                  <a:pt x="1" y="11886"/>
                  <a:pt x="10730" y="639"/>
                  <a:pt x="24287" y="335"/>
                </a:cubicBezTo>
                <a:cubicBezTo>
                  <a:pt x="37843" y="1"/>
                  <a:pt x="49059" y="10761"/>
                  <a:pt x="49394" y="24317"/>
                </a:cubicBezTo>
                <a:close/>
              </a:path>
            </a:pathLst>
          </a:custGeom>
          <a:noFill/>
          <a:ln w="167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flipH="1">
            <a:off x="-547511" y="2824774"/>
            <a:ext cx="2877017" cy="2878812"/>
          </a:xfrm>
          <a:custGeom>
            <a:avLst/>
            <a:gdLst/>
            <a:ahLst/>
            <a:cxnLst/>
            <a:rect l="l" t="t" r="r" b="b"/>
            <a:pathLst>
              <a:path w="49698" h="49729" fill="none" extrusionOk="0">
                <a:moveTo>
                  <a:pt x="49394" y="24317"/>
                </a:moveTo>
                <a:cubicBezTo>
                  <a:pt x="49697" y="37843"/>
                  <a:pt x="38968" y="49090"/>
                  <a:pt x="25411" y="49394"/>
                </a:cubicBezTo>
                <a:cubicBezTo>
                  <a:pt x="11855" y="49728"/>
                  <a:pt x="608" y="38968"/>
                  <a:pt x="304" y="25412"/>
                </a:cubicBezTo>
                <a:cubicBezTo>
                  <a:pt x="1" y="11886"/>
                  <a:pt x="10730" y="639"/>
                  <a:pt x="24287" y="335"/>
                </a:cubicBezTo>
                <a:cubicBezTo>
                  <a:pt x="37843" y="1"/>
                  <a:pt x="49059" y="10761"/>
                  <a:pt x="49394" y="24317"/>
                </a:cubicBezTo>
                <a:close/>
              </a:path>
            </a:pathLst>
          </a:custGeom>
          <a:noFill/>
          <a:ln w="167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3"/>
          <p:cNvGrpSpPr/>
          <p:nvPr/>
        </p:nvGrpSpPr>
        <p:grpSpPr>
          <a:xfrm flipH="1">
            <a:off x="431107" y="1658200"/>
            <a:ext cx="129851" cy="538530"/>
            <a:chOff x="273429" y="0"/>
            <a:chExt cx="129851" cy="538530"/>
          </a:xfrm>
        </p:grpSpPr>
        <p:sp>
          <p:nvSpPr>
            <p:cNvPr id="604" name="Google Shape;604;p33"/>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33"/>
          <p:cNvSpPr/>
          <p:nvPr/>
        </p:nvSpPr>
        <p:spPr>
          <a:xfrm flipH="1">
            <a:off x="7308398" y="4758541"/>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flipH="1">
            <a:off x="8684303" y="3338121"/>
            <a:ext cx="211952" cy="210951"/>
          </a:xfrm>
          <a:custGeom>
            <a:avLst/>
            <a:gdLst/>
            <a:ahLst/>
            <a:cxnLst/>
            <a:rect l="l" t="t" r="r" b="b"/>
            <a:pathLst>
              <a:path w="6353" h="6323" extrusionOk="0">
                <a:moveTo>
                  <a:pt x="2249" y="1"/>
                </a:moveTo>
                <a:lnTo>
                  <a:pt x="2249" y="2220"/>
                </a:lnTo>
                <a:lnTo>
                  <a:pt x="0" y="2220"/>
                </a:lnTo>
                <a:lnTo>
                  <a:pt x="0" y="4104"/>
                </a:lnTo>
                <a:lnTo>
                  <a:pt x="2249" y="4104"/>
                </a:lnTo>
                <a:lnTo>
                  <a:pt x="2249" y="6323"/>
                </a:lnTo>
                <a:lnTo>
                  <a:pt x="4103" y="6323"/>
                </a:lnTo>
                <a:lnTo>
                  <a:pt x="4103" y="4104"/>
                </a:lnTo>
                <a:lnTo>
                  <a:pt x="6353" y="4104"/>
                </a:lnTo>
                <a:lnTo>
                  <a:pt x="6353" y="2220"/>
                </a:lnTo>
                <a:lnTo>
                  <a:pt x="4103" y="2220"/>
                </a:lnTo>
                <a:lnTo>
                  <a:pt x="41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flipH="1">
            <a:off x="8286646" y="-404926"/>
            <a:ext cx="1531329" cy="1531329"/>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txBox="1">
            <a:spLocks noGrp="1"/>
          </p:cNvSpPr>
          <p:nvPr>
            <p:ph type="title"/>
          </p:nvPr>
        </p:nvSpPr>
        <p:spPr>
          <a:xfrm>
            <a:off x="3961413" y="3085975"/>
            <a:ext cx="3926700" cy="62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624" name="Google Shape;624;p33"/>
          <p:cNvSpPr txBox="1">
            <a:spLocks noGrp="1"/>
          </p:cNvSpPr>
          <p:nvPr>
            <p:ph type="subTitle" idx="1"/>
          </p:nvPr>
        </p:nvSpPr>
        <p:spPr>
          <a:xfrm>
            <a:off x="1255900" y="1435925"/>
            <a:ext cx="6632100" cy="1331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ru-RU"/>
              <a:t>Образец подзаголовка</a:t>
            </a:r>
            <a:endParaRPr/>
          </a:p>
        </p:txBody>
      </p:sp>
    </p:spTree>
    <p:extLst>
      <p:ext uri="{BB962C8B-B14F-4D97-AF65-F5344CB8AC3E}">
        <p14:creationId xmlns:p14="http://schemas.microsoft.com/office/powerpoint/2010/main" val="3857967381"/>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25"/>
        <p:cNvGrpSpPr/>
        <p:nvPr/>
      </p:nvGrpSpPr>
      <p:grpSpPr>
        <a:xfrm>
          <a:off x="0" y="0"/>
          <a:ext cx="0" cy="0"/>
          <a:chOff x="0" y="0"/>
          <a:chExt cx="0" cy="0"/>
        </a:xfrm>
      </p:grpSpPr>
      <p:sp>
        <p:nvSpPr>
          <p:cNvPr id="626" name="Google Shape;626;p34"/>
          <p:cNvSpPr txBox="1">
            <a:spLocks noGrp="1"/>
          </p:cNvSpPr>
          <p:nvPr>
            <p:ph type="title"/>
          </p:nvPr>
        </p:nvSpPr>
        <p:spPr>
          <a:xfrm>
            <a:off x="599600" y="2781975"/>
            <a:ext cx="2967600" cy="530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627" name="Google Shape;627;p34"/>
          <p:cNvSpPr txBox="1">
            <a:spLocks noGrp="1"/>
          </p:cNvSpPr>
          <p:nvPr>
            <p:ph type="subTitle" idx="1"/>
          </p:nvPr>
        </p:nvSpPr>
        <p:spPr>
          <a:xfrm>
            <a:off x="615825" y="3312750"/>
            <a:ext cx="3906600" cy="10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ru-RU"/>
              <a:t>Образец подзаголовка</a:t>
            </a:r>
            <a:endParaRPr/>
          </a:p>
        </p:txBody>
      </p:sp>
      <p:sp>
        <p:nvSpPr>
          <p:cNvPr id="628" name="Google Shape;628;p34"/>
          <p:cNvSpPr/>
          <p:nvPr/>
        </p:nvSpPr>
        <p:spPr>
          <a:xfrm>
            <a:off x="-129705" y="-97039"/>
            <a:ext cx="1963200" cy="19632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656329" y="-598845"/>
            <a:ext cx="3016477" cy="3014961"/>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dk2"/>
          </a:solidFill>
          <a:ln w="851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8377836" y="-512879"/>
            <a:ext cx="1441654" cy="144283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7840674" y="-1049449"/>
            <a:ext cx="2515977" cy="251597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7050602" y="251460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8698646" y="-191457"/>
            <a:ext cx="800034" cy="79999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8853460" y="-36664"/>
            <a:ext cx="490407" cy="490407"/>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1833495" y="163192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7277800" y="2675349"/>
            <a:ext cx="740785" cy="745925"/>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7660925" y="3833275"/>
            <a:ext cx="2429795" cy="24297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104471" y="137235"/>
            <a:ext cx="1494863" cy="149468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347546" y="380282"/>
            <a:ext cx="1008708" cy="1008620"/>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4"/>
          <p:cNvGrpSpPr/>
          <p:nvPr/>
        </p:nvGrpSpPr>
        <p:grpSpPr>
          <a:xfrm rot="5400000" flipH="1">
            <a:off x="684932" y="4395900"/>
            <a:ext cx="129851" cy="538530"/>
            <a:chOff x="273429" y="0"/>
            <a:chExt cx="129851" cy="538530"/>
          </a:xfrm>
        </p:grpSpPr>
        <p:sp>
          <p:nvSpPr>
            <p:cNvPr id="641" name="Google Shape;641;p34"/>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5082677"/>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57"/>
        <p:cNvGrpSpPr/>
        <p:nvPr/>
      </p:nvGrpSpPr>
      <p:grpSpPr>
        <a:xfrm>
          <a:off x="0" y="0"/>
          <a:ext cx="0" cy="0"/>
          <a:chOff x="0" y="0"/>
          <a:chExt cx="0" cy="0"/>
        </a:xfrm>
      </p:grpSpPr>
      <p:sp>
        <p:nvSpPr>
          <p:cNvPr id="658" name="Google Shape;658;p35"/>
          <p:cNvSpPr txBox="1">
            <a:spLocks noGrp="1"/>
          </p:cNvSpPr>
          <p:nvPr>
            <p:ph type="subTitle" idx="1"/>
          </p:nvPr>
        </p:nvSpPr>
        <p:spPr>
          <a:xfrm>
            <a:off x="2456550" y="3911725"/>
            <a:ext cx="4230900" cy="6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ru-RU"/>
              <a:t>Образец подзаголовка</a:t>
            </a:r>
            <a:endParaRPr/>
          </a:p>
        </p:txBody>
      </p:sp>
      <p:sp>
        <p:nvSpPr>
          <p:cNvPr id="659" name="Google Shape;659;p35"/>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660" name="Google Shape;660;p35"/>
          <p:cNvSpPr/>
          <p:nvPr/>
        </p:nvSpPr>
        <p:spPr>
          <a:xfrm>
            <a:off x="-547556" y="3507025"/>
            <a:ext cx="2143200" cy="21432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286047" y="254224"/>
            <a:ext cx="1113453" cy="1121180"/>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7643111" y="1639175"/>
            <a:ext cx="2253495" cy="22534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7366911" y="4164621"/>
            <a:ext cx="749189" cy="75438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310806" y="90617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7795513" y="109805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7304561" y="293599"/>
            <a:ext cx="683882" cy="68862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593629" y="2866814"/>
            <a:ext cx="1002027" cy="100202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448272"/>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68"/>
        <p:cNvGrpSpPr/>
        <p:nvPr/>
      </p:nvGrpSpPr>
      <p:grpSpPr>
        <a:xfrm>
          <a:off x="0" y="0"/>
          <a:ext cx="0" cy="0"/>
          <a:chOff x="0" y="0"/>
          <a:chExt cx="0" cy="0"/>
        </a:xfrm>
      </p:grpSpPr>
      <p:sp>
        <p:nvSpPr>
          <p:cNvPr id="669" name="Google Shape;669;p36"/>
          <p:cNvSpPr txBox="1">
            <a:spLocks noGrp="1"/>
          </p:cNvSpPr>
          <p:nvPr>
            <p:ph type="subTitle" idx="1"/>
          </p:nvPr>
        </p:nvSpPr>
        <p:spPr>
          <a:xfrm>
            <a:off x="2456550" y="3911725"/>
            <a:ext cx="4230900" cy="6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ru-RU"/>
              <a:t>Образец подзаголовка</a:t>
            </a:r>
            <a:endParaRPr/>
          </a:p>
        </p:txBody>
      </p:sp>
      <p:sp>
        <p:nvSpPr>
          <p:cNvPr id="670" name="Google Shape;670;p36"/>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671" name="Google Shape;671;p36"/>
          <p:cNvSpPr/>
          <p:nvPr/>
        </p:nvSpPr>
        <p:spPr>
          <a:xfrm rot="10800000" flipH="1">
            <a:off x="-411763" y="3357594"/>
            <a:ext cx="2215290" cy="2214131"/>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dk2"/>
          </a:solidFill>
          <a:ln w="851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rot="10800000" flipH="1">
            <a:off x="-929254" y="-833590"/>
            <a:ext cx="3016500" cy="30165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8377836" y="-388132"/>
            <a:ext cx="1441654" cy="144283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7840674" y="-924702"/>
            <a:ext cx="2515977" cy="251597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8698646" y="-66710"/>
            <a:ext cx="800034" cy="79999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8853460" y="88083"/>
            <a:ext cx="490407" cy="490407"/>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rot="10800000" flipH="1">
            <a:off x="899470" y="3534373"/>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7957875" y="1696146"/>
            <a:ext cx="740785" cy="745925"/>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7480200" y="3404947"/>
            <a:ext cx="2429795" cy="24297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rot="10800000" flipH="1">
            <a:off x="-569128" y="-473464"/>
            <a:ext cx="2296247" cy="229624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rot="10800000" flipH="1">
            <a:off x="231838" y="327217"/>
            <a:ext cx="694316" cy="694886"/>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rot="10800000" flipH="1">
            <a:off x="375800" y="471475"/>
            <a:ext cx="406391" cy="40637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rot="10800000" flipH="1">
            <a:off x="146962" y="3933451"/>
            <a:ext cx="1097804" cy="109769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rot="10800000" flipH="1">
            <a:off x="325474" y="4111931"/>
            <a:ext cx="740785" cy="740726"/>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7056752" y="4022231"/>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406923"/>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86"/>
        <p:cNvGrpSpPr/>
        <p:nvPr/>
      </p:nvGrpSpPr>
      <p:grpSpPr>
        <a:xfrm>
          <a:off x="0" y="0"/>
          <a:ext cx="0" cy="0"/>
          <a:chOff x="0" y="0"/>
          <a:chExt cx="0" cy="0"/>
        </a:xfrm>
      </p:grpSpPr>
      <p:sp>
        <p:nvSpPr>
          <p:cNvPr id="687" name="Google Shape;687;p37"/>
          <p:cNvSpPr txBox="1">
            <a:spLocks noGrp="1"/>
          </p:cNvSpPr>
          <p:nvPr>
            <p:ph type="subTitle" idx="1"/>
          </p:nvPr>
        </p:nvSpPr>
        <p:spPr>
          <a:xfrm>
            <a:off x="2456550" y="3911725"/>
            <a:ext cx="4230900" cy="6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ru-RU"/>
              <a:t>Образец подзаголовка</a:t>
            </a:r>
            <a:endParaRPr/>
          </a:p>
        </p:txBody>
      </p:sp>
      <p:sp>
        <p:nvSpPr>
          <p:cNvPr id="688" name="Google Shape;688;p37"/>
          <p:cNvSpPr txBox="1">
            <a:spLocks noGrp="1"/>
          </p:cNvSpPr>
          <p:nvPr>
            <p:ph type="title"/>
          </p:nvPr>
        </p:nvSpPr>
        <p:spPr>
          <a:xfrm>
            <a:off x="717425" y="351425"/>
            <a:ext cx="7709100" cy="66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689" name="Google Shape;689;p37"/>
          <p:cNvSpPr/>
          <p:nvPr/>
        </p:nvSpPr>
        <p:spPr>
          <a:xfrm rot="2231513" flipH="1">
            <a:off x="6794079" y="-725901"/>
            <a:ext cx="2946968" cy="2945658"/>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accent4"/>
          </a:solidFill>
          <a:ln w="8510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rot="2231571" flipH="1">
            <a:off x="7792091" y="271368"/>
            <a:ext cx="950989" cy="950989"/>
          </a:xfrm>
          <a:custGeom>
            <a:avLst/>
            <a:gdLst/>
            <a:ahLst/>
            <a:cxnLst/>
            <a:rect l="l" t="t" r="r" b="b"/>
            <a:pathLst>
              <a:path w="23983" h="23983" extrusionOk="0">
                <a:moveTo>
                  <a:pt x="14347" y="1277"/>
                </a:moveTo>
                <a:cubicBezTo>
                  <a:pt x="20244" y="2584"/>
                  <a:pt x="23983" y="8420"/>
                  <a:pt x="22706" y="14317"/>
                </a:cubicBezTo>
                <a:cubicBezTo>
                  <a:pt x="21399" y="20213"/>
                  <a:pt x="15563" y="23982"/>
                  <a:pt x="9667" y="22675"/>
                </a:cubicBezTo>
                <a:cubicBezTo>
                  <a:pt x="3739" y="21399"/>
                  <a:pt x="1" y="15563"/>
                  <a:pt x="1308" y="9636"/>
                </a:cubicBezTo>
                <a:cubicBezTo>
                  <a:pt x="2584" y="3739"/>
                  <a:pt x="8420" y="0"/>
                  <a:pt x="14347" y="1277"/>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rot="2231671" flipH="1">
            <a:off x="-850240" y="3342265"/>
            <a:ext cx="2649000" cy="2648134"/>
          </a:xfrm>
          <a:custGeom>
            <a:avLst/>
            <a:gdLst/>
            <a:ahLst/>
            <a:cxnLst/>
            <a:rect l="l" t="t" r="r" b="b"/>
            <a:pathLst>
              <a:path w="91796" h="91766" fill="none" extrusionOk="0">
                <a:moveTo>
                  <a:pt x="75473" y="16323"/>
                </a:moveTo>
                <a:cubicBezTo>
                  <a:pt x="91795" y="32646"/>
                  <a:pt x="91795" y="59120"/>
                  <a:pt x="75473" y="75443"/>
                </a:cubicBezTo>
                <a:cubicBezTo>
                  <a:pt x="59150" y="91765"/>
                  <a:pt x="32675" y="91765"/>
                  <a:pt x="16353" y="75443"/>
                </a:cubicBezTo>
                <a:cubicBezTo>
                  <a:pt x="0" y="59120"/>
                  <a:pt x="0" y="32646"/>
                  <a:pt x="16353" y="16323"/>
                </a:cubicBezTo>
                <a:cubicBezTo>
                  <a:pt x="32675" y="1"/>
                  <a:pt x="59150" y="1"/>
                  <a:pt x="75473" y="16323"/>
                </a:cubicBezTo>
                <a:close/>
              </a:path>
            </a:pathLst>
          </a:custGeom>
          <a:noFill/>
          <a:ln w="182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rot="-8568330" flipH="1">
            <a:off x="8076360" y="4346140"/>
            <a:ext cx="641933" cy="641900"/>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rot="2231670" flipH="1">
            <a:off x="8200492" y="4469621"/>
            <a:ext cx="393493" cy="393493"/>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rot="2231628" flipH="1">
            <a:off x="7099882" y="-420583"/>
            <a:ext cx="2334937" cy="2334937"/>
          </a:xfrm>
          <a:prstGeom prst="donut">
            <a:avLst>
              <a:gd name="adj" fmla="val 6601"/>
            </a:avLst>
          </a:pr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rot="2231661" flipH="1">
            <a:off x="7417302" y="3686222"/>
            <a:ext cx="1960231" cy="1960231"/>
          </a:xfrm>
          <a:prstGeom prst="donut">
            <a:avLst>
              <a:gd name="adj" fmla="val 6601"/>
            </a:avLst>
          </a:pr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rot="10800000">
            <a:off x="1549710" y="3616353"/>
            <a:ext cx="205951" cy="205951"/>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rot="10800000">
            <a:off x="-525008" y="-386489"/>
            <a:ext cx="2280647" cy="2280678"/>
          </a:xfrm>
          <a:custGeom>
            <a:avLst/>
            <a:gdLst/>
            <a:ahLst/>
            <a:cxnLst/>
            <a:rect l="l" t="t" r="r" b="b"/>
            <a:pathLst>
              <a:path w="75412" h="75413" extrusionOk="0">
                <a:moveTo>
                  <a:pt x="39150" y="1"/>
                </a:moveTo>
                <a:cubicBezTo>
                  <a:pt x="24469" y="1"/>
                  <a:pt x="11247" y="8846"/>
                  <a:pt x="5623" y="22402"/>
                </a:cubicBezTo>
                <a:cubicBezTo>
                  <a:pt x="0" y="35959"/>
                  <a:pt x="3101" y="51552"/>
                  <a:pt x="13496" y="61947"/>
                </a:cubicBezTo>
                <a:cubicBezTo>
                  <a:pt x="23861" y="72312"/>
                  <a:pt x="39454" y="75412"/>
                  <a:pt x="53010" y="69789"/>
                </a:cubicBezTo>
                <a:cubicBezTo>
                  <a:pt x="66567" y="64196"/>
                  <a:pt x="75412" y="50944"/>
                  <a:pt x="75412" y="36293"/>
                </a:cubicBezTo>
                <a:cubicBezTo>
                  <a:pt x="75381" y="16262"/>
                  <a:pt x="59150" y="31"/>
                  <a:pt x="39150" y="1"/>
                </a:cubicBezTo>
                <a:close/>
                <a:moveTo>
                  <a:pt x="39150" y="67570"/>
                </a:moveTo>
                <a:cubicBezTo>
                  <a:pt x="26475" y="67570"/>
                  <a:pt x="15076" y="59941"/>
                  <a:pt x="10213" y="48269"/>
                </a:cubicBezTo>
                <a:cubicBezTo>
                  <a:pt x="5380" y="36567"/>
                  <a:pt x="8055" y="23101"/>
                  <a:pt x="17022" y="14135"/>
                </a:cubicBezTo>
                <a:cubicBezTo>
                  <a:pt x="25958" y="5199"/>
                  <a:pt x="39423" y="2524"/>
                  <a:pt x="51126" y="7357"/>
                </a:cubicBezTo>
                <a:cubicBezTo>
                  <a:pt x="62828" y="12220"/>
                  <a:pt x="70427" y="23618"/>
                  <a:pt x="70457" y="36293"/>
                </a:cubicBezTo>
                <a:cubicBezTo>
                  <a:pt x="70427" y="53558"/>
                  <a:pt x="56415" y="67570"/>
                  <a:pt x="39150" y="67601"/>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rot="10800000">
            <a:off x="-127931" y="96999"/>
            <a:ext cx="1400016" cy="1400046"/>
          </a:xfrm>
          <a:custGeom>
            <a:avLst/>
            <a:gdLst/>
            <a:ahLst/>
            <a:cxnLst/>
            <a:rect l="l" t="t" r="r" b="b"/>
            <a:pathLst>
              <a:path w="46293" h="46294" extrusionOk="0">
                <a:moveTo>
                  <a:pt x="28086" y="2736"/>
                </a:moveTo>
                <a:cubicBezTo>
                  <a:pt x="39363" y="5472"/>
                  <a:pt x="46293" y="16809"/>
                  <a:pt x="43557" y="28086"/>
                </a:cubicBezTo>
                <a:cubicBezTo>
                  <a:pt x="40852" y="39363"/>
                  <a:pt x="29484" y="46293"/>
                  <a:pt x="18207" y="43558"/>
                </a:cubicBezTo>
                <a:cubicBezTo>
                  <a:pt x="6931" y="40852"/>
                  <a:pt x="0" y="29484"/>
                  <a:pt x="2736" y="18208"/>
                </a:cubicBezTo>
                <a:cubicBezTo>
                  <a:pt x="5472" y="6931"/>
                  <a:pt x="16809" y="1"/>
                  <a:pt x="28086" y="2736"/>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rot="10800000">
            <a:off x="184571" y="409532"/>
            <a:ext cx="774964" cy="774934"/>
          </a:xfrm>
          <a:custGeom>
            <a:avLst/>
            <a:gdLst/>
            <a:ahLst/>
            <a:cxnLst/>
            <a:rect l="l" t="t" r="r" b="b"/>
            <a:pathLst>
              <a:path w="25625" h="25624" extrusionOk="0">
                <a:moveTo>
                  <a:pt x="15533" y="1490"/>
                </a:moveTo>
                <a:cubicBezTo>
                  <a:pt x="21764" y="2979"/>
                  <a:pt x="25624" y="9271"/>
                  <a:pt x="24135" y="15502"/>
                </a:cubicBezTo>
                <a:cubicBezTo>
                  <a:pt x="22646" y="21763"/>
                  <a:pt x="16354" y="25624"/>
                  <a:pt x="10092" y="24134"/>
                </a:cubicBezTo>
                <a:cubicBezTo>
                  <a:pt x="3861" y="22645"/>
                  <a:pt x="1" y="16353"/>
                  <a:pt x="1490" y="10092"/>
                </a:cubicBezTo>
                <a:cubicBezTo>
                  <a:pt x="2980" y="3830"/>
                  <a:pt x="9272" y="0"/>
                  <a:pt x="15533" y="14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7"/>
          <p:cNvGrpSpPr/>
          <p:nvPr/>
        </p:nvGrpSpPr>
        <p:grpSpPr>
          <a:xfrm flipH="1">
            <a:off x="8296682" y="2545975"/>
            <a:ext cx="129851" cy="538530"/>
            <a:chOff x="273429" y="0"/>
            <a:chExt cx="129851" cy="538530"/>
          </a:xfrm>
        </p:grpSpPr>
        <p:sp>
          <p:nvSpPr>
            <p:cNvPr id="701" name="Google Shape;701;p37"/>
            <p:cNvSpPr/>
            <p:nvPr/>
          </p:nvSpPr>
          <p:spPr>
            <a:xfrm>
              <a:off x="273429" y="0"/>
              <a:ext cx="50744" cy="50711"/>
            </a:xfrm>
            <a:custGeom>
              <a:avLst/>
              <a:gdLst/>
              <a:ahLst/>
              <a:cxnLst/>
              <a:rect l="l" t="t" r="r" b="b"/>
              <a:pathLst>
                <a:path w="1521" h="1520" extrusionOk="0">
                  <a:moveTo>
                    <a:pt x="761" y="0"/>
                  </a:moveTo>
                  <a:cubicBezTo>
                    <a:pt x="335" y="0"/>
                    <a:pt x="1" y="334"/>
                    <a:pt x="1" y="760"/>
                  </a:cubicBezTo>
                  <a:cubicBezTo>
                    <a:pt x="1" y="1186"/>
                    <a:pt x="335" y="1520"/>
                    <a:pt x="761" y="1520"/>
                  </a:cubicBezTo>
                  <a:cubicBezTo>
                    <a:pt x="1186" y="1520"/>
                    <a:pt x="1520" y="1186"/>
                    <a:pt x="1520" y="760"/>
                  </a:cubicBezTo>
                  <a:cubicBezTo>
                    <a:pt x="1520" y="334"/>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352536" y="0"/>
              <a:ext cx="50744" cy="50711"/>
            </a:xfrm>
            <a:custGeom>
              <a:avLst/>
              <a:gdLst/>
              <a:ahLst/>
              <a:cxnLst/>
              <a:rect l="l" t="t" r="r" b="b"/>
              <a:pathLst>
                <a:path w="1521" h="1520" extrusionOk="0">
                  <a:moveTo>
                    <a:pt x="760" y="0"/>
                  </a:moveTo>
                  <a:cubicBezTo>
                    <a:pt x="335" y="0"/>
                    <a:pt x="1" y="334"/>
                    <a:pt x="1" y="760"/>
                  </a:cubicBezTo>
                  <a:cubicBezTo>
                    <a:pt x="1" y="1186"/>
                    <a:pt x="335" y="1520"/>
                    <a:pt x="760" y="1520"/>
                  </a:cubicBezTo>
                  <a:cubicBezTo>
                    <a:pt x="1186" y="1520"/>
                    <a:pt x="1520" y="1186"/>
                    <a:pt x="1520" y="760"/>
                  </a:cubicBezTo>
                  <a:cubicBezTo>
                    <a:pt x="1520" y="334"/>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273429" y="69965"/>
              <a:ext cx="50744" cy="50744"/>
            </a:xfrm>
            <a:custGeom>
              <a:avLst/>
              <a:gdLst/>
              <a:ahLst/>
              <a:cxnLst/>
              <a:rect l="l" t="t" r="r" b="b"/>
              <a:pathLst>
                <a:path w="1521" h="1521"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352536" y="69965"/>
              <a:ext cx="50744" cy="50744"/>
            </a:xfrm>
            <a:custGeom>
              <a:avLst/>
              <a:gdLst/>
              <a:ahLst/>
              <a:cxnLst/>
              <a:rect l="l" t="t" r="r" b="b"/>
              <a:pathLst>
                <a:path w="1521" h="1521"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273429" y="138929"/>
              <a:ext cx="50744" cy="50744"/>
            </a:xfrm>
            <a:custGeom>
              <a:avLst/>
              <a:gdLst/>
              <a:ahLst/>
              <a:cxnLst/>
              <a:rect l="l" t="t" r="r" b="b"/>
              <a:pathLst>
                <a:path w="1521" h="1521"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352536" y="138929"/>
              <a:ext cx="50744" cy="50744"/>
            </a:xfrm>
            <a:custGeom>
              <a:avLst/>
              <a:gdLst/>
              <a:ahLst/>
              <a:cxnLst/>
              <a:rect l="l" t="t" r="r" b="b"/>
              <a:pathLst>
                <a:path w="1521" h="1521"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273429" y="208894"/>
              <a:ext cx="50744" cy="50744"/>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0" y="1186"/>
                    <a:pt x="1520" y="760"/>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352536" y="208894"/>
              <a:ext cx="50744" cy="50744"/>
            </a:xfrm>
            <a:custGeom>
              <a:avLst/>
              <a:gdLst/>
              <a:ahLst/>
              <a:cxnLst/>
              <a:rect l="l" t="t" r="r" b="b"/>
              <a:pathLst>
                <a:path w="1521" h="1521" extrusionOk="0">
                  <a:moveTo>
                    <a:pt x="760" y="1"/>
                  </a:moveTo>
                  <a:cubicBezTo>
                    <a:pt x="335" y="1"/>
                    <a:pt x="1" y="335"/>
                    <a:pt x="1" y="760"/>
                  </a:cubicBezTo>
                  <a:cubicBezTo>
                    <a:pt x="1"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273429" y="278858"/>
              <a:ext cx="50744" cy="50744"/>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0" y="1186"/>
                    <a:pt x="1520" y="761"/>
                  </a:cubicBezTo>
                  <a:cubicBezTo>
                    <a:pt x="1520"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352536" y="278858"/>
              <a:ext cx="50744" cy="50744"/>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273429" y="348857"/>
              <a:ext cx="50744" cy="50711"/>
            </a:xfrm>
            <a:custGeom>
              <a:avLst/>
              <a:gdLst/>
              <a:ahLst/>
              <a:cxnLst/>
              <a:rect l="l" t="t" r="r" b="b"/>
              <a:pathLst>
                <a:path w="1521" h="1520" extrusionOk="0">
                  <a:moveTo>
                    <a:pt x="761" y="0"/>
                  </a:moveTo>
                  <a:cubicBezTo>
                    <a:pt x="335" y="0"/>
                    <a:pt x="1" y="335"/>
                    <a:pt x="1" y="760"/>
                  </a:cubicBezTo>
                  <a:cubicBezTo>
                    <a:pt x="1" y="1155"/>
                    <a:pt x="335" y="1520"/>
                    <a:pt x="761" y="1520"/>
                  </a:cubicBezTo>
                  <a:cubicBezTo>
                    <a:pt x="1186" y="1520"/>
                    <a:pt x="1520" y="1155"/>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352536" y="348857"/>
              <a:ext cx="50744" cy="50711"/>
            </a:xfrm>
            <a:custGeom>
              <a:avLst/>
              <a:gdLst/>
              <a:ahLst/>
              <a:cxnLst/>
              <a:rect l="l" t="t" r="r" b="b"/>
              <a:pathLst>
                <a:path w="1521" h="1520" extrusionOk="0">
                  <a:moveTo>
                    <a:pt x="760" y="0"/>
                  </a:moveTo>
                  <a:cubicBezTo>
                    <a:pt x="335" y="0"/>
                    <a:pt x="1" y="335"/>
                    <a:pt x="1" y="760"/>
                  </a:cubicBezTo>
                  <a:cubicBezTo>
                    <a:pt x="1" y="1155"/>
                    <a:pt x="335" y="1520"/>
                    <a:pt x="760" y="1520"/>
                  </a:cubicBezTo>
                  <a:cubicBezTo>
                    <a:pt x="1186" y="1520"/>
                    <a:pt x="1520" y="1155"/>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273429" y="417821"/>
              <a:ext cx="50744" cy="50711"/>
            </a:xfrm>
            <a:custGeom>
              <a:avLst/>
              <a:gdLst/>
              <a:ahLst/>
              <a:cxnLst/>
              <a:rect l="l" t="t" r="r" b="b"/>
              <a:pathLst>
                <a:path w="1521" h="1520" extrusionOk="0">
                  <a:moveTo>
                    <a:pt x="761" y="0"/>
                  </a:moveTo>
                  <a:cubicBezTo>
                    <a:pt x="335" y="0"/>
                    <a:pt x="1" y="365"/>
                    <a:pt x="1" y="760"/>
                  </a:cubicBezTo>
                  <a:cubicBezTo>
                    <a:pt x="1" y="1186"/>
                    <a:pt x="335" y="1520"/>
                    <a:pt x="761" y="1520"/>
                  </a:cubicBezTo>
                  <a:cubicBezTo>
                    <a:pt x="1186" y="1520"/>
                    <a:pt x="1520" y="1186"/>
                    <a:pt x="1520" y="760"/>
                  </a:cubicBezTo>
                  <a:cubicBezTo>
                    <a:pt x="1520" y="36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352536" y="417821"/>
              <a:ext cx="50744" cy="50711"/>
            </a:xfrm>
            <a:custGeom>
              <a:avLst/>
              <a:gdLst/>
              <a:ahLst/>
              <a:cxnLst/>
              <a:rect l="l" t="t" r="r" b="b"/>
              <a:pathLst>
                <a:path w="1521" h="1520" extrusionOk="0">
                  <a:moveTo>
                    <a:pt x="760" y="0"/>
                  </a:moveTo>
                  <a:cubicBezTo>
                    <a:pt x="335" y="0"/>
                    <a:pt x="1" y="365"/>
                    <a:pt x="1" y="760"/>
                  </a:cubicBezTo>
                  <a:cubicBezTo>
                    <a:pt x="1" y="1186"/>
                    <a:pt x="335" y="1520"/>
                    <a:pt x="760" y="1520"/>
                  </a:cubicBezTo>
                  <a:cubicBezTo>
                    <a:pt x="1186" y="1520"/>
                    <a:pt x="1520" y="1186"/>
                    <a:pt x="1520" y="760"/>
                  </a:cubicBezTo>
                  <a:cubicBezTo>
                    <a:pt x="1520" y="36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273429" y="487785"/>
              <a:ext cx="50744" cy="50744"/>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0" y="1186"/>
                    <a:pt x="1520" y="760"/>
                  </a:cubicBezTo>
                  <a:cubicBezTo>
                    <a:pt x="1520" y="335"/>
                    <a:pt x="1186" y="0"/>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352536" y="487785"/>
              <a:ext cx="50744" cy="50744"/>
            </a:xfrm>
            <a:custGeom>
              <a:avLst/>
              <a:gdLst/>
              <a:ahLst/>
              <a:cxnLst/>
              <a:rect l="l" t="t" r="r" b="b"/>
              <a:pathLst>
                <a:path w="1521" h="1521" extrusionOk="0">
                  <a:moveTo>
                    <a:pt x="760" y="0"/>
                  </a:moveTo>
                  <a:cubicBezTo>
                    <a:pt x="335" y="0"/>
                    <a:pt x="1" y="335"/>
                    <a:pt x="1" y="760"/>
                  </a:cubicBezTo>
                  <a:cubicBezTo>
                    <a:pt x="1"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2056177"/>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17"/>
        <p:cNvGrpSpPr/>
        <p:nvPr/>
      </p:nvGrpSpPr>
      <p:grpSpPr>
        <a:xfrm>
          <a:off x="0" y="0"/>
          <a:ext cx="0" cy="0"/>
          <a:chOff x="0" y="0"/>
          <a:chExt cx="0" cy="0"/>
        </a:xfrm>
      </p:grpSpPr>
      <p:sp>
        <p:nvSpPr>
          <p:cNvPr id="718" name="Google Shape;718;p38"/>
          <p:cNvSpPr txBox="1">
            <a:spLocks noGrp="1"/>
          </p:cNvSpPr>
          <p:nvPr>
            <p:ph type="title"/>
          </p:nvPr>
        </p:nvSpPr>
        <p:spPr>
          <a:xfrm>
            <a:off x="717425" y="212800"/>
            <a:ext cx="4315200" cy="103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6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ru-RU"/>
              <a:t>Образец заголовка</a:t>
            </a:r>
            <a:endParaRPr/>
          </a:p>
        </p:txBody>
      </p:sp>
      <p:sp>
        <p:nvSpPr>
          <p:cNvPr id="719" name="Google Shape;719;p38"/>
          <p:cNvSpPr txBox="1">
            <a:spLocks noGrp="1"/>
          </p:cNvSpPr>
          <p:nvPr>
            <p:ph type="subTitle" idx="1"/>
          </p:nvPr>
        </p:nvSpPr>
        <p:spPr>
          <a:xfrm>
            <a:off x="717425" y="1355125"/>
            <a:ext cx="4315200" cy="11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rgbClr val="43434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ru-RU"/>
              <a:t>Образец подзаголовка</a:t>
            </a:r>
            <a:endParaRPr/>
          </a:p>
        </p:txBody>
      </p:sp>
      <p:sp>
        <p:nvSpPr>
          <p:cNvPr id="720" name="Google Shape;720;p38"/>
          <p:cNvSpPr txBox="1"/>
          <p:nvPr/>
        </p:nvSpPr>
        <p:spPr>
          <a:xfrm>
            <a:off x="717425" y="3672352"/>
            <a:ext cx="38547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b="1">
                <a:solidFill>
                  <a:schemeClr val="dk1"/>
                </a:solidFill>
                <a:latin typeface="Didact Gothic"/>
                <a:ea typeface="Didact Gothic"/>
                <a:cs typeface="Didact Gothic"/>
                <a:sym typeface="Didact Gothic"/>
              </a:rPr>
              <a:t>CREDITS</a:t>
            </a:r>
            <a:r>
              <a:rPr lang="en">
                <a:solidFill>
                  <a:schemeClr val="dk1"/>
                </a:solidFill>
                <a:latin typeface="Didact Gothic"/>
                <a:ea typeface="Didact Gothic"/>
                <a:cs typeface="Didact Gothic"/>
                <a:sym typeface="Didact Gothic"/>
              </a:rPr>
              <a:t>: This presentation template was created by </a:t>
            </a:r>
            <a:r>
              <a:rPr lang="en" b="1">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a:solidFill>
                  <a:schemeClr val="dk1"/>
                </a:solidFill>
                <a:latin typeface="Didact Gothic"/>
                <a:ea typeface="Didact Gothic"/>
                <a:cs typeface="Didact Gothic"/>
                <a:sym typeface="Didact Gothic"/>
              </a:rPr>
              <a:t>, including icons by </a:t>
            </a:r>
            <a:r>
              <a:rPr lang="en"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a:solidFill>
                  <a:schemeClr val="dk1"/>
                </a:solidFill>
                <a:latin typeface="Didact Gothic"/>
                <a:ea typeface="Didact Gothic"/>
                <a:cs typeface="Didact Gothic"/>
                <a:sym typeface="Didact Gothic"/>
              </a:rPr>
              <a:t>, and infographics &amp; images by </a:t>
            </a:r>
            <a:r>
              <a:rPr lang="en"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b="1">
              <a:solidFill>
                <a:srgbClr val="434343"/>
              </a:solidFill>
              <a:latin typeface="Anaheim"/>
              <a:ea typeface="Anaheim"/>
              <a:cs typeface="Anaheim"/>
              <a:sym typeface="Anaheim"/>
            </a:endParaRPr>
          </a:p>
        </p:txBody>
      </p:sp>
      <p:sp>
        <p:nvSpPr>
          <p:cNvPr id="721" name="Google Shape;721;p38"/>
          <p:cNvSpPr/>
          <p:nvPr/>
        </p:nvSpPr>
        <p:spPr>
          <a:xfrm rot="2231495" flipH="1">
            <a:off x="7624909" y="-1213474"/>
            <a:ext cx="2670140" cy="2668953"/>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accent4"/>
          </a:solidFill>
          <a:ln w="8510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rot="2231713" flipH="1">
            <a:off x="8529133" y="-309926"/>
            <a:ext cx="861675" cy="861675"/>
          </a:xfrm>
          <a:custGeom>
            <a:avLst/>
            <a:gdLst/>
            <a:ahLst/>
            <a:cxnLst/>
            <a:rect l="l" t="t" r="r" b="b"/>
            <a:pathLst>
              <a:path w="23983" h="23983" extrusionOk="0">
                <a:moveTo>
                  <a:pt x="14347" y="1277"/>
                </a:moveTo>
                <a:cubicBezTo>
                  <a:pt x="20244" y="2584"/>
                  <a:pt x="23983" y="8420"/>
                  <a:pt x="22706" y="14317"/>
                </a:cubicBezTo>
                <a:cubicBezTo>
                  <a:pt x="21399" y="20213"/>
                  <a:pt x="15563" y="23982"/>
                  <a:pt x="9667" y="22675"/>
                </a:cubicBezTo>
                <a:cubicBezTo>
                  <a:pt x="3739" y="21399"/>
                  <a:pt x="1" y="15563"/>
                  <a:pt x="1308" y="9636"/>
                </a:cubicBezTo>
                <a:cubicBezTo>
                  <a:pt x="2584" y="3739"/>
                  <a:pt x="8420" y="0"/>
                  <a:pt x="14347" y="1277"/>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rot="2231792" flipH="1">
            <a:off x="7902147" y="-936857"/>
            <a:ext cx="2115454" cy="2115454"/>
          </a:xfrm>
          <a:prstGeom prst="donut">
            <a:avLst>
              <a:gd name="adj" fmla="val 6601"/>
            </a:avLst>
          </a:pr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rot="2231759" flipH="1">
            <a:off x="8223162" y="4232856"/>
            <a:ext cx="1634126" cy="1634126"/>
          </a:xfrm>
          <a:prstGeom prst="donut">
            <a:avLst>
              <a:gd name="adj" fmla="val 6601"/>
            </a:avLst>
          </a:pr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flipH="1">
            <a:off x="266912" y="778371"/>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flipH="1">
            <a:off x="-345552" y="-330650"/>
            <a:ext cx="903300" cy="9033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605330"/>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27"/>
        <p:cNvGrpSpPr/>
        <p:nvPr/>
      </p:nvGrpSpPr>
      <p:grpSpPr>
        <a:xfrm>
          <a:off x="0" y="0"/>
          <a:ext cx="0" cy="0"/>
          <a:chOff x="0" y="0"/>
          <a:chExt cx="0" cy="0"/>
        </a:xfrm>
      </p:grpSpPr>
      <p:sp>
        <p:nvSpPr>
          <p:cNvPr id="728" name="Google Shape;728;p39"/>
          <p:cNvSpPr/>
          <p:nvPr/>
        </p:nvSpPr>
        <p:spPr>
          <a:xfrm>
            <a:off x="8344584" y="295260"/>
            <a:ext cx="2489848" cy="2488567"/>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dk2"/>
          </a:solidFill>
          <a:ln w="190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6749541" y="2975400"/>
            <a:ext cx="3555300" cy="35553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7721737" y="3952762"/>
            <a:ext cx="1589389" cy="15893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8066112" y="4302762"/>
            <a:ext cx="900622" cy="90057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527100" y="4049327"/>
            <a:ext cx="1589400" cy="15894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342396" y="4234063"/>
            <a:ext cx="1219991" cy="1219928"/>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8979525" y="929060"/>
            <a:ext cx="1219967" cy="122096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603019" y="3866996"/>
            <a:ext cx="211952" cy="210951"/>
          </a:xfrm>
          <a:custGeom>
            <a:avLst/>
            <a:gdLst/>
            <a:ahLst/>
            <a:cxnLst/>
            <a:rect l="l" t="t" r="r" b="b"/>
            <a:pathLst>
              <a:path w="6353" h="6323" extrusionOk="0">
                <a:moveTo>
                  <a:pt x="2249" y="1"/>
                </a:moveTo>
                <a:lnTo>
                  <a:pt x="2249" y="2220"/>
                </a:lnTo>
                <a:lnTo>
                  <a:pt x="0" y="2220"/>
                </a:lnTo>
                <a:lnTo>
                  <a:pt x="0" y="4104"/>
                </a:lnTo>
                <a:lnTo>
                  <a:pt x="2249" y="4104"/>
                </a:lnTo>
                <a:lnTo>
                  <a:pt x="2249" y="6323"/>
                </a:lnTo>
                <a:lnTo>
                  <a:pt x="4103" y="6323"/>
                </a:lnTo>
                <a:lnTo>
                  <a:pt x="4103" y="4104"/>
                </a:lnTo>
                <a:lnTo>
                  <a:pt x="6353" y="4104"/>
                </a:lnTo>
                <a:lnTo>
                  <a:pt x="6353" y="2220"/>
                </a:lnTo>
                <a:lnTo>
                  <a:pt x="4103" y="2220"/>
                </a:lnTo>
                <a:lnTo>
                  <a:pt x="4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7156060" y="3383904"/>
            <a:ext cx="2727158" cy="2727022"/>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132466" y="4443982"/>
            <a:ext cx="800130" cy="80008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7418550" y="249000"/>
            <a:ext cx="800138" cy="805691"/>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8613952" y="563988"/>
            <a:ext cx="1951111" cy="195111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8247142" y="4483805"/>
            <a:ext cx="538535" cy="5385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993275" y="3583800"/>
            <a:ext cx="2521749" cy="2520454"/>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accent4"/>
          </a:solidFill>
          <a:ln w="8510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9232448" y="1182527"/>
            <a:ext cx="714119" cy="714034"/>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840411"/>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43"/>
        <p:cNvGrpSpPr/>
        <p:nvPr/>
      </p:nvGrpSpPr>
      <p:grpSpPr>
        <a:xfrm>
          <a:off x="0" y="0"/>
          <a:ext cx="0" cy="0"/>
          <a:chOff x="0" y="0"/>
          <a:chExt cx="0" cy="0"/>
        </a:xfrm>
      </p:grpSpPr>
      <p:sp>
        <p:nvSpPr>
          <p:cNvPr id="744" name="Google Shape;744;p40"/>
          <p:cNvSpPr/>
          <p:nvPr/>
        </p:nvSpPr>
        <p:spPr>
          <a:xfrm>
            <a:off x="-1713184" y="-1624675"/>
            <a:ext cx="3555300" cy="35553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740988" y="-647313"/>
            <a:ext cx="1589389" cy="1589307"/>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396613" y="-297313"/>
            <a:ext cx="900622" cy="900575"/>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a:off x="-1180441" y="3726160"/>
            <a:ext cx="2489848" cy="2488567"/>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dk2"/>
          </a:solid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545500" y="4359960"/>
            <a:ext cx="1219967" cy="122096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911073" y="3994888"/>
            <a:ext cx="1951111" cy="1951111"/>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292577" y="4613427"/>
            <a:ext cx="714119" cy="714034"/>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7050602" y="251460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7277800" y="2675349"/>
            <a:ext cx="740785" cy="745925"/>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a:off x="7480200" y="3280200"/>
            <a:ext cx="2429795" cy="24297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298140"/>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754"/>
        <p:cNvGrpSpPr/>
        <p:nvPr/>
      </p:nvGrpSpPr>
      <p:grpSpPr>
        <a:xfrm>
          <a:off x="0" y="0"/>
          <a:ext cx="0" cy="0"/>
          <a:chOff x="0" y="0"/>
          <a:chExt cx="0" cy="0"/>
        </a:xfrm>
      </p:grpSpPr>
      <p:sp>
        <p:nvSpPr>
          <p:cNvPr id="755" name="Google Shape;755;p41"/>
          <p:cNvSpPr/>
          <p:nvPr/>
        </p:nvSpPr>
        <p:spPr>
          <a:xfrm rot="10800000">
            <a:off x="7503479" y="3521794"/>
            <a:ext cx="1441800" cy="1441800"/>
          </a:xfrm>
          <a:prstGeom prst="ellipse">
            <a:avLst/>
          </a:prstGeom>
          <a:noFill/>
          <a:ln w="1905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rot="10800000">
            <a:off x="7116736" y="3117988"/>
            <a:ext cx="2215290" cy="2214131"/>
          </a:xfrm>
          <a:custGeom>
            <a:avLst/>
            <a:gdLst/>
            <a:ahLst/>
            <a:cxnLst/>
            <a:rect l="l" t="t" r="r" b="b"/>
            <a:pathLst>
              <a:path w="69729" h="69698" fill="none" extrusionOk="0">
                <a:moveTo>
                  <a:pt x="1" y="34864"/>
                </a:moveTo>
                <a:cubicBezTo>
                  <a:pt x="31" y="15624"/>
                  <a:pt x="15624" y="31"/>
                  <a:pt x="34865" y="0"/>
                </a:cubicBezTo>
                <a:cubicBezTo>
                  <a:pt x="54105" y="0"/>
                  <a:pt x="69698" y="15593"/>
                  <a:pt x="69728" y="34864"/>
                </a:cubicBezTo>
                <a:cubicBezTo>
                  <a:pt x="69698" y="54105"/>
                  <a:pt x="54105" y="69698"/>
                  <a:pt x="34865" y="69698"/>
                </a:cubicBezTo>
                <a:cubicBezTo>
                  <a:pt x="15624" y="69667"/>
                  <a:pt x="31" y="54074"/>
                  <a:pt x="1" y="34864"/>
                </a:cubicBezTo>
                <a:close/>
              </a:path>
            </a:pathLst>
          </a:custGeom>
          <a:solidFill>
            <a:schemeClr val="dk2"/>
          </a:solidFill>
          <a:ln w="851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flipH="1">
            <a:off x="164173" y="3552333"/>
            <a:ext cx="1441654" cy="1442837"/>
          </a:xfrm>
          <a:custGeom>
            <a:avLst/>
            <a:gdLst/>
            <a:ahLst/>
            <a:cxnLst/>
            <a:rect l="l" t="t" r="r" b="b"/>
            <a:pathLst>
              <a:path w="36567" h="36597" extrusionOk="0">
                <a:moveTo>
                  <a:pt x="36567" y="18298"/>
                </a:moveTo>
                <a:cubicBezTo>
                  <a:pt x="36567" y="28390"/>
                  <a:pt x="28390" y="36596"/>
                  <a:pt x="18269" y="36596"/>
                </a:cubicBezTo>
                <a:cubicBezTo>
                  <a:pt x="8177" y="36596"/>
                  <a:pt x="1" y="28390"/>
                  <a:pt x="1" y="18298"/>
                </a:cubicBezTo>
                <a:cubicBezTo>
                  <a:pt x="1" y="8207"/>
                  <a:pt x="8177" y="0"/>
                  <a:pt x="18269" y="0"/>
                </a:cubicBezTo>
                <a:cubicBezTo>
                  <a:pt x="28390" y="0"/>
                  <a:pt x="36567" y="8207"/>
                  <a:pt x="36567" y="18298"/>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flipH="1">
            <a:off x="-372988" y="3015763"/>
            <a:ext cx="2515977" cy="2515977"/>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flipH="1">
            <a:off x="484983" y="3873755"/>
            <a:ext cx="800034" cy="799993"/>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flipH="1">
            <a:off x="639797" y="4028548"/>
            <a:ext cx="490407" cy="490407"/>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rot="10800000">
            <a:off x="6735937" y="3294767"/>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rot="10800000">
            <a:off x="6484549" y="3459211"/>
            <a:ext cx="57851" cy="57851"/>
          </a:xfrm>
          <a:custGeom>
            <a:avLst/>
            <a:gdLst/>
            <a:ahLst/>
            <a:cxnLst/>
            <a:rect l="l" t="t" r="r" b="b"/>
            <a:pathLst>
              <a:path w="1734" h="1734" extrusionOk="0">
                <a:moveTo>
                  <a:pt x="852" y="1"/>
                </a:moveTo>
                <a:cubicBezTo>
                  <a:pt x="365" y="1"/>
                  <a:pt x="1" y="365"/>
                  <a:pt x="1" y="852"/>
                </a:cubicBezTo>
                <a:cubicBezTo>
                  <a:pt x="1" y="1338"/>
                  <a:pt x="365" y="1733"/>
                  <a:pt x="852" y="1733"/>
                </a:cubicBezTo>
                <a:cubicBezTo>
                  <a:pt x="1338" y="1733"/>
                  <a:pt x="1733" y="1338"/>
                  <a:pt x="1733" y="852"/>
                </a:cubicBezTo>
                <a:cubicBezTo>
                  <a:pt x="1733" y="365"/>
                  <a:pt x="1338" y="1"/>
                  <a:pt x="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rot="10800000">
            <a:off x="7675498" y="3693845"/>
            <a:ext cx="1097804" cy="109769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rot="10800000">
            <a:off x="7854005" y="3872325"/>
            <a:ext cx="740785" cy="740726"/>
          </a:xfrm>
          <a:custGeom>
            <a:avLst/>
            <a:gdLst/>
            <a:ahLst/>
            <a:cxnLst/>
            <a:rect l="l" t="t" r="r" b="b"/>
            <a:pathLst>
              <a:path w="11795" h="11795" extrusionOk="0">
                <a:moveTo>
                  <a:pt x="11794" y="5897"/>
                </a:moveTo>
                <a:cubicBezTo>
                  <a:pt x="11794" y="9180"/>
                  <a:pt x="9150" y="11794"/>
                  <a:pt x="5897" y="11794"/>
                </a:cubicBezTo>
                <a:cubicBezTo>
                  <a:pt x="2645" y="11794"/>
                  <a:pt x="1" y="9180"/>
                  <a:pt x="1" y="5897"/>
                </a:cubicBezTo>
                <a:cubicBezTo>
                  <a:pt x="1" y="2645"/>
                  <a:pt x="2645" y="1"/>
                  <a:pt x="5897" y="1"/>
                </a:cubicBezTo>
                <a:cubicBezTo>
                  <a:pt x="9150" y="1"/>
                  <a:pt x="11794" y="2645"/>
                  <a:pt x="11794" y="5897"/>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02518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2238600" y="1181863"/>
            <a:ext cx="4666800" cy="2037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rPr lang="ru-RU"/>
              <a:t>Образец заголовка</a:t>
            </a:r>
            <a:endParaRPr/>
          </a:p>
        </p:txBody>
      </p:sp>
      <p:sp>
        <p:nvSpPr>
          <p:cNvPr id="229" name="Google Shape;229;p8"/>
          <p:cNvSpPr txBox="1">
            <a:spLocks noGrp="1"/>
          </p:cNvSpPr>
          <p:nvPr>
            <p:ph type="subTitle" idx="1"/>
          </p:nvPr>
        </p:nvSpPr>
        <p:spPr>
          <a:xfrm>
            <a:off x="2669050" y="3216438"/>
            <a:ext cx="3806100" cy="7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r>
              <a:rPr lang="ru-RU"/>
              <a:t>Образец подзаголовка</a:t>
            </a:r>
            <a:endParaRPr/>
          </a:p>
        </p:txBody>
      </p:sp>
    </p:spTree>
    <p:extLst>
      <p:ext uri="{BB962C8B-B14F-4D97-AF65-F5344CB8AC3E}">
        <p14:creationId xmlns:p14="http://schemas.microsoft.com/office/powerpoint/2010/main" val="29800269"/>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765"/>
        <p:cNvGrpSpPr/>
        <p:nvPr/>
      </p:nvGrpSpPr>
      <p:grpSpPr>
        <a:xfrm>
          <a:off x="0" y="0"/>
          <a:ext cx="0" cy="0"/>
          <a:chOff x="0" y="0"/>
          <a:chExt cx="0" cy="0"/>
        </a:xfrm>
      </p:grpSpPr>
      <p:sp>
        <p:nvSpPr>
          <p:cNvPr id="766" name="Google Shape;766;p42"/>
          <p:cNvSpPr/>
          <p:nvPr/>
        </p:nvSpPr>
        <p:spPr>
          <a:xfrm flipH="1">
            <a:off x="8798095" y="3330675"/>
            <a:ext cx="1073100" cy="1073100"/>
          </a:xfrm>
          <a:prstGeom prst="ellipse">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flipH="1">
            <a:off x="8518968" y="-431576"/>
            <a:ext cx="1113453" cy="1121180"/>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flipH="1">
            <a:off x="-1312231" y="1639175"/>
            <a:ext cx="2253495" cy="2253495"/>
          </a:xfrm>
          <a:custGeom>
            <a:avLst/>
            <a:gdLst/>
            <a:ahLst/>
            <a:cxnLst/>
            <a:rect l="l" t="t" r="r" b="b"/>
            <a:pathLst>
              <a:path w="54288" h="54288" extrusionOk="0">
                <a:moveTo>
                  <a:pt x="1" y="27144"/>
                </a:moveTo>
                <a:cubicBezTo>
                  <a:pt x="1" y="12159"/>
                  <a:pt x="12159" y="1"/>
                  <a:pt x="27144" y="1"/>
                </a:cubicBezTo>
                <a:cubicBezTo>
                  <a:pt x="42129" y="1"/>
                  <a:pt x="54257" y="12159"/>
                  <a:pt x="54288" y="27144"/>
                </a:cubicBezTo>
                <a:cubicBezTo>
                  <a:pt x="54257" y="42129"/>
                  <a:pt x="42129" y="54257"/>
                  <a:pt x="27144" y="54287"/>
                </a:cubicBezTo>
                <a:cubicBezTo>
                  <a:pt x="12159" y="54257"/>
                  <a:pt x="1" y="42129"/>
                  <a:pt x="1" y="27144"/>
                </a:cubicBezTo>
                <a:close/>
                <a:moveTo>
                  <a:pt x="3709" y="27144"/>
                </a:moveTo>
                <a:cubicBezTo>
                  <a:pt x="3740" y="40062"/>
                  <a:pt x="14226" y="50548"/>
                  <a:pt x="27144" y="50548"/>
                </a:cubicBezTo>
                <a:cubicBezTo>
                  <a:pt x="40062" y="50548"/>
                  <a:pt x="50549" y="40062"/>
                  <a:pt x="50579" y="27144"/>
                </a:cubicBezTo>
                <a:cubicBezTo>
                  <a:pt x="50549" y="14226"/>
                  <a:pt x="40062" y="3739"/>
                  <a:pt x="27144" y="3709"/>
                </a:cubicBezTo>
                <a:cubicBezTo>
                  <a:pt x="14226" y="3739"/>
                  <a:pt x="3740" y="14195"/>
                  <a:pt x="3709" y="27144"/>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flipH="1">
            <a:off x="468274" y="4164621"/>
            <a:ext cx="749189" cy="75438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flipH="1">
            <a:off x="7750712" y="220379"/>
            <a:ext cx="1284857" cy="50711"/>
          </a:xfrm>
          <a:custGeom>
            <a:avLst/>
            <a:gdLst/>
            <a:ahLst/>
            <a:cxnLst/>
            <a:rect l="l" t="t" r="r" b="b"/>
            <a:pathLst>
              <a:path w="38512" h="1520" fill="none" extrusionOk="0">
                <a:moveTo>
                  <a:pt x="38512" y="1520"/>
                </a:moveTo>
                <a:cubicBezTo>
                  <a:pt x="37296" y="1520"/>
                  <a:pt x="37296" y="0"/>
                  <a:pt x="36111" y="0"/>
                </a:cubicBezTo>
                <a:cubicBezTo>
                  <a:pt x="34895" y="0"/>
                  <a:pt x="34895" y="1520"/>
                  <a:pt x="33709" y="1520"/>
                </a:cubicBezTo>
                <a:cubicBezTo>
                  <a:pt x="32493" y="1520"/>
                  <a:pt x="32493" y="0"/>
                  <a:pt x="31278" y="0"/>
                </a:cubicBezTo>
                <a:cubicBezTo>
                  <a:pt x="30092" y="0"/>
                  <a:pt x="30092" y="1520"/>
                  <a:pt x="28876" y="1520"/>
                </a:cubicBezTo>
                <a:cubicBezTo>
                  <a:pt x="27691" y="1520"/>
                  <a:pt x="27691" y="0"/>
                  <a:pt x="26475" y="0"/>
                </a:cubicBezTo>
                <a:cubicBezTo>
                  <a:pt x="25259" y="0"/>
                  <a:pt x="25259" y="1520"/>
                  <a:pt x="24074" y="1520"/>
                </a:cubicBezTo>
                <a:cubicBezTo>
                  <a:pt x="22858" y="1520"/>
                  <a:pt x="22858" y="0"/>
                  <a:pt x="21673" y="0"/>
                </a:cubicBezTo>
                <a:cubicBezTo>
                  <a:pt x="20457" y="0"/>
                  <a:pt x="20457" y="1520"/>
                  <a:pt x="19271" y="1520"/>
                </a:cubicBezTo>
                <a:cubicBezTo>
                  <a:pt x="18056" y="1520"/>
                  <a:pt x="18056" y="0"/>
                  <a:pt x="16870" y="0"/>
                </a:cubicBezTo>
                <a:cubicBezTo>
                  <a:pt x="15654" y="0"/>
                  <a:pt x="15654" y="1520"/>
                  <a:pt x="14438" y="1520"/>
                </a:cubicBezTo>
                <a:cubicBezTo>
                  <a:pt x="13253" y="1520"/>
                  <a:pt x="13253" y="0"/>
                  <a:pt x="12037" y="0"/>
                </a:cubicBezTo>
                <a:cubicBezTo>
                  <a:pt x="10852" y="0"/>
                  <a:pt x="10852" y="1520"/>
                  <a:pt x="9636" y="1520"/>
                </a:cubicBezTo>
                <a:cubicBezTo>
                  <a:pt x="8420" y="1520"/>
                  <a:pt x="8420" y="0"/>
                  <a:pt x="7235" y="0"/>
                </a:cubicBezTo>
                <a:cubicBezTo>
                  <a:pt x="6019" y="0"/>
                  <a:pt x="6019" y="1520"/>
                  <a:pt x="4833" y="1520"/>
                </a:cubicBezTo>
                <a:cubicBezTo>
                  <a:pt x="3618" y="1520"/>
                  <a:pt x="3618" y="0"/>
                  <a:pt x="2402" y="0"/>
                </a:cubicBezTo>
                <a:cubicBezTo>
                  <a:pt x="1216" y="0"/>
                  <a:pt x="1216" y="1520"/>
                  <a:pt x="0" y="1520"/>
                </a:cubicBezTo>
              </a:path>
            </a:pathLst>
          </a:custGeom>
          <a:noFill/>
          <a:ln w="190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flipH="1">
            <a:off x="561663" y="1098059"/>
            <a:ext cx="227199" cy="227199"/>
          </a:xfrm>
          <a:custGeom>
            <a:avLst/>
            <a:gdLst/>
            <a:ahLst/>
            <a:cxnLst/>
            <a:rect l="l" t="t" r="r" b="b"/>
            <a:pathLst>
              <a:path w="6810" h="6810" extrusionOk="0">
                <a:moveTo>
                  <a:pt x="6810" y="2372"/>
                </a:moveTo>
                <a:lnTo>
                  <a:pt x="4439" y="2372"/>
                </a:lnTo>
                <a:lnTo>
                  <a:pt x="4439" y="1"/>
                </a:lnTo>
                <a:lnTo>
                  <a:pt x="2402" y="1"/>
                </a:lnTo>
                <a:lnTo>
                  <a:pt x="2402" y="2372"/>
                </a:lnTo>
                <a:lnTo>
                  <a:pt x="1" y="2372"/>
                </a:lnTo>
                <a:lnTo>
                  <a:pt x="1" y="4408"/>
                </a:lnTo>
                <a:lnTo>
                  <a:pt x="2402" y="4408"/>
                </a:lnTo>
                <a:lnTo>
                  <a:pt x="2402" y="6809"/>
                </a:lnTo>
                <a:lnTo>
                  <a:pt x="4439" y="6809"/>
                </a:lnTo>
                <a:lnTo>
                  <a:pt x="4439" y="4408"/>
                </a:lnTo>
                <a:lnTo>
                  <a:pt x="6810" y="4408"/>
                </a:lnTo>
                <a:close/>
              </a:path>
            </a:pathLst>
          </a:custGeom>
          <a:gradFill>
            <a:gsLst>
              <a:gs pos="0">
                <a:srgbClr val="FFFFFF"/>
              </a:gs>
              <a:gs pos="100000">
                <a:srgbClr val="8EBFE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flipH="1">
            <a:off x="595931" y="293599"/>
            <a:ext cx="683882" cy="688628"/>
          </a:xfrm>
          <a:custGeom>
            <a:avLst/>
            <a:gdLst/>
            <a:ahLst/>
            <a:cxnLst/>
            <a:rect l="l" t="t" r="r" b="b"/>
            <a:pathLst>
              <a:path w="35017" h="35260" extrusionOk="0">
                <a:moveTo>
                  <a:pt x="33892" y="11399"/>
                </a:moveTo>
                <a:cubicBezTo>
                  <a:pt x="31247" y="4560"/>
                  <a:pt x="24712" y="31"/>
                  <a:pt x="17387" y="1"/>
                </a:cubicBezTo>
                <a:cubicBezTo>
                  <a:pt x="7751" y="153"/>
                  <a:pt x="0" y="7995"/>
                  <a:pt x="0" y="17630"/>
                </a:cubicBezTo>
                <a:cubicBezTo>
                  <a:pt x="0" y="27266"/>
                  <a:pt x="7751" y="35108"/>
                  <a:pt x="17387" y="35260"/>
                </a:cubicBezTo>
                <a:cubicBezTo>
                  <a:pt x="27113" y="35229"/>
                  <a:pt x="35016" y="27357"/>
                  <a:pt x="35016" y="17630"/>
                </a:cubicBezTo>
                <a:cubicBezTo>
                  <a:pt x="35016" y="15503"/>
                  <a:pt x="34621" y="13375"/>
                  <a:pt x="33892" y="11399"/>
                </a:cubicBezTo>
                <a:close/>
                <a:moveTo>
                  <a:pt x="17387" y="30062"/>
                </a:moveTo>
                <a:cubicBezTo>
                  <a:pt x="10609" y="29940"/>
                  <a:pt x="5168" y="24408"/>
                  <a:pt x="5168" y="17630"/>
                </a:cubicBezTo>
                <a:cubicBezTo>
                  <a:pt x="5168" y="10852"/>
                  <a:pt x="10609" y="5320"/>
                  <a:pt x="17387" y="5198"/>
                </a:cubicBezTo>
                <a:cubicBezTo>
                  <a:pt x="22554" y="5229"/>
                  <a:pt x="27174" y="8420"/>
                  <a:pt x="29028" y="13253"/>
                </a:cubicBezTo>
                <a:cubicBezTo>
                  <a:pt x="29545" y="14652"/>
                  <a:pt x="29819" y="16141"/>
                  <a:pt x="29819" y="17661"/>
                </a:cubicBezTo>
                <a:cubicBezTo>
                  <a:pt x="29788" y="24500"/>
                  <a:pt x="24226" y="30062"/>
                  <a:pt x="17387" y="30062"/>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flipH="1">
            <a:off x="560057" y="2483126"/>
            <a:ext cx="565619" cy="565589"/>
          </a:xfrm>
          <a:custGeom>
            <a:avLst/>
            <a:gdLst/>
            <a:ahLst/>
            <a:cxnLst/>
            <a:rect l="l" t="t" r="r" b="b"/>
            <a:pathLst>
              <a:path w="19242" h="19241" extrusionOk="0">
                <a:moveTo>
                  <a:pt x="19241" y="9605"/>
                </a:moveTo>
                <a:cubicBezTo>
                  <a:pt x="19241" y="14925"/>
                  <a:pt x="14925" y="19241"/>
                  <a:pt x="9636" y="19241"/>
                </a:cubicBezTo>
                <a:cubicBezTo>
                  <a:pt x="4317" y="19241"/>
                  <a:pt x="1" y="14925"/>
                  <a:pt x="1" y="9605"/>
                </a:cubicBezTo>
                <a:cubicBezTo>
                  <a:pt x="1" y="4316"/>
                  <a:pt x="4317" y="0"/>
                  <a:pt x="9636" y="0"/>
                </a:cubicBezTo>
                <a:cubicBezTo>
                  <a:pt x="14925" y="0"/>
                  <a:pt x="19241" y="4316"/>
                  <a:pt x="19241" y="9605"/>
                </a:cubicBezTo>
                <a:close/>
              </a:path>
            </a:pathLst>
          </a:custGeom>
          <a:gradFill>
            <a:gsLst>
              <a:gs pos="0">
                <a:srgbClr val="E2E8DB"/>
              </a:gs>
              <a:gs pos="100000">
                <a:srgbClr val="B6D7A8"/>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312909"/>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777"/>
        <p:cNvGrpSpPr/>
        <p:nvPr/>
      </p:nvGrpSpPr>
      <p:grpSpPr>
        <a:xfrm>
          <a:off x="0" y="0"/>
          <a:ext cx="0" cy="0"/>
          <a:chOff x="0" y="0"/>
          <a:chExt cx="0" cy="0"/>
        </a:xfrm>
      </p:grpSpPr>
    </p:spTree>
    <p:extLst>
      <p:ext uri="{BB962C8B-B14F-4D97-AF65-F5344CB8AC3E}">
        <p14:creationId xmlns:p14="http://schemas.microsoft.com/office/powerpoint/2010/main" val="35122346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693"/>
        <p:cNvGrpSpPr/>
        <p:nvPr/>
      </p:nvGrpSpPr>
      <p:grpSpPr>
        <a:xfrm>
          <a:off x="0" y="0"/>
          <a:ext cx="0" cy="0"/>
          <a:chOff x="0" y="0"/>
          <a:chExt cx="0" cy="0"/>
        </a:xfrm>
      </p:grpSpPr>
    </p:spTree>
    <p:extLst>
      <p:ext uri="{BB962C8B-B14F-4D97-AF65-F5344CB8AC3E}">
        <p14:creationId xmlns:p14="http://schemas.microsoft.com/office/powerpoint/2010/main" val="39121177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ru-RU"/>
              <a:t>Образец заголовка</a:t>
            </a:r>
            <a:endParaRPr lang="en-US" dirty="0"/>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ru-RU"/>
              <a:t>Образец подзаголовка</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8B9EBBA-996F-894A-B54A-D6246ED52CEA}" type="datetimeFigureOut">
              <a:rPr lang="en-US" smtClean="0"/>
              <a:pPr/>
              <a:t>2/27/2023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5587217"/>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ru-RU"/>
              <a:t>Образец заголовка</a:t>
            </a:r>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pPr lvl="0"/>
            <a:r>
              <a:rPr lang="ru-RU"/>
              <a:t>Образец текста</a:t>
            </a: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8887658"/>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513159" y="514350"/>
            <a:ext cx="6000750" cy="2228851"/>
          </a:xfrm>
        </p:spPr>
        <p:txBody>
          <a:bodyPr anchor="b">
            <a:normAutofit/>
          </a:bodyPr>
          <a:lstStyle>
            <a:lvl1pPr algn="l">
              <a:defRPr sz="3600">
                <a:effectLst/>
              </a:defRPr>
            </a:lvl1pPr>
          </a:lstStyle>
          <a:p>
            <a:r>
              <a:rPr lang="ru-RU"/>
              <a:t>Образец заголовка</a:t>
            </a:r>
            <a:endParaRPr lang="en-US" dirty="0"/>
          </a:p>
        </p:txBody>
      </p:sp>
      <p:sp>
        <p:nvSpPr>
          <p:cNvPr id="3" name="Subtitle 2"/>
          <p:cNvSpPr>
            <a:spLocks noGrp="1"/>
          </p:cNvSpPr>
          <p:nvPr>
            <p:ph type="subTitle" idx="1"/>
          </p:nvPr>
        </p:nvSpPr>
        <p:spPr>
          <a:xfrm>
            <a:off x="513159" y="2882900"/>
            <a:ext cx="4800600" cy="1460500"/>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68659"/>
            <a:ext cx="4560491" cy="45604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24209"/>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457201"/>
            <a:ext cx="3257549" cy="325754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2513878"/>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37596326"/>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513159" y="1504950"/>
            <a:ext cx="6400801" cy="1711200"/>
          </a:xfrm>
        </p:spPr>
        <p:txBody>
          <a:bodyPr anchor="b">
            <a:normAutofit/>
          </a:bodyPr>
          <a:lstStyle>
            <a:lvl1pPr algn="l">
              <a:defRPr sz="2700" b="0" cap="all"/>
            </a:lvl1pPr>
          </a:lstStyle>
          <a:p>
            <a:r>
              <a:rPr lang="ru-RU"/>
              <a:t>Образец заголовка</a:t>
            </a:r>
            <a:endParaRPr lang="en-US" dirty="0"/>
          </a:p>
        </p:txBody>
      </p:sp>
      <p:sp>
        <p:nvSpPr>
          <p:cNvPr id="3" name="Text Placeholder 2"/>
          <p:cNvSpPr>
            <a:spLocks noGrp="1"/>
          </p:cNvSpPr>
          <p:nvPr>
            <p:ph type="body" idx="1"/>
          </p:nvPr>
        </p:nvSpPr>
        <p:spPr>
          <a:xfrm>
            <a:off x="513160" y="3371850"/>
            <a:ext cx="6400800" cy="11239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A61015F-7CC6-4D0A-9D87-873EA4C304CC}"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09535098"/>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513159" y="514351"/>
            <a:ext cx="3703241" cy="271145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356100" y="514351"/>
            <a:ext cx="3700859" cy="271145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78221256"/>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729061" y="514350"/>
            <a:ext cx="3487340"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Content Placeholder 3"/>
          <p:cNvSpPr>
            <a:spLocks noGrp="1"/>
          </p:cNvSpPr>
          <p:nvPr>
            <p:ph sz="half" idx="2"/>
          </p:nvPr>
        </p:nvSpPr>
        <p:spPr>
          <a:xfrm>
            <a:off x="513159" y="952897"/>
            <a:ext cx="3703241" cy="2272904"/>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559299" y="514350"/>
            <a:ext cx="3498851"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Content Placeholder 5"/>
          <p:cNvSpPr>
            <a:spLocks noGrp="1"/>
          </p:cNvSpPr>
          <p:nvPr>
            <p:ph sz="quarter" idx="4"/>
          </p:nvPr>
        </p:nvSpPr>
        <p:spPr>
          <a:xfrm>
            <a:off x="4354909" y="946546"/>
            <a:ext cx="3696891" cy="2272904"/>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4898678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0"/>
        <p:cNvGrpSpPr/>
        <p:nvPr/>
      </p:nvGrpSpPr>
      <p:grpSpPr>
        <a:xfrm>
          <a:off x="0" y="0"/>
          <a:ext cx="0" cy="0"/>
          <a:chOff x="0" y="0"/>
          <a:chExt cx="0" cy="0"/>
        </a:xfrm>
      </p:grpSpPr>
      <p:grpSp>
        <p:nvGrpSpPr>
          <p:cNvPr id="231" name="Google Shape;231;p9"/>
          <p:cNvGrpSpPr/>
          <p:nvPr/>
        </p:nvGrpSpPr>
        <p:grpSpPr>
          <a:xfrm rot="-1881486">
            <a:off x="996384" y="4609068"/>
            <a:ext cx="1759340" cy="446989"/>
            <a:chOff x="2646300" y="1318150"/>
            <a:chExt cx="980650" cy="249150"/>
          </a:xfrm>
        </p:grpSpPr>
        <p:sp>
          <p:nvSpPr>
            <p:cNvPr id="232" name="Google Shape;232;p9"/>
            <p:cNvSpPr/>
            <p:nvPr/>
          </p:nvSpPr>
          <p:spPr>
            <a:xfrm>
              <a:off x="2646300" y="1318150"/>
              <a:ext cx="980650" cy="249150"/>
            </a:xfrm>
            <a:custGeom>
              <a:avLst/>
              <a:gdLst/>
              <a:ahLst/>
              <a:cxnLst/>
              <a:rect l="l" t="t" r="r" b="b"/>
              <a:pathLst>
                <a:path w="39226" h="9966" extrusionOk="0">
                  <a:moveTo>
                    <a:pt x="19725" y="264"/>
                  </a:moveTo>
                  <a:cubicBezTo>
                    <a:pt x="20705" y="264"/>
                    <a:pt x="21684" y="444"/>
                    <a:pt x="22605" y="786"/>
                  </a:cubicBezTo>
                  <a:cubicBezTo>
                    <a:pt x="23224" y="1024"/>
                    <a:pt x="23807" y="1334"/>
                    <a:pt x="24355" y="1703"/>
                  </a:cubicBezTo>
                  <a:cubicBezTo>
                    <a:pt x="24950" y="2120"/>
                    <a:pt x="25462" y="2644"/>
                    <a:pt x="25950" y="3179"/>
                  </a:cubicBezTo>
                  <a:cubicBezTo>
                    <a:pt x="26486" y="3775"/>
                    <a:pt x="27010" y="4406"/>
                    <a:pt x="27569" y="4965"/>
                  </a:cubicBezTo>
                  <a:cubicBezTo>
                    <a:pt x="27772" y="5156"/>
                    <a:pt x="27962" y="5358"/>
                    <a:pt x="28165" y="5549"/>
                  </a:cubicBezTo>
                  <a:cubicBezTo>
                    <a:pt x="27308" y="6382"/>
                    <a:pt x="26438" y="7216"/>
                    <a:pt x="25474" y="7918"/>
                  </a:cubicBezTo>
                  <a:cubicBezTo>
                    <a:pt x="24319" y="8752"/>
                    <a:pt x="22986" y="9371"/>
                    <a:pt x="21557" y="9585"/>
                  </a:cubicBezTo>
                  <a:cubicBezTo>
                    <a:pt x="21182" y="9638"/>
                    <a:pt x="20807" y="9663"/>
                    <a:pt x="20433" y="9663"/>
                  </a:cubicBezTo>
                  <a:cubicBezTo>
                    <a:pt x="19378" y="9663"/>
                    <a:pt x="18332" y="9463"/>
                    <a:pt x="17330" y="9121"/>
                  </a:cubicBezTo>
                  <a:cubicBezTo>
                    <a:pt x="15949" y="8656"/>
                    <a:pt x="14651" y="7942"/>
                    <a:pt x="13449" y="7120"/>
                  </a:cubicBezTo>
                  <a:cubicBezTo>
                    <a:pt x="12603" y="6549"/>
                    <a:pt x="11817" y="5906"/>
                    <a:pt x="11020" y="5251"/>
                  </a:cubicBezTo>
                  <a:cubicBezTo>
                    <a:pt x="11127" y="5108"/>
                    <a:pt x="11258" y="4965"/>
                    <a:pt x="11377" y="4834"/>
                  </a:cubicBezTo>
                  <a:cubicBezTo>
                    <a:pt x="12389" y="3727"/>
                    <a:pt x="13484" y="2691"/>
                    <a:pt x="14746" y="1870"/>
                  </a:cubicBezTo>
                  <a:cubicBezTo>
                    <a:pt x="15937" y="1096"/>
                    <a:pt x="17259" y="512"/>
                    <a:pt x="18675" y="334"/>
                  </a:cubicBezTo>
                  <a:cubicBezTo>
                    <a:pt x="19024" y="287"/>
                    <a:pt x="19374" y="264"/>
                    <a:pt x="19725" y="264"/>
                  </a:cubicBezTo>
                  <a:close/>
                  <a:moveTo>
                    <a:pt x="19709" y="0"/>
                  </a:moveTo>
                  <a:cubicBezTo>
                    <a:pt x="19682" y="0"/>
                    <a:pt x="19655" y="0"/>
                    <a:pt x="19628" y="0"/>
                  </a:cubicBezTo>
                  <a:cubicBezTo>
                    <a:pt x="18271" y="12"/>
                    <a:pt x="16961" y="370"/>
                    <a:pt x="15758" y="977"/>
                  </a:cubicBezTo>
                  <a:cubicBezTo>
                    <a:pt x="14449" y="1620"/>
                    <a:pt x="13282" y="2525"/>
                    <a:pt x="12246" y="3537"/>
                  </a:cubicBezTo>
                  <a:cubicBezTo>
                    <a:pt x="11722" y="4049"/>
                    <a:pt x="11246" y="4572"/>
                    <a:pt x="10770" y="5108"/>
                  </a:cubicBezTo>
                  <a:cubicBezTo>
                    <a:pt x="10472" y="4846"/>
                    <a:pt x="10174" y="4608"/>
                    <a:pt x="9877" y="4358"/>
                  </a:cubicBezTo>
                  <a:cubicBezTo>
                    <a:pt x="7710" y="2579"/>
                    <a:pt x="5171" y="800"/>
                    <a:pt x="2261" y="800"/>
                  </a:cubicBezTo>
                  <a:cubicBezTo>
                    <a:pt x="2133" y="800"/>
                    <a:pt x="2005" y="803"/>
                    <a:pt x="1876" y="810"/>
                  </a:cubicBezTo>
                  <a:cubicBezTo>
                    <a:pt x="1519" y="834"/>
                    <a:pt x="1173" y="893"/>
                    <a:pt x="828" y="965"/>
                  </a:cubicBezTo>
                  <a:cubicBezTo>
                    <a:pt x="649" y="1010"/>
                    <a:pt x="712" y="1254"/>
                    <a:pt x="868" y="1254"/>
                  </a:cubicBezTo>
                  <a:cubicBezTo>
                    <a:pt x="878" y="1254"/>
                    <a:pt x="889" y="1253"/>
                    <a:pt x="899" y="1251"/>
                  </a:cubicBezTo>
                  <a:cubicBezTo>
                    <a:pt x="1357" y="1152"/>
                    <a:pt x="1811" y="1106"/>
                    <a:pt x="2260" y="1106"/>
                  </a:cubicBezTo>
                  <a:cubicBezTo>
                    <a:pt x="4829" y="1106"/>
                    <a:pt x="7218" y="2608"/>
                    <a:pt x="9174" y="4180"/>
                  </a:cubicBezTo>
                  <a:cubicBezTo>
                    <a:pt x="9639" y="4549"/>
                    <a:pt x="10103" y="4942"/>
                    <a:pt x="10567" y="5323"/>
                  </a:cubicBezTo>
                  <a:cubicBezTo>
                    <a:pt x="10103" y="5835"/>
                    <a:pt x="9627" y="6335"/>
                    <a:pt x="9115" y="6799"/>
                  </a:cubicBezTo>
                  <a:cubicBezTo>
                    <a:pt x="8043" y="7763"/>
                    <a:pt x="6817" y="8502"/>
                    <a:pt x="5424" y="8894"/>
                  </a:cubicBezTo>
                  <a:cubicBezTo>
                    <a:pt x="4577" y="9142"/>
                    <a:pt x="3687" y="9276"/>
                    <a:pt x="2796" y="9276"/>
                  </a:cubicBezTo>
                  <a:cubicBezTo>
                    <a:pt x="2273" y="9276"/>
                    <a:pt x="1749" y="9230"/>
                    <a:pt x="1233" y="9133"/>
                  </a:cubicBezTo>
                  <a:cubicBezTo>
                    <a:pt x="888" y="9073"/>
                    <a:pt x="542" y="8990"/>
                    <a:pt x="221" y="8894"/>
                  </a:cubicBezTo>
                  <a:cubicBezTo>
                    <a:pt x="191" y="8875"/>
                    <a:pt x="165" y="8867"/>
                    <a:pt x="142" y="8867"/>
                  </a:cubicBezTo>
                  <a:cubicBezTo>
                    <a:pt x="25" y="8867"/>
                    <a:pt x="0" y="9081"/>
                    <a:pt x="149" y="9121"/>
                  </a:cubicBezTo>
                  <a:cubicBezTo>
                    <a:pt x="1018" y="9383"/>
                    <a:pt x="1921" y="9512"/>
                    <a:pt x="2825" y="9512"/>
                  </a:cubicBezTo>
                  <a:cubicBezTo>
                    <a:pt x="4708" y="9512"/>
                    <a:pt x="6593" y="8953"/>
                    <a:pt x="8162" y="7882"/>
                  </a:cubicBezTo>
                  <a:cubicBezTo>
                    <a:pt x="9162" y="7216"/>
                    <a:pt x="9996" y="6335"/>
                    <a:pt x="10805" y="5454"/>
                  </a:cubicBezTo>
                  <a:cubicBezTo>
                    <a:pt x="11425" y="5977"/>
                    <a:pt x="12032" y="6489"/>
                    <a:pt x="12687" y="6942"/>
                  </a:cubicBezTo>
                  <a:cubicBezTo>
                    <a:pt x="13865" y="7799"/>
                    <a:pt x="15116" y="8537"/>
                    <a:pt x="16461" y="9109"/>
                  </a:cubicBezTo>
                  <a:cubicBezTo>
                    <a:pt x="17702" y="9626"/>
                    <a:pt x="19054" y="9943"/>
                    <a:pt x="20421" y="9943"/>
                  </a:cubicBezTo>
                  <a:cubicBezTo>
                    <a:pt x="20470" y="9943"/>
                    <a:pt x="20519" y="9943"/>
                    <a:pt x="20569" y="9942"/>
                  </a:cubicBezTo>
                  <a:cubicBezTo>
                    <a:pt x="21997" y="9906"/>
                    <a:pt x="23390" y="9490"/>
                    <a:pt x="24629" y="8799"/>
                  </a:cubicBezTo>
                  <a:cubicBezTo>
                    <a:pt x="26045" y="7990"/>
                    <a:pt x="27200" y="6870"/>
                    <a:pt x="28367" y="5751"/>
                  </a:cubicBezTo>
                  <a:cubicBezTo>
                    <a:pt x="28629" y="6013"/>
                    <a:pt x="28903" y="6251"/>
                    <a:pt x="29165" y="6489"/>
                  </a:cubicBezTo>
                  <a:cubicBezTo>
                    <a:pt x="30296" y="7454"/>
                    <a:pt x="31534" y="8275"/>
                    <a:pt x="32892" y="8883"/>
                  </a:cubicBezTo>
                  <a:cubicBezTo>
                    <a:pt x="34285" y="9502"/>
                    <a:pt x="35809" y="9954"/>
                    <a:pt x="37368" y="9966"/>
                  </a:cubicBezTo>
                  <a:cubicBezTo>
                    <a:pt x="37749" y="9966"/>
                    <a:pt x="38130" y="9942"/>
                    <a:pt x="38499" y="9883"/>
                  </a:cubicBezTo>
                  <a:cubicBezTo>
                    <a:pt x="38682" y="9848"/>
                    <a:pt x="38613" y="9595"/>
                    <a:pt x="38450" y="9595"/>
                  </a:cubicBezTo>
                  <a:cubicBezTo>
                    <a:pt x="38443" y="9595"/>
                    <a:pt x="38435" y="9596"/>
                    <a:pt x="38428" y="9597"/>
                  </a:cubicBezTo>
                  <a:cubicBezTo>
                    <a:pt x="38085" y="9646"/>
                    <a:pt x="37741" y="9669"/>
                    <a:pt x="37399" y="9669"/>
                  </a:cubicBezTo>
                  <a:cubicBezTo>
                    <a:pt x="36159" y="9669"/>
                    <a:pt x="34932" y="9371"/>
                    <a:pt x="33785" y="8942"/>
                  </a:cubicBezTo>
                  <a:cubicBezTo>
                    <a:pt x="32368" y="8394"/>
                    <a:pt x="31046" y="7620"/>
                    <a:pt x="29867" y="6680"/>
                  </a:cubicBezTo>
                  <a:cubicBezTo>
                    <a:pt x="29415" y="6323"/>
                    <a:pt x="28998" y="5954"/>
                    <a:pt x="28581" y="5561"/>
                  </a:cubicBezTo>
                  <a:cubicBezTo>
                    <a:pt x="29272" y="4906"/>
                    <a:pt x="29939" y="4251"/>
                    <a:pt x="30665" y="3679"/>
                  </a:cubicBezTo>
                  <a:cubicBezTo>
                    <a:pt x="31725" y="2822"/>
                    <a:pt x="32903" y="2084"/>
                    <a:pt x="34154" y="1572"/>
                  </a:cubicBezTo>
                  <a:cubicBezTo>
                    <a:pt x="35368" y="1084"/>
                    <a:pt x="36666" y="834"/>
                    <a:pt x="37976" y="822"/>
                  </a:cubicBezTo>
                  <a:cubicBezTo>
                    <a:pt x="38333" y="822"/>
                    <a:pt x="38690" y="834"/>
                    <a:pt x="39035" y="858"/>
                  </a:cubicBezTo>
                  <a:cubicBezTo>
                    <a:pt x="39042" y="859"/>
                    <a:pt x="39050" y="859"/>
                    <a:pt x="39056" y="859"/>
                  </a:cubicBezTo>
                  <a:cubicBezTo>
                    <a:pt x="39225" y="859"/>
                    <a:pt x="39218" y="583"/>
                    <a:pt x="39035" y="560"/>
                  </a:cubicBezTo>
                  <a:cubicBezTo>
                    <a:pt x="38718" y="538"/>
                    <a:pt x="38400" y="526"/>
                    <a:pt x="38083" y="526"/>
                  </a:cubicBezTo>
                  <a:cubicBezTo>
                    <a:pt x="37058" y="526"/>
                    <a:pt x="36041" y="650"/>
                    <a:pt x="35058" y="941"/>
                  </a:cubicBezTo>
                  <a:cubicBezTo>
                    <a:pt x="33796" y="1310"/>
                    <a:pt x="32606" y="1929"/>
                    <a:pt x="31522" y="2679"/>
                  </a:cubicBezTo>
                  <a:cubicBezTo>
                    <a:pt x="30403" y="3441"/>
                    <a:pt x="29415" y="4334"/>
                    <a:pt x="28451" y="5263"/>
                  </a:cubicBezTo>
                  <a:lnTo>
                    <a:pt x="28367" y="5358"/>
                  </a:lnTo>
                  <a:cubicBezTo>
                    <a:pt x="27748" y="4763"/>
                    <a:pt x="27177" y="4156"/>
                    <a:pt x="26605" y="3513"/>
                  </a:cubicBezTo>
                  <a:cubicBezTo>
                    <a:pt x="26117" y="2941"/>
                    <a:pt x="25605" y="2370"/>
                    <a:pt x="25033" y="1894"/>
                  </a:cubicBezTo>
                  <a:cubicBezTo>
                    <a:pt x="24521" y="1477"/>
                    <a:pt x="23974" y="1120"/>
                    <a:pt x="23390" y="834"/>
                  </a:cubicBezTo>
                  <a:cubicBezTo>
                    <a:pt x="22259" y="274"/>
                    <a:pt x="20980" y="0"/>
                    <a:pt x="197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2674425" y="1361600"/>
              <a:ext cx="21750" cy="165150"/>
            </a:xfrm>
            <a:custGeom>
              <a:avLst/>
              <a:gdLst/>
              <a:ahLst/>
              <a:cxnLst/>
              <a:rect l="l" t="t" r="r" b="b"/>
              <a:pathLst>
                <a:path w="870" h="6606" extrusionOk="0">
                  <a:moveTo>
                    <a:pt x="383" y="1"/>
                  </a:moveTo>
                  <a:cubicBezTo>
                    <a:pt x="197" y="1"/>
                    <a:pt x="19" y="120"/>
                    <a:pt x="36" y="358"/>
                  </a:cubicBezTo>
                  <a:cubicBezTo>
                    <a:pt x="120" y="2311"/>
                    <a:pt x="120" y="4275"/>
                    <a:pt x="13" y="6240"/>
                  </a:cubicBezTo>
                  <a:cubicBezTo>
                    <a:pt x="1" y="6484"/>
                    <a:pt x="179" y="6606"/>
                    <a:pt x="365" y="6606"/>
                  </a:cubicBezTo>
                  <a:cubicBezTo>
                    <a:pt x="551" y="6606"/>
                    <a:pt x="745" y="6484"/>
                    <a:pt x="763" y="6240"/>
                  </a:cubicBezTo>
                  <a:cubicBezTo>
                    <a:pt x="870" y="4287"/>
                    <a:pt x="870" y="2322"/>
                    <a:pt x="775" y="358"/>
                  </a:cubicBezTo>
                  <a:cubicBezTo>
                    <a:pt x="763" y="120"/>
                    <a:pt x="569" y="1"/>
                    <a:pt x="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2714325" y="1362575"/>
              <a:ext cx="21000" cy="173175"/>
            </a:xfrm>
            <a:custGeom>
              <a:avLst/>
              <a:gdLst/>
              <a:ahLst/>
              <a:cxnLst/>
              <a:rect l="l" t="t" r="r" b="b"/>
              <a:pathLst>
                <a:path w="840" h="6927" extrusionOk="0">
                  <a:moveTo>
                    <a:pt x="412" y="0"/>
                  </a:moveTo>
                  <a:cubicBezTo>
                    <a:pt x="226" y="0"/>
                    <a:pt x="36" y="123"/>
                    <a:pt x="24" y="367"/>
                  </a:cubicBezTo>
                  <a:cubicBezTo>
                    <a:pt x="0" y="2438"/>
                    <a:pt x="12" y="4498"/>
                    <a:pt x="83" y="6570"/>
                  </a:cubicBezTo>
                  <a:cubicBezTo>
                    <a:pt x="95" y="6808"/>
                    <a:pt x="286" y="6927"/>
                    <a:pt x="472" y="6927"/>
                  </a:cubicBezTo>
                  <a:cubicBezTo>
                    <a:pt x="658" y="6927"/>
                    <a:pt x="839" y="6808"/>
                    <a:pt x="834" y="6570"/>
                  </a:cubicBezTo>
                  <a:cubicBezTo>
                    <a:pt x="762" y="4498"/>
                    <a:pt x="738" y="2438"/>
                    <a:pt x="774" y="367"/>
                  </a:cubicBezTo>
                  <a:cubicBezTo>
                    <a:pt x="780" y="123"/>
                    <a:pt x="598" y="0"/>
                    <a:pt x="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2752125" y="1367250"/>
              <a:ext cx="20700" cy="160775"/>
            </a:xfrm>
            <a:custGeom>
              <a:avLst/>
              <a:gdLst/>
              <a:ahLst/>
              <a:cxnLst/>
              <a:rect l="l" t="t" r="r" b="b"/>
              <a:pathLst>
                <a:path w="828" h="6431" extrusionOk="0">
                  <a:moveTo>
                    <a:pt x="393" y="1"/>
                  </a:moveTo>
                  <a:cubicBezTo>
                    <a:pt x="209" y="1"/>
                    <a:pt x="24" y="120"/>
                    <a:pt x="24" y="358"/>
                  </a:cubicBezTo>
                  <a:cubicBezTo>
                    <a:pt x="0" y="2263"/>
                    <a:pt x="36" y="4168"/>
                    <a:pt x="84" y="6073"/>
                  </a:cubicBezTo>
                  <a:cubicBezTo>
                    <a:pt x="89" y="6311"/>
                    <a:pt x="277" y="6430"/>
                    <a:pt x="462" y="6430"/>
                  </a:cubicBezTo>
                  <a:cubicBezTo>
                    <a:pt x="646" y="6430"/>
                    <a:pt x="828" y="6311"/>
                    <a:pt x="822" y="6073"/>
                  </a:cubicBezTo>
                  <a:cubicBezTo>
                    <a:pt x="762" y="4168"/>
                    <a:pt x="750" y="2263"/>
                    <a:pt x="762" y="358"/>
                  </a:cubicBezTo>
                  <a:cubicBezTo>
                    <a:pt x="762" y="120"/>
                    <a:pt x="578" y="1"/>
                    <a:pt x="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2788875" y="1389875"/>
              <a:ext cx="21000" cy="126825"/>
            </a:xfrm>
            <a:custGeom>
              <a:avLst/>
              <a:gdLst/>
              <a:ahLst/>
              <a:cxnLst/>
              <a:rect l="l" t="t" r="r" b="b"/>
              <a:pathLst>
                <a:path w="840" h="5073" extrusionOk="0">
                  <a:moveTo>
                    <a:pt x="368" y="1"/>
                  </a:moveTo>
                  <a:cubicBezTo>
                    <a:pt x="182" y="1"/>
                    <a:pt x="1" y="120"/>
                    <a:pt x="7" y="358"/>
                  </a:cubicBezTo>
                  <a:cubicBezTo>
                    <a:pt x="42" y="1811"/>
                    <a:pt x="66" y="3263"/>
                    <a:pt x="102" y="4716"/>
                  </a:cubicBezTo>
                  <a:cubicBezTo>
                    <a:pt x="102" y="4954"/>
                    <a:pt x="286" y="5073"/>
                    <a:pt x="471" y="5073"/>
                  </a:cubicBezTo>
                  <a:cubicBezTo>
                    <a:pt x="655" y="5073"/>
                    <a:pt x="840" y="4954"/>
                    <a:pt x="840" y="4716"/>
                  </a:cubicBezTo>
                  <a:cubicBezTo>
                    <a:pt x="816" y="3263"/>
                    <a:pt x="780" y="1811"/>
                    <a:pt x="757" y="358"/>
                  </a:cubicBezTo>
                  <a:cubicBezTo>
                    <a:pt x="745" y="120"/>
                    <a:pt x="554" y="1"/>
                    <a:pt x="3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2823250" y="1410725"/>
              <a:ext cx="22650" cy="82775"/>
            </a:xfrm>
            <a:custGeom>
              <a:avLst/>
              <a:gdLst/>
              <a:ahLst/>
              <a:cxnLst/>
              <a:rect l="l" t="t" r="r" b="b"/>
              <a:pathLst>
                <a:path w="906" h="3311" extrusionOk="0">
                  <a:moveTo>
                    <a:pt x="394" y="0"/>
                  </a:moveTo>
                  <a:cubicBezTo>
                    <a:pt x="191" y="0"/>
                    <a:pt x="1" y="167"/>
                    <a:pt x="13" y="369"/>
                  </a:cubicBezTo>
                  <a:cubicBezTo>
                    <a:pt x="60" y="1227"/>
                    <a:pt x="108" y="2084"/>
                    <a:pt x="156" y="2929"/>
                  </a:cubicBezTo>
                  <a:cubicBezTo>
                    <a:pt x="167" y="3132"/>
                    <a:pt x="310" y="3310"/>
                    <a:pt x="525" y="3310"/>
                  </a:cubicBezTo>
                  <a:cubicBezTo>
                    <a:pt x="715" y="3310"/>
                    <a:pt x="906" y="3144"/>
                    <a:pt x="894" y="2929"/>
                  </a:cubicBezTo>
                  <a:cubicBezTo>
                    <a:pt x="846" y="2084"/>
                    <a:pt x="810" y="1227"/>
                    <a:pt x="763" y="369"/>
                  </a:cubicBezTo>
                  <a:cubicBezTo>
                    <a:pt x="751" y="179"/>
                    <a:pt x="596"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2856900" y="1431125"/>
              <a:ext cx="20250" cy="44850"/>
            </a:xfrm>
            <a:custGeom>
              <a:avLst/>
              <a:gdLst/>
              <a:ahLst/>
              <a:cxnLst/>
              <a:rect l="l" t="t" r="r" b="b"/>
              <a:pathLst>
                <a:path w="810" h="1794" extrusionOk="0">
                  <a:moveTo>
                    <a:pt x="431" y="0"/>
                  </a:moveTo>
                  <a:cubicBezTo>
                    <a:pt x="414" y="0"/>
                    <a:pt x="398" y="2"/>
                    <a:pt x="381" y="6"/>
                  </a:cubicBezTo>
                  <a:cubicBezTo>
                    <a:pt x="191" y="18"/>
                    <a:pt x="0" y="161"/>
                    <a:pt x="12" y="375"/>
                  </a:cubicBezTo>
                  <a:cubicBezTo>
                    <a:pt x="24" y="720"/>
                    <a:pt x="36" y="1065"/>
                    <a:pt x="60" y="1423"/>
                  </a:cubicBezTo>
                  <a:cubicBezTo>
                    <a:pt x="60" y="1518"/>
                    <a:pt x="95" y="1613"/>
                    <a:pt x="155" y="1685"/>
                  </a:cubicBezTo>
                  <a:cubicBezTo>
                    <a:pt x="209" y="1739"/>
                    <a:pt x="303" y="1793"/>
                    <a:pt x="401" y="1793"/>
                  </a:cubicBezTo>
                  <a:cubicBezTo>
                    <a:pt x="410" y="1793"/>
                    <a:pt x="419" y="1793"/>
                    <a:pt x="429" y="1792"/>
                  </a:cubicBezTo>
                  <a:cubicBezTo>
                    <a:pt x="619" y="1780"/>
                    <a:pt x="810" y="1625"/>
                    <a:pt x="798" y="1423"/>
                  </a:cubicBezTo>
                  <a:cubicBezTo>
                    <a:pt x="786" y="1077"/>
                    <a:pt x="774" y="732"/>
                    <a:pt x="750" y="375"/>
                  </a:cubicBezTo>
                  <a:cubicBezTo>
                    <a:pt x="750" y="268"/>
                    <a:pt x="715" y="184"/>
                    <a:pt x="655" y="101"/>
                  </a:cubicBezTo>
                  <a:cubicBezTo>
                    <a:pt x="605" y="51"/>
                    <a:pt x="520" y="0"/>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2951550" y="1432600"/>
              <a:ext cx="20250" cy="29875"/>
            </a:xfrm>
            <a:custGeom>
              <a:avLst/>
              <a:gdLst/>
              <a:ahLst/>
              <a:cxnLst/>
              <a:rect l="l" t="t" r="r" b="b"/>
              <a:pathLst>
                <a:path w="810" h="1195" extrusionOk="0">
                  <a:moveTo>
                    <a:pt x="407" y="0"/>
                  </a:moveTo>
                  <a:cubicBezTo>
                    <a:pt x="336" y="0"/>
                    <a:pt x="264" y="13"/>
                    <a:pt x="215" y="54"/>
                  </a:cubicBezTo>
                  <a:cubicBezTo>
                    <a:pt x="143" y="90"/>
                    <a:pt x="60" y="185"/>
                    <a:pt x="48" y="268"/>
                  </a:cubicBezTo>
                  <a:cubicBezTo>
                    <a:pt x="24" y="375"/>
                    <a:pt x="0" y="483"/>
                    <a:pt x="24" y="602"/>
                  </a:cubicBezTo>
                  <a:cubicBezTo>
                    <a:pt x="36" y="697"/>
                    <a:pt x="48" y="804"/>
                    <a:pt x="84" y="911"/>
                  </a:cubicBezTo>
                  <a:cubicBezTo>
                    <a:pt x="96" y="959"/>
                    <a:pt x="108" y="1006"/>
                    <a:pt x="143" y="1042"/>
                  </a:cubicBezTo>
                  <a:cubicBezTo>
                    <a:pt x="167" y="1090"/>
                    <a:pt x="191" y="1126"/>
                    <a:pt x="239" y="1137"/>
                  </a:cubicBezTo>
                  <a:cubicBezTo>
                    <a:pt x="286" y="1161"/>
                    <a:pt x="334" y="1185"/>
                    <a:pt x="381" y="1185"/>
                  </a:cubicBezTo>
                  <a:cubicBezTo>
                    <a:pt x="399" y="1191"/>
                    <a:pt x="423" y="1194"/>
                    <a:pt x="448" y="1194"/>
                  </a:cubicBezTo>
                  <a:cubicBezTo>
                    <a:pt x="474" y="1194"/>
                    <a:pt x="500" y="1191"/>
                    <a:pt x="524" y="1185"/>
                  </a:cubicBezTo>
                  <a:cubicBezTo>
                    <a:pt x="620" y="1149"/>
                    <a:pt x="703" y="1090"/>
                    <a:pt x="750" y="1018"/>
                  </a:cubicBezTo>
                  <a:lnTo>
                    <a:pt x="786" y="923"/>
                  </a:lnTo>
                  <a:cubicBezTo>
                    <a:pt x="810" y="864"/>
                    <a:pt x="810" y="792"/>
                    <a:pt x="786" y="733"/>
                  </a:cubicBezTo>
                  <a:cubicBezTo>
                    <a:pt x="774" y="649"/>
                    <a:pt x="762" y="602"/>
                    <a:pt x="762" y="554"/>
                  </a:cubicBezTo>
                  <a:lnTo>
                    <a:pt x="762" y="447"/>
                  </a:lnTo>
                  <a:cubicBezTo>
                    <a:pt x="774" y="399"/>
                    <a:pt x="774" y="352"/>
                    <a:pt x="762" y="304"/>
                  </a:cubicBezTo>
                  <a:cubicBezTo>
                    <a:pt x="762" y="256"/>
                    <a:pt x="750" y="209"/>
                    <a:pt x="715" y="173"/>
                  </a:cubicBezTo>
                  <a:cubicBezTo>
                    <a:pt x="691" y="125"/>
                    <a:pt x="655" y="90"/>
                    <a:pt x="631" y="66"/>
                  </a:cubicBezTo>
                  <a:cubicBezTo>
                    <a:pt x="596" y="30"/>
                    <a:pt x="560" y="6"/>
                    <a:pt x="500" y="6"/>
                  </a:cubicBezTo>
                  <a:cubicBezTo>
                    <a:pt x="471" y="3"/>
                    <a:pt x="439" y="0"/>
                    <a:pt x="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2984000" y="1400000"/>
              <a:ext cx="20850" cy="85150"/>
            </a:xfrm>
            <a:custGeom>
              <a:avLst/>
              <a:gdLst/>
              <a:ahLst/>
              <a:cxnLst/>
              <a:rect l="l" t="t" r="r" b="b"/>
              <a:pathLst>
                <a:path w="834" h="3406" extrusionOk="0">
                  <a:moveTo>
                    <a:pt x="369" y="1"/>
                  </a:moveTo>
                  <a:cubicBezTo>
                    <a:pt x="179" y="1"/>
                    <a:pt x="0" y="155"/>
                    <a:pt x="0" y="370"/>
                  </a:cubicBezTo>
                  <a:cubicBezTo>
                    <a:pt x="36" y="1263"/>
                    <a:pt x="60" y="2144"/>
                    <a:pt x="95" y="3037"/>
                  </a:cubicBezTo>
                  <a:cubicBezTo>
                    <a:pt x="95" y="3239"/>
                    <a:pt x="250" y="3406"/>
                    <a:pt x="465" y="3406"/>
                  </a:cubicBezTo>
                  <a:cubicBezTo>
                    <a:pt x="655" y="3406"/>
                    <a:pt x="834" y="3239"/>
                    <a:pt x="834" y="3037"/>
                  </a:cubicBezTo>
                  <a:cubicBezTo>
                    <a:pt x="810" y="2144"/>
                    <a:pt x="774" y="1263"/>
                    <a:pt x="750" y="370"/>
                  </a:cubicBezTo>
                  <a:cubicBezTo>
                    <a:pt x="750" y="179"/>
                    <a:pt x="584"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3015250" y="1377675"/>
              <a:ext cx="22650" cy="128325"/>
            </a:xfrm>
            <a:custGeom>
              <a:avLst/>
              <a:gdLst/>
              <a:ahLst/>
              <a:cxnLst/>
              <a:rect l="l" t="t" r="r" b="b"/>
              <a:pathLst>
                <a:path w="906" h="5133" extrusionOk="0">
                  <a:moveTo>
                    <a:pt x="393" y="1"/>
                  </a:moveTo>
                  <a:cubicBezTo>
                    <a:pt x="191" y="1"/>
                    <a:pt x="0" y="167"/>
                    <a:pt x="12" y="370"/>
                  </a:cubicBezTo>
                  <a:cubicBezTo>
                    <a:pt x="119" y="1846"/>
                    <a:pt x="179" y="3299"/>
                    <a:pt x="167" y="4775"/>
                  </a:cubicBezTo>
                  <a:cubicBezTo>
                    <a:pt x="167" y="5013"/>
                    <a:pt x="352" y="5132"/>
                    <a:pt x="536" y="5132"/>
                  </a:cubicBezTo>
                  <a:cubicBezTo>
                    <a:pt x="721" y="5132"/>
                    <a:pt x="905" y="5013"/>
                    <a:pt x="905" y="4775"/>
                  </a:cubicBezTo>
                  <a:cubicBezTo>
                    <a:pt x="905" y="3299"/>
                    <a:pt x="869" y="1834"/>
                    <a:pt x="762" y="370"/>
                  </a:cubicBezTo>
                  <a:cubicBezTo>
                    <a:pt x="750" y="179"/>
                    <a:pt x="596" y="1"/>
                    <a:pt x="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3049925" y="1356250"/>
              <a:ext cx="26225" cy="164000"/>
            </a:xfrm>
            <a:custGeom>
              <a:avLst/>
              <a:gdLst/>
              <a:ahLst/>
              <a:cxnLst/>
              <a:rect l="l" t="t" r="r" b="b"/>
              <a:pathLst>
                <a:path w="1049" h="6560" extrusionOk="0">
                  <a:moveTo>
                    <a:pt x="365" y="0"/>
                  </a:moveTo>
                  <a:cubicBezTo>
                    <a:pt x="179" y="0"/>
                    <a:pt x="0" y="120"/>
                    <a:pt x="18" y="358"/>
                  </a:cubicBezTo>
                  <a:cubicBezTo>
                    <a:pt x="137" y="2298"/>
                    <a:pt x="233" y="4251"/>
                    <a:pt x="292" y="6192"/>
                  </a:cubicBezTo>
                  <a:cubicBezTo>
                    <a:pt x="304" y="6437"/>
                    <a:pt x="497" y="6559"/>
                    <a:pt x="684" y="6559"/>
                  </a:cubicBezTo>
                  <a:cubicBezTo>
                    <a:pt x="869" y="6559"/>
                    <a:pt x="1048" y="6440"/>
                    <a:pt x="1042" y="6204"/>
                  </a:cubicBezTo>
                  <a:cubicBezTo>
                    <a:pt x="971" y="4251"/>
                    <a:pt x="876" y="2310"/>
                    <a:pt x="756" y="358"/>
                  </a:cubicBezTo>
                  <a:cubicBezTo>
                    <a:pt x="745" y="120"/>
                    <a:pt x="551"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3091000" y="1340775"/>
              <a:ext cx="21900" cy="194975"/>
            </a:xfrm>
            <a:custGeom>
              <a:avLst/>
              <a:gdLst/>
              <a:ahLst/>
              <a:cxnLst/>
              <a:rect l="l" t="t" r="r" b="b"/>
              <a:pathLst>
                <a:path w="876" h="7799" extrusionOk="0">
                  <a:moveTo>
                    <a:pt x="368" y="0"/>
                  </a:moveTo>
                  <a:cubicBezTo>
                    <a:pt x="182" y="0"/>
                    <a:pt x="0" y="119"/>
                    <a:pt x="6" y="358"/>
                  </a:cubicBezTo>
                  <a:cubicBezTo>
                    <a:pt x="54" y="2727"/>
                    <a:pt x="102" y="5072"/>
                    <a:pt x="125" y="7442"/>
                  </a:cubicBezTo>
                  <a:cubicBezTo>
                    <a:pt x="125" y="7680"/>
                    <a:pt x="313" y="7799"/>
                    <a:pt x="501" y="7799"/>
                  </a:cubicBezTo>
                  <a:cubicBezTo>
                    <a:pt x="688" y="7799"/>
                    <a:pt x="876" y="7680"/>
                    <a:pt x="876" y="7442"/>
                  </a:cubicBezTo>
                  <a:cubicBezTo>
                    <a:pt x="828" y="5072"/>
                    <a:pt x="780" y="2727"/>
                    <a:pt x="757" y="358"/>
                  </a:cubicBezTo>
                  <a:cubicBezTo>
                    <a:pt x="745" y="119"/>
                    <a:pt x="554" y="0"/>
                    <a:pt x="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3131175" y="1341950"/>
              <a:ext cx="28150" cy="200650"/>
            </a:xfrm>
            <a:custGeom>
              <a:avLst/>
              <a:gdLst/>
              <a:ahLst/>
              <a:cxnLst/>
              <a:rect l="l" t="t" r="r" b="b"/>
              <a:pathLst>
                <a:path w="1126" h="8026" extrusionOk="0">
                  <a:moveTo>
                    <a:pt x="368" y="1"/>
                  </a:moveTo>
                  <a:cubicBezTo>
                    <a:pt x="182" y="1"/>
                    <a:pt x="1" y="120"/>
                    <a:pt x="7" y="358"/>
                  </a:cubicBezTo>
                  <a:cubicBezTo>
                    <a:pt x="54" y="2799"/>
                    <a:pt x="173" y="5228"/>
                    <a:pt x="364" y="7645"/>
                  </a:cubicBezTo>
                  <a:cubicBezTo>
                    <a:pt x="376" y="7847"/>
                    <a:pt x="531" y="8026"/>
                    <a:pt x="733" y="8026"/>
                  </a:cubicBezTo>
                  <a:cubicBezTo>
                    <a:pt x="935" y="8026"/>
                    <a:pt x="1126" y="7859"/>
                    <a:pt x="1114" y="7645"/>
                  </a:cubicBezTo>
                  <a:cubicBezTo>
                    <a:pt x="912" y="5228"/>
                    <a:pt x="793" y="2787"/>
                    <a:pt x="757" y="358"/>
                  </a:cubicBezTo>
                  <a:cubicBezTo>
                    <a:pt x="745" y="120"/>
                    <a:pt x="554" y="1"/>
                    <a:pt x="3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3177775" y="1345525"/>
              <a:ext cx="26800" cy="196475"/>
            </a:xfrm>
            <a:custGeom>
              <a:avLst/>
              <a:gdLst/>
              <a:ahLst/>
              <a:cxnLst/>
              <a:rect l="l" t="t" r="r" b="b"/>
              <a:pathLst>
                <a:path w="1072" h="7859" extrusionOk="0">
                  <a:moveTo>
                    <a:pt x="375" y="1"/>
                  </a:moveTo>
                  <a:cubicBezTo>
                    <a:pt x="188" y="1"/>
                    <a:pt x="0" y="120"/>
                    <a:pt x="0" y="358"/>
                  </a:cubicBezTo>
                  <a:cubicBezTo>
                    <a:pt x="36" y="2739"/>
                    <a:pt x="143" y="5121"/>
                    <a:pt x="322" y="7490"/>
                  </a:cubicBezTo>
                  <a:cubicBezTo>
                    <a:pt x="334" y="7680"/>
                    <a:pt x="464" y="7859"/>
                    <a:pt x="691" y="7859"/>
                  </a:cubicBezTo>
                  <a:cubicBezTo>
                    <a:pt x="881" y="7859"/>
                    <a:pt x="1072" y="7704"/>
                    <a:pt x="1060" y="7490"/>
                  </a:cubicBezTo>
                  <a:cubicBezTo>
                    <a:pt x="881" y="5109"/>
                    <a:pt x="774" y="2739"/>
                    <a:pt x="750" y="358"/>
                  </a:cubicBezTo>
                  <a:cubicBezTo>
                    <a:pt x="750" y="120"/>
                    <a:pt x="563" y="1"/>
                    <a:pt x="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3220625" y="1364875"/>
              <a:ext cx="22050" cy="158575"/>
            </a:xfrm>
            <a:custGeom>
              <a:avLst/>
              <a:gdLst/>
              <a:ahLst/>
              <a:cxnLst/>
              <a:rect l="l" t="t" r="r" b="b"/>
              <a:pathLst>
                <a:path w="882" h="6343" extrusionOk="0">
                  <a:moveTo>
                    <a:pt x="376" y="1"/>
                  </a:moveTo>
                  <a:cubicBezTo>
                    <a:pt x="188" y="1"/>
                    <a:pt x="1" y="120"/>
                    <a:pt x="1" y="358"/>
                  </a:cubicBezTo>
                  <a:cubicBezTo>
                    <a:pt x="1" y="2239"/>
                    <a:pt x="36" y="4096"/>
                    <a:pt x="120" y="5966"/>
                  </a:cubicBezTo>
                  <a:cubicBezTo>
                    <a:pt x="138" y="6217"/>
                    <a:pt x="333" y="6342"/>
                    <a:pt x="520" y="6342"/>
                  </a:cubicBezTo>
                  <a:cubicBezTo>
                    <a:pt x="705" y="6342"/>
                    <a:pt x="882" y="6220"/>
                    <a:pt x="870" y="5978"/>
                  </a:cubicBezTo>
                  <a:cubicBezTo>
                    <a:pt x="786" y="4096"/>
                    <a:pt x="751" y="2239"/>
                    <a:pt x="751" y="358"/>
                  </a:cubicBezTo>
                  <a:cubicBezTo>
                    <a:pt x="751" y="120"/>
                    <a:pt x="563" y="1"/>
                    <a:pt x="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3260800" y="1397325"/>
              <a:ext cx="21775" cy="102725"/>
            </a:xfrm>
            <a:custGeom>
              <a:avLst/>
              <a:gdLst/>
              <a:ahLst/>
              <a:cxnLst/>
              <a:rect l="l" t="t" r="r" b="b"/>
              <a:pathLst>
                <a:path w="871" h="4109" extrusionOk="0">
                  <a:moveTo>
                    <a:pt x="415" y="1"/>
                  </a:moveTo>
                  <a:cubicBezTo>
                    <a:pt x="230" y="1"/>
                    <a:pt x="43" y="120"/>
                    <a:pt x="37" y="358"/>
                  </a:cubicBezTo>
                  <a:cubicBezTo>
                    <a:pt x="1" y="1489"/>
                    <a:pt x="37" y="2608"/>
                    <a:pt x="108" y="3739"/>
                  </a:cubicBezTo>
                  <a:cubicBezTo>
                    <a:pt x="120" y="3930"/>
                    <a:pt x="275" y="4108"/>
                    <a:pt x="477" y="4108"/>
                  </a:cubicBezTo>
                  <a:cubicBezTo>
                    <a:pt x="668" y="4108"/>
                    <a:pt x="870" y="3941"/>
                    <a:pt x="846" y="3739"/>
                  </a:cubicBezTo>
                  <a:cubicBezTo>
                    <a:pt x="775" y="2608"/>
                    <a:pt x="751" y="1489"/>
                    <a:pt x="775" y="358"/>
                  </a:cubicBezTo>
                  <a:cubicBezTo>
                    <a:pt x="781" y="120"/>
                    <a:pt x="599" y="1"/>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3293550" y="1436775"/>
              <a:ext cx="20275" cy="45850"/>
            </a:xfrm>
            <a:custGeom>
              <a:avLst/>
              <a:gdLst/>
              <a:ahLst/>
              <a:cxnLst/>
              <a:rect l="l" t="t" r="r" b="b"/>
              <a:pathLst>
                <a:path w="811" h="1834" extrusionOk="0">
                  <a:moveTo>
                    <a:pt x="438" y="1"/>
                  </a:moveTo>
                  <a:cubicBezTo>
                    <a:pt x="423" y="1"/>
                    <a:pt x="408" y="2"/>
                    <a:pt x="394" y="6"/>
                  </a:cubicBezTo>
                  <a:cubicBezTo>
                    <a:pt x="298" y="6"/>
                    <a:pt x="191" y="30"/>
                    <a:pt x="120" y="101"/>
                  </a:cubicBezTo>
                  <a:cubicBezTo>
                    <a:pt x="60" y="173"/>
                    <a:pt x="1" y="268"/>
                    <a:pt x="13" y="375"/>
                  </a:cubicBezTo>
                  <a:cubicBezTo>
                    <a:pt x="60" y="744"/>
                    <a:pt x="60" y="1101"/>
                    <a:pt x="36" y="1459"/>
                  </a:cubicBezTo>
                  <a:cubicBezTo>
                    <a:pt x="13" y="1554"/>
                    <a:pt x="72" y="1673"/>
                    <a:pt x="132" y="1732"/>
                  </a:cubicBezTo>
                  <a:cubicBezTo>
                    <a:pt x="182" y="1783"/>
                    <a:pt x="266" y="1833"/>
                    <a:pt x="356" y="1833"/>
                  </a:cubicBezTo>
                  <a:cubicBezTo>
                    <a:pt x="372" y="1833"/>
                    <a:pt x="389" y="1831"/>
                    <a:pt x="405" y="1828"/>
                  </a:cubicBezTo>
                  <a:cubicBezTo>
                    <a:pt x="489" y="1828"/>
                    <a:pt x="596" y="1804"/>
                    <a:pt x="667" y="1732"/>
                  </a:cubicBezTo>
                  <a:cubicBezTo>
                    <a:pt x="751" y="1649"/>
                    <a:pt x="775" y="1566"/>
                    <a:pt x="775" y="1459"/>
                  </a:cubicBezTo>
                  <a:cubicBezTo>
                    <a:pt x="810" y="1101"/>
                    <a:pt x="810" y="732"/>
                    <a:pt x="763" y="375"/>
                  </a:cubicBezTo>
                  <a:cubicBezTo>
                    <a:pt x="751" y="268"/>
                    <a:pt x="727" y="173"/>
                    <a:pt x="656" y="101"/>
                  </a:cubicBezTo>
                  <a:cubicBezTo>
                    <a:pt x="605" y="51"/>
                    <a:pt x="521" y="1"/>
                    <a:pt x="4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3385825" y="1441550"/>
              <a:ext cx="20575" cy="32625"/>
            </a:xfrm>
            <a:custGeom>
              <a:avLst/>
              <a:gdLst/>
              <a:ahLst/>
              <a:cxnLst/>
              <a:rect l="l" t="t" r="r" b="b"/>
              <a:pathLst>
                <a:path w="823" h="1305" extrusionOk="0">
                  <a:moveTo>
                    <a:pt x="438" y="0"/>
                  </a:moveTo>
                  <a:cubicBezTo>
                    <a:pt x="423" y="0"/>
                    <a:pt x="408" y="2"/>
                    <a:pt x="394" y="6"/>
                  </a:cubicBezTo>
                  <a:cubicBezTo>
                    <a:pt x="298" y="6"/>
                    <a:pt x="191" y="29"/>
                    <a:pt x="120" y="113"/>
                  </a:cubicBezTo>
                  <a:cubicBezTo>
                    <a:pt x="60" y="184"/>
                    <a:pt x="1" y="267"/>
                    <a:pt x="13" y="375"/>
                  </a:cubicBezTo>
                  <a:cubicBezTo>
                    <a:pt x="36" y="553"/>
                    <a:pt x="48" y="732"/>
                    <a:pt x="60" y="922"/>
                  </a:cubicBezTo>
                  <a:cubicBezTo>
                    <a:pt x="60" y="970"/>
                    <a:pt x="72" y="1029"/>
                    <a:pt x="96" y="1077"/>
                  </a:cubicBezTo>
                  <a:cubicBezTo>
                    <a:pt x="108" y="1125"/>
                    <a:pt x="132" y="1160"/>
                    <a:pt x="167" y="1196"/>
                  </a:cubicBezTo>
                  <a:cubicBezTo>
                    <a:pt x="222" y="1251"/>
                    <a:pt x="316" y="1305"/>
                    <a:pt x="404" y="1305"/>
                  </a:cubicBezTo>
                  <a:cubicBezTo>
                    <a:pt x="413" y="1305"/>
                    <a:pt x="421" y="1304"/>
                    <a:pt x="429" y="1303"/>
                  </a:cubicBezTo>
                  <a:cubicBezTo>
                    <a:pt x="524" y="1303"/>
                    <a:pt x="632" y="1268"/>
                    <a:pt x="703" y="1196"/>
                  </a:cubicBezTo>
                  <a:cubicBezTo>
                    <a:pt x="763" y="1125"/>
                    <a:pt x="822" y="1029"/>
                    <a:pt x="810" y="922"/>
                  </a:cubicBezTo>
                  <a:cubicBezTo>
                    <a:pt x="786" y="744"/>
                    <a:pt x="775" y="565"/>
                    <a:pt x="763" y="375"/>
                  </a:cubicBezTo>
                  <a:cubicBezTo>
                    <a:pt x="763" y="327"/>
                    <a:pt x="751" y="267"/>
                    <a:pt x="727" y="232"/>
                  </a:cubicBezTo>
                  <a:cubicBezTo>
                    <a:pt x="715" y="172"/>
                    <a:pt x="691" y="137"/>
                    <a:pt x="655" y="113"/>
                  </a:cubicBezTo>
                  <a:cubicBezTo>
                    <a:pt x="605" y="52"/>
                    <a:pt x="520" y="0"/>
                    <a:pt x="4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3413800" y="1417525"/>
              <a:ext cx="22950" cy="73300"/>
            </a:xfrm>
            <a:custGeom>
              <a:avLst/>
              <a:gdLst/>
              <a:ahLst/>
              <a:cxnLst/>
              <a:rect l="l" t="t" r="r" b="b"/>
              <a:pathLst>
                <a:path w="918" h="2932" extrusionOk="0">
                  <a:moveTo>
                    <a:pt x="416" y="0"/>
                  </a:moveTo>
                  <a:cubicBezTo>
                    <a:pt x="405" y="0"/>
                    <a:pt x="393" y="1"/>
                    <a:pt x="382" y="2"/>
                  </a:cubicBezTo>
                  <a:cubicBezTo>
                    <a:pt x="191" y="14"/>
                    <a:pt x="1" y="157"/>
                    <a:pt x="13" y="371"/>
                  </a:cubicBezTo>
                  <a:cubicBezTo>
                    <a:pt x="72" y="1098"/>
                    <a:pt x="132" y="1824"/>
                    <a:pt x="167" y="2562"/>
                  </a:cubicBezTo>
                  <a:cubicBezTo>
                    <a:pt x="179" y="2747"/>
                    <a:pt x="314" y="2932"/>
                    <a:pt x="518" y="2932"/>
                  </a:cubicBezTo>
                  <a:cubicBezTo>
                    <a:pt x="524" y="2932"/>
                    <a:pt x="530" y="2931"/>
                    <a:pt x="537" y="2931"/>
                  </a:cubicBezTo>
                  <a:cubicBezTo>
                    <a:pt x="727" y="2919"/>
                    <a:pt x="918" y="2764"/>
                    <a:pt x="906" y="2562"/>
                  </a:cubicBezTo>
                  <a:cubicBezTo>
                    <a:pt x="882" y="1824"/>
                    <a:pt x="834" y="1098"/>
                    <a:pt x="763" y="371"/>
                  </a:cubicBezTo>
                  <a:cubicBezTo>
                    <a:pt x="740" y="191"/>
                    <a:pt x="611" y="0"/>
                    <a:pt x="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3448175" y="1399100"/>
              <a:ext cx="21925" cy="107800"/>
            </a:xfrm>
            <a:custGeom>
              <a:avLst/>
              <a:gdLst/>
              <a:ahLst/>
              <a:cxnLst/>
              <a:rect l="l" t="t" r="r" b="b"/>
              <a:pathLst>
                <a:path w="877" h="4312" extrusionOk="0">
                  <a:moveTo>
                    <a:pt x="369" y="1"/>
                  </a:moveTo>
                  <a:cubicBezTo>
                    <a:pt x="183" y="1"/>
                    <a:pt x="1" y="120"/>
                    <a:pt x="7" y="358"/>
                  </a:cubicBezTo>
                  <a:cubicBezTo>
                    <a:pt x="55" y="1549"/>
                    <a:pt x="102" y="2763"/>
                    <a:pt x="126" y="3954"/>
                  </a:cubicBezTo>
                  <a:cubicBezTo>
                    <a:pt x="132" y="4192"/>
                    <a:pt x="322" y="4311"/>
                    <a:pt x="508" y="4311"/>
                  </a:cubicBezTo>
                  <a:cubicBezTo>
                    <a:pt x="695" y="4311"/>
                    <a:pt x="876" y="4192"/>
                    <a:pt x="864" y="3954"/>
                  </a:cubicBezTo>
                  <a:cubicBezTo>
                    <a:pt x="828" y="2763"/>
                    <a:pt x="781" y="1549"/>
                    <a:pt x="757" y="358"/>
                  </a:cubicBezTo>
                  <a:cubicBezTo>
                    <a:pt x="745" y="120"/>
                    <a:pt x="555"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3485250" y="1379475"/>
              <a:ext cx="23375" cy="148850"/>
            </a:xfrm>
            <a:custGeom>
              <a:avLst/>
              <a:gdLst/>
              <a:ahLst/>
              <a:cxnLst/>
              <a:rect l="l" t="t" r="r" b="b"/>
              <a:pathLst>
                <a:path w="935" h="5954" extrusionOk="0">
                  <a:moveTo>
                    <a:pt x="369" y="0"/>
                  </a:moveTo>
                  <a:cubicBezTo>
                    <a:pt x="185" y="0"/>
                    <a:pt x="0" y="119"/>
                    <a:pt x="0" y="357"/>
                  </a:cubicBezTo>
                  <a:cubicBezTo>
                    <a:pt x="12" y="2096"/>
                    <a:pt x="72" y="3846"/>
                    <a:pt x="179" y="5596"/>
                  </a:cubicBezTo>
                  <a:cubicBezTo>
                    <a:pt x="191" y="5834"/>
                    <a:pt x="384" y="5953"/>
                    <a:pt x="570" y="5953"/>
                  </a:cubicBezTo>
                  <a:cubicBezTo>
                    <a:pt x="756" y="5953"/>
                    <a:pt x="935" y="5834"/>
                    <a:pt x="917" y="5596"/>
                  </a:cubicBezTo>
                  <a:cubicBezTo>
                    <a:pt x="822" y="3858"/>
                    <a:pt x="762" y="2119"/>
                    <a:pt x="738" y="357"/>
                  </a:cubicBezTo>
                  <a:cubicBezTo>
                    <a:pt x="738" y="119"/>
                    <a:pt x="554"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3520825" y="1361300"/>
              <a:ext cx="25325" cy="179600"/>
            </a:xfrm>
            <a:custGeom>
              <a:avLst/>
              <a:gdLst/>
              <a:ahLst/>
              <a:cxnLst/>
              <a:rect l="l" t="t" r="r" b="b"/>
              <a:pathLst>
                <a:path w="1013" h="7184" extrusionOk="0">
                  <a:moveTo>
                    <a:pt x="366" y="1"/>
                  </a:moveTo>
                  <a:cubicBezTo>
                    <a:pt x="182" y="1"/>
                    <a:pt x="0" y="120"/>
                    <a:pt x="6" y="358"/>
                  </a:cubicBezTo>
                  <a:cubicBezTo>
                    <a:pt x="125" y="2513"/>
                    <a:pt x="197" y="4668"/>
                    <a:pt x="256" y="6835"/>
                  </a:cubicBezTo>
                  <a:cubicBezTo>
                    <a:pt x="262" y="7067"/>
                    <a:pt x="453" y="7183"/>
                    <a:pt x="640" y="7183"/>
                  </a:cubicBezTo>
                  <a:cubicBezTo>
                    <a:pt x="828" y="7183"/>
                    <a:pt x="1012" y="7067"/>
                    <a:pt x="1006" y="6835"/>
                  </a:cubicBezTo>
                  <a:cubicBezTo>
                    <a:pt x="947" y="4668"/>
                    <a:pt x="851" y="2513"/>
                    <a:pt x="744" y="358"/>
                  </a:cubicBezTo>
                  <a:cubicBezTo>
                    <a:pt x="738" y="120"/>
                    <a:pt x="551" y="1"/>
                    <a:pt x="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3562625" y="1355350"/>
              <a:ext cx="26225" cy="190825"/>
            </a:xfrm>
            <a:custGeom>
              <a:avLst/>
              <a:gdLst/>
              <a:ahLst/>
              <a:cxnLst/>
              <a:rect l="l" t="t" r="r" b="b"/>
              <a:pathLst>
                <a:path w="1049" h="7633" extrusionOk="0">
                  <a:moveTo>
                    <a:pt x="366" y="1"/>
                  </a:moveTo>
                  <a:cubicBezTo>
                    <a:pt x="180" y="1"/>
                    <a:pt x="1" y="120"/>
                    <a:pt x="13" y="358"/>
                  </a:cubicBezTo>
                  <a:cubicBezTo>
                    <a:pt x="168" y="2668"/>
                    <a:pt x="251" y="4966"/>
                    <a:pt x="299" y="7275"/>
                  </a:cubicBezTo>
                  <a:cubicBezTo>
                    <a:pt x="305" y="7514"/>
                    <a:pt x="495" y="7633"/>
                    <a:pt x="681" y="7633"/>
                  </a:cubicBezTo>
                  <a:cubicBezTo>
                    <a:pt x="867" y="7633"/>
                    <a:pt x="1049" y="7514"/>
                    <a:pt x="1037" y="7275"/>
                  </a:cubicBezTo>
                  <a:cubicBezTo>
                    <a:pt x="1001" y="4966"/>
                    <a:pt x="906" y="2668"/>
                    <a:pt x="763" y="358"/>
                  </a:cubicBezTo>
                  <a:cubicBezTo>
                    <a:pt x="745" y="120"/>
                    <a:pt x="552" y="1"/>
                    <a:pt x="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9"/>
          <p:cNvGrpSpPr/>
          <p:nvPr/>
        </p:nvGrpSpPr>
        <p:grpSpPr>
          <a:xfrm>
            <a:off x="379254" y="-432168"/>
            <a:ext cx="734027" cy="1295593"/>
            <a:chOff x="4506975" y="1129400"/>
            <a:chExt cx="375500" cy="662775"/>
          </a:xfrm>
        </p:grpSpPr>
        <p:sp>
          <p:nvSpPr>
            <p:cNvPr id="256" name="Google Shape;256;p9"/>
            <p:cNvSpPr/>
            <p:nvPr/>
          </p:nvSpPr>
          <p:spPr>
            <a:xfrm>
              <a:off x="4511425" y="1193625"/>
              <a:ext cx="314500" cy="525250"/>
            </a:xfrm>
            <a:custGeom>
              <a:avLst/>
              <a:gdLst/>
              <a:ahLst/>
              <a:cxnLst/>
              <a:rect l="l" t="t" r="r" b="b"/>
              <a:pathLst>
                <a:path w="12580" h="21010" extrusionOk="0">
                  <a:moveTo>
                    <a:pt x="2649" y="600"/>
                  </a:moveTo>
                  <a:lnTo>
                    <a:pt x="2649" y="600"/>
                  </a:lnTo>
                  <a:cubicBezTo>
                    <a:pt x="5042" y="2243"/>
                    <a:pt x="7483" y="3850"/>
                    <a:pt x="9698" y="5720"/>
                  </a:cubicBezTo>
                  <a:cubicBezTo>
                    <a:pt x="10293" y="6232"/>
                    <a:pt x="10865" y="6755"/>
                    <a:pt x="11412" y="7279"/>
                  </a:cubicBezTo>
                  <a:cubicBezTo>
                    <a:pt x="10222" y="7982"/>
                    <a:pt x="9031" y="8684"/>
                    <a:pt x="7840" y="9399"/>
                  </a:cubicBezTo>
                  <a:cubicBezTo>
                    <a:pt x="6721" y="7601"/>
                    <a:pt x="5626" y="5767"/>
                    <a:pt x="4554" y="3934"/>
                  </a:cubicBezTo>
                  <a:cubicBezTo>
                    <a:pt x="3911" y="2838"/>
                    <a:pt x="3268" y="1719"/>
                    <a:pt x="2649" y="600"/>
                  </a:cubicBezTo>
                  <a:close/>
                  <a:moveTo>
                    <a:pt x="2852" y="1588"/>
                  </a:moveTo>
                  <a:lnTo>
                    <a:pt x="2852" y="1588"/>
                  </a:lnTo>
                  <a:cubicBezTo>
                    <a:pt x="3864" y="3374"/>
                    <a:pt x="4900" y="5124"/>
                    <a:pt x="5947" y="6886"/>
                  </a:cubicBezTo>
                  <a:cubicBezTo>
                    <a:pt x="6483" y="7779"/>
                    <a:pt x="7043" y="8672"/>
                    <a:pt x="7590" y="9553"/>
                  </a:cubicBezTo>
                  <a:cubicBezTo>
                    <a:pt x="7007" y="9887"/>
                    <a:pt x="6447" y="10232"/>
                    <a:pt x="5864" y="10577"/>
                  </a:cubicBezTo>
                  <a:cubicBezTo>
                    <a:pt x="4995" y="8137"/>
                    <a:pt x="4161" y="5696"/>
                    <a:pt x="3387" y="3243"/>
                  </a:cubicBezTo>
                  <a:cubicBezTo>
                    <a:pt x="3197" y="2684"/>
                    <a:pt x="3030" y="2136"/>
                    <a:pt x="2852" y="1588"/>
                  </a:cubicBezTo>
                  <a:close/>
                  <a:moveTo>
                    <a:pt x="2637" y="1850"/>
                  </a:moveTo>
                  <a:lnTo>
                    <a:pt x="2637" y="1850"/>
                  </a:lnTo>
                  <a:cubicBezTo>
                    <a:pt x="3566" y="4827"/>
                    <a:pt x="4554" y="7791"/>
                    <a:pt x="5590" y="10720"/>
                  </a:cubicBezTo>
                  <a:lnTo>
                    <a:pt x="4923" y="11125"/>
                  </a:lnTo>
                  <a:cubicBezTo>
                    <a:pt x="4388" y="11435"/>
                    <a:pt x="3852" y="11756"/>
                    <a:pt x="3316" y="12078"/>
                  </a:cubicBezTo>
                  <a:cubicBezTo>
                    <a:pt x="3137" y="9018"/>
                    <a:pt x="2971" y="5934"/>
                    <a:pt x="2721" y="2862"/>
                  </a:cubicBezTo>
                  <a:cubicBezTo>
                    <a:pt x="2685" y="2529"/>
                    <a:pt x="2661" y="2183"/>
                    <a:pt x="2637" y="1850"/>
                  </a:cubicBezTo>
                  <a:close/>
                  <a:moveTo>
                    <a:pt x="5697" y="11006"/>
                  </a:moveTo>
                  <a:cubicBezTo>
                    <a:pt x="6007" y="11887"/>
                    <a:pt x="6328" y="12744"/>
                    <a:pt x="6650" y="13625"/>
                  </a:cubicBezTo>
                  <a:cubicBezTo>
                    <a:pt x="6173" y="13411"/>
                    <a:pt x="5697" y="13197"/>
                    <a:pt x="5221" y="12982"/>
                  </a:cubicBezTo>
                  <a:cubicBezTo>
                    <a:pt x="4673" y="12744"/>
                    <a:pt x="4102" y="12506"/>
                    <a:pt x="3554" y="12268"/>
                  </a:cubicBezTo>
                  <a:cubicBezTo>
                    <a:pt x="4257" y="11851"/>
                    <a:pt x="4971" y="11435"/>
                    <a:pt x="5697" y="11006"/>
                  </a:cubicBezTo>
                  <a:close/>
                  <a:moveTo>
                    <a:pt x="7733" y="9803"/>
                  </a:moveTo>
                  <a:cubicBezTo>
                    <a:pt x="8448" y="10946"/>
                    <a:pt x="9186" y="12089"/>
                    <a:pt x="9912" y="13221"/>
                  </a:cubicBezTo>
                  <a:cubicBezTo>
                    <a:pt x="10519" y="14173"/>
                    <a:pt x="11138" y="15114"/>
                    <a:pt x="11769" y="16054"/>
                  </a:cubicBezTo>
                  <a:cubicBezTo>
                    <a:pt x="10210" y="15280"/>
                    <a:pt x="8614" y="14518"/>
                    <a:pt x="7019" y="13804"/>
                  </a:cubicBezTo>
                  <a:lnTo>
                    <a:pt x="5947" y="10863"/>
                  </a:lnTo>
                  <a:cubicBezTo>
                    <a:pt x="6543" y="10494"/>
                    <a:pt x="7138" y="10161"/>
                    <a:pt x="7733" y="9803"/>
                  </a:cubicBezTo>
                  <a:close/>
                  <a:moveTo>
                    <a:pt x="11603" y="7517"/>
                  </a:moveTo>
                  <a:cubicBezTo>
                    <a:pt x="11781" y="10387"/>
                    <a:pt x="11984" y="13244"/>
                    <a:pt x="12162" y="16114"/>
                  </a:cubicBezTo>
                  <a:cubicBezTo>
                    <a:pt x="10876" y="14209"/>
                    <a:pt x="9626" y="12292"/>
                    <a:pt x="8412" y="10339"/>
                  </a:cubicBezTo>
                  <a:cubicBezTo>
                    <a:pt x="8257" y="10113"/>
                    <a:pt x="8126" y="9875"/>
                    <a:pt x="7995" y="9649"/>
                  </a:cubicBezTo>
                  <a:cubicBezTo>
                    <a:pt x="8614" y="9280"/>
                    <a:pt x="9245" y="8922"/>
                    <a:pt x="9864" y="8553"/>
                  </a:cubicBezTo>
                  <a:lnTo>
                    <a:pt x="11603" y="7517"/>
                  </a:lnTo>
                  <a:close/>
                  <a:moveTo>
                    <a:pt x="2316" y="1636"/>
                  </a:moveTo>
                  <a:cubicBezTo>
                    <a:pt x="2554" y="4315"/>
                    <a:pt x="2721" y="7006"/>
                    <a:pt x="2887" y="9684"/>
                  </a:cubicBezTo>
                  <a:cubicBezTo>
                    <a:pt x="2923" y="10530"/>
                    <a:pt x="2983" y="11399"/>
                    <a:pt x="3030" y="12244"/>
                  </a:cubicBezTo>
                  <a:cubicBezTo>
                    <a:pt x="2947" y="12292"/>
                    <a:pt x="2947" y="12387"/>
                    <a:pt x="2983" y="12447"/>
                  </a:cubicBezTo>
                  <a:cubicBezTo>
                    <a:pt x="2852" y="12625"/>
                    <a:pt x="2804" y="12863"/>
                    <a:pt x="2733" y="13078"/>
                  </a:cubicBezTo>
                  <a:cubicBezTo>
                    <a:pt x="2614" y="13435"/>
                    <a:pt x="2506" y="13780"/>
                    <a:pt x="2387" y="14137"/>
                  </a:cubicBezTo>
                  <a:cubicBezTo>
                    <a:pt x="2173" y="14852"/>
                    <a:pt x="1935" y="15566"/>
                    <a:pt x="1709" y="16280"/>
                  </a:cubicBezTo>
                  <a:cubicBezTo>
                    <a:pt x="1292" y="17554"/>
                    <a:pt x="887" y="18840"/>
                    <a:pt x="470" y="20126"/>
                  </a:cubicBezTo>
                  <a:cubicBezTo>
                    <a:pt x="673" y="17685"/>
                    <a:pt x="887" y="15245"/>
                    <a:pt x="1125" y="12804"/>
                  </a:cubicBezTo>
                  <a:cubicBezTo>
                    <a:pt x="1387" y="10113"/>
                    <a:pt x="1661" y="7434"/>
                    <a:pt x="1959" y="4743"/>
                  </a:cubicBezTo>
                  <a:cubicBezTo>
                    <a:pt x="2078" y="3696"/>
                    <a:pt x="2197" y="2660"/>
                    <a:pt x="2316" y="1636"/>
                  </a:cubicBezTo>
                  <a:close/>
                  <a:moveTo>
                    <a:pt x="3328" y="12506"/>
                  </a:moveTo>
                  <a:cubicBezTo>
                    <a:pt x="5602" y="13483"/>
                    <a:pt x="7864" y="14495"/>
                    <a:pt x="10103" y="15566"/>
                  </a:cubicBezTo>
                  <a:lnTo>
                    <a:pt x="12019" y="16495"/>
                  </a:lnTo>
                  <a:cubicBezTo>
                    <a:pt x="12055" y="16519"/>
                    <a:pt x="12067" y="16519"/>
                    <a:pt x="12079" y="16519"/>
                  </a:cubicBezTo>
                  <a:cubicBezTo>
                    <a:pt x="12103" y="16542"/>
                    <a:pt x="12115" y="16554"/>
                    <a:pt x="12127" y="16590"/>
                  </a:cubicBezTo>
                  <a:cubicBezTo>
                    <a:pt x="9150" y="17947"/>
                    <a:pt x="6054" y="19078"/>
                    <a:pt x="2899" y="19983"/>
                  </a:cubicBezTo>
                  <a:cubicBezTo>
                    <a:pt x="2161" y="20186"/>
                    <a:pt x="1399" y="20400"/>
                    <a:pt x="637" y="20579"/>
                  </a:cubicBezTo>
                  <a:cubicBezTo>
                    <a:pt x="1066" y="19221"/>
                    <a:pt x="1518" y="17852"/>
                    <a:pt x="1947" y="16495"/>
                  </a:cubicBezTo>
                  <a:cubicBezTo>
                    <a:pt x="2173" y="15816"/>
                    <a:pt x="2375" y="15149"/>
                    <a:pt x="2602" y="14459"/>
                  </a:cubicBezTo>
                  <a:cubicBezTo>
                    <a:pt x="2709" y="14114"/>
                    <a:pt x="2828" y="13780"/>
                    <a:pt x="2935" y="13447"/>
                  </a:cubicBezTo>
                  <a:cubicBezTo>
                    <a:pt x="2995" y="13280"/>
                    <a:pt x="3030" y="13125"/>
                    <a:pt x="3090" y="12959"/>
                  </a:cubicBezTo>
                  <a:cubicBezTo>
                    <a:pt x="3137" y="12792"/>
                    <a:pt x="3185" y="12649"/>
                    <a:pt x="3316" y="12518"/>
                  </a:cubicBezTo>
                  <a:lnTo>
                    <a:pt x="3328" y="12506"/>
                  </a:lnTo>
                  <a:close/>
                  <a:moveTo>
                    <a:pt x="2240" y="0"/>
                  </a:moveTo>
                  <a:cubicBezTo>
                    <a:pt x="2133" y="0"/>
                    <a:pt x="2059" y="169"/>
                    <a:pt x="2137" y="267"/>
                  </a:cubicBezTo>
                  <a:lnTo>
                    <a:pt x="2137" y="290"/>
                  </a:lnTo>
                  <a:cubicBezTo>
                    <a:pt x="2161" y="326"/>
                    <a:pt x="2161" y="338"/>
                    <a:pt x="2173" y="362"/>
                  </a:cubicBezTo>
                  <a:cubicBezTo>
                    <a:pt x="1863" y="2981"/>
                    <a:pt x="1578" y="5624"/>
                    <a:pt x="1292" y="8256"/>
                  </a:cubicBezTo>
                  <a:cubicBezTo>
                    <a:pt x="1006" y="10946"/>
                    <a:pt x="756" y="13625"/>
                    <a:pt x="506" y="16316"/>
                  </a:cubicBezTo>
                  <a:cubicBezTo>
                    <a:pt x="375" y="17793"/>
                    <a:pt x="256" y="19269"/>
                    <a:pt x="113" y="20733"/>
                  </a:cubicBezTo>
                  <a:cubicBezTo>
                    <a:pt x="1" y="20823"/>
                    <a:pt x="80" y="21009"/>
                    <a:pt x="229" y="21009"/>
                  </a:cubicBezTo>
                  <a:cubicBezTo>
                    <a:pt x="238" y="21009"/>
                    <a:pt x="247" y="21009"/>
                    <a:pt x="256" y="21007"/>
                  </a:cubicBezTo>
                  <a:cubicBezTo>
                    <a:pt x="268" y="21007"/>
                    <a:pt x="280" y="21007"/>
                    <a:pt x="280" y="20995"/>
                  </a:cubicBezTo>
                  <a:lnTo>
                    <a:pt x="292" y="20995"/>
                  </a:lnTo>
                  <a:cubicBezTo>
                    <a:pt x="3530" y="20198"/>
                    <a:pt x="6709" y="19197"/>
                    <a:pt x="9793" y="17947"/>
                  </a:cubicBezTo>
                  <a:cubicBezTo>
                    <a:pt x="10650" y="17602"/>
                    <a:pt x="11519" y="17221"/>
                    <a:pt x="12365" y="16840"/>
                  </a:cubicBezTo>
                  <a:cubicBezTo>
                    <a:pt x="12484" y="16816"/>
                    <a:pt x="12579" y="16709"/>
                    <a:pt x="12496" y="16602"/>
                  </a:cubicBezTo>
                  <a:cubicBezTo>
                    <a:pt x="12293" y="13506"/>
                    <a:pt x="12103" y="10411"/>
                    <a:pt x="11888" y="7327"/>
                  </a:cubicBezTo>
                  <a:cubicBezTo>
                    <a:pt x="11888" y="7256"/>
                    <a:pt x="11829" y="7208"/>
                    <a:pt x="11769" y="7196"/>
                  </a:cubicBezTo>
                  <a:cubicBezTo>
                    <a:pt x="11758" y="7184"/>
                    <a:pt x="11722" y="7172"/>
                    <a:pt x="11698" y="7172"/>
                  </a:cubicBezTo>
                  <a:cubicBezTo>
                    <a:pt x="9579" y="5029"/>
                    <a:pt x="7078" y="3326"/>
                    <a:pt x="4626" y="1612"/>
                  </a:cubicBezTo>
                  <a:cubicBezTo>
                    <a:pt x="3852" y="1076"/>
                    <a:pt x="3078" y="564"/>
                    <a:pt x="2316" y="28"/>
                  </a:cubicBezTo>
                  <a:cubicBezTo>
                    <a:pt x="2290" y="9"/>
                    <a:pt x="2264" y="0"/>
                    <a:pt x="2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4841125" y="1594975"/>
              <a:ext cx="41350" cy="57700"/>
            </a:xfrm>
            <a:custGeom>
              <a:avLst/>
              <a:gdLst/>
              <a:ahLst/>
              <a:cxnLst/>
              <a:rect l="l" t="t" r="r" b="b"/>
              <a:pathLst>
                <a:path w="1654" h="2308" extrusionOk="0">
                  <a:moveTo>
                    <a:pt x="1271" y="0"/>
                  </a:moveTo>
                  <a:cubicBezTo>
                    <a:pt x="1226" y="0"/>
                    <a:pt x="1182" y="21"/>
                    <a:pt x="1153" y="72"/>
                  </a:cubicBezTo>
                  <a:cubicBezTo>
                    <a:pt x="903" y="488"/>
                    <a:pt x="677" y="917"/>
                    <a:pt x="498" y="1369"/>
                  </a:cubicBezTo>
                  <a:cubicBezTo>
                    <a:pt x="439" y="1084"/>
                    <a:pt x="367" y="822"/>
                    <a:pt x="308" y="536"/>
                  </a:cubicBezTo>
                  <a:cubicBezTo>
                    <a:pt x="289" y="456"/>
                    <a:pt x="234" y="422"/>
                    <a:pt x="178" y="422"/>
                  </a:cubicBezTo>
                  <a:cubicBezTo>
                    <a:pt x="92" y="422"/>
                    <a:pt x="1" y="500"/>
                    <a:pt x="22" y="607"/>
                  </a:cubicBezTo>
                  <a:cubicBezTo>
                    <a:pt x="141" y="1143"/>
                    <a:pt x="284" y="1679"/>
                    <a:pt x="403" y="2203"/>
                  </a:cubicBezTo>
                  <a:cubicBezTo>
                    <a:pt x="417" y="2276"/>
                    <a:pt x="468" y="2307"/>
                    <a:pt x="523" y="2307"/>
                  </a:cubicBezTo>
                  <a:cubicBezTo>
                    <a:pt x="610" y="2307"/>
                    <a:pt x="706" y="2229"/>
                    <a:pt x="677" y="2120"/>
                  </a:cubicBezTo>
                  <a:cubicBezTo>
                    <a:pt x="665" y="2036"/>
                    <a:pt x="641" y="1953"/>
                    <a:pt x="617" y="1858"/>
                  </a:cubicBezTo>
                  <a:cubicBezTo>
                    <a:pt x="617" y="1846"/>
                    <a:pt x="641" y="1846"/>
                    <a:pt x="641" y="1822"/>
                  </a:cubicBezTo>
                  <a:cubicBezTo>
                    <a:pt x="653" y="1750"/>
                    <a:pt x="701" y="1667"/>
                    <a:pt x="725" y="1572"/>
                  </a:cubicBezTo>
                  <a:cubicBezTo>
                    <a:pt x="914" y="1635"/>
                    <a:pt x="1117" y="1664"/>
                    <a:pt x="1313" y="1664"/>
                  </a:cubicBezTo>
                  <a:cubicBezTo>
                    <a:pt x="1376" y="1664"/>
                    <a:pt x="1438" y="1661"/>
                    <a:pt x="1498" y="1655"/>
                  </a:cubicBezTo>
                  <a:cubicBezTo>
                    <a:pt x="1570" y="1631"/>
                    <a:pt x="1653" y="1596"/>
                    <a:pt x="1653" y="1500"/>
                  </a:cubicBezTo>
                  <a:cubicBezTo>
                    <a:pt x="1653" y="1437"/>
                    <a:pt x="1606" y="1354"/>
                    <a:pt x="1528" y="1354"/>
                  </a:cubicBezTo>
                  <a:cubicBezTo>
                    <a:pt x="1518" y="1354"/>
                    <a:pt x="1509" y="1355"/>
                    <a:pt x="1498" y="1358"/>
                  </a:cubicBezTo>
                  <a:cubicBezTo>
                    <a:pt x="1439" y="1364"/>
                    <a:pt x="1376" y="1366"/>
                    <a:pt x="1314" y="1366"/>
                  </a:cubicBezTo>
                  <a:cubicBezTo>
                    <a:pt x="1251" y="1366"/>
                    <a:pt x="1189" y="1364"/>
                    <a:pt x="1129" y="1358"/>
                  </a:cubicBezTo>
                  <a:lnTo>
                    <a:pt x="1058" y="1358"/>
                  </a:lnTo>
                  <a:cubicBezTo>
                    <a:pt x="1022" y="1358"/>
                    <a:pt x="998" y="1334"/>
                    <a:pt x="963" y="1334"/>
                  </a:cubicBezTo>
                  <a:cubicBezTo>
                    <a:pt x="915" y="1322"/>
                    <a:pt x="879" y="1322"/>
                    <a:pt x="844" y="1310"/>
                  </a:cubicBezTo>
                  <a:cubicBezTo>
                    <a:pt x="1010" y="941"/>
                    <a:pt x="1201" y="560"/>
                    <a:pt x="1415" y="226"/>
                  </a:cubicBezTo>
                  <a:cubicBezTo>
                    <a:pt x="1481" y="110"/>
                    <a:pt x="1375" y="0"/>
                    <a:pt x="1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4539250" y="1129400"/>
              <a:ext cx="47000" cy="50550"/>
            </a:xfrm>
            <a:custGeom>
              <a:avLst/>
              <a:gdLst/>
              <a:ahLst/>
              <a:cxnLst/>
              <a:rect l="l" t="t" r="r" b="b"/>
              <a:pathLst>
                <a:path w="1880" h="2022" extrusionOk="0">
                  <a:moveTo>
                    <a:pt x="763" y="298"/>
                  </a:moveTo>
                  <a:cubicBezTo>
                    <a:pt x="815" y="298"/>
                    <a:pt x="864" y="323"/>
                    <a:pt x="905" y="383"/>
                  </a:cubicBezTo>
                  <a:cubicBezTo>
                    <a:pt x="1048" y="585"/>
                    <a:pt x="893" y="788"/>
                    <a:pt x="762" y="943"/>
                  </a:cubicBezTo>
                  <a:cubicBezTo>
                    <a:pt x="727" y="954"/>
                    <a:pt x="715" y="966"/>
                    <a:pt x="679" y="1002"/>
                  </a:cubicBezTo>
                  <a:cubicBezTo>
                    <a:pt x="596" y="835"/>
                    <a:pt x="500" y="669"/>
                    <a:pt x="417" y="526"/>
                  </a:cubicBezTo>
                  <a:cubicBezTo>
                    <a:pt x="523" y="412"/>
                    <a:pt x="651" y="298"/>
                    <a:pt x="763" y="298"/>
                  </a:cubicBezTo>
                  <a:close/>
                  <a:moveTo>
                    <a:pt x="1109" y="1140"/>
                  </a:moveTo>
                  <a:cubicBezTo>
                    <a:pt x="1209" y="1140"/>
                    <a:pt x="1310" y="1178"/>
                    <a:pt x="1370" y="1252"/>
                  </a:cubicBezTo>
                  <a:cubicBezTo>
                    <a:pt x="1501" y="1443"/>
                    <a:pt x="1298" y="1716"/>
                    <a:pt x="1072" y="1716"/>
                  </a:cubicBezTo>
                  <a:cubicBezTo>
                    <a:pt x="1000" y="1562"/>
                    <a:pt x="905" y="1431"/>
                    <a:pt x="834" y="1288"/>
                  </a:cubicBezTo>
                  <a:lnTo>
                    <a:pt x="941" y="1181"/>
                  </a:lnTo>
                  <a:cubicBezTo>
                    <a:pt x="990" y="1154"/>
                    <a:pt x="1049" y="1140"/>
                    <a:pt x="1109" y="1140"/>
                  </a:cubicBezTo>
                  <a:close/>
                  <a:moveTo>
                    <a:pt x="760" y="1"/>
                  </a:moveTo>
                  <a:cubicBezTo>
                    <a:pt x="690" y="1"/>
                    <a:pt x="617" y="17"/>
                    <a:pt x="548" y="50"/>
                  </a:cubicBezTo>
                  <a:cubicBezTo>
                    <a:pt x="346" y="133"/>
                    <a:pt x="179" y="311"/>
                    <a:pt x="48" y="490"/>
                  </a:cubicBezTo>
                  <a:cubicBezTo>
                    <a:pt x="0" y="550"/>
                    <a:pt x="36" y="657"/>
                    <a:pt x="107" y="704"/>
                  </a:cubicBezTo>
                  <a:cubicBezTo>
                    <a:pt x="131" y="716"/>
                    <a:pt x="167" y="716"/>
                    <a:pt x="191" y="716"/>
                  </a:cubicBezTo>
                  <a:cubicBezTo>
                    <a:pt x="405" y="1109"/>
                    <a:pt x="608" y="1478"/>
                    <a:pt x="822" y="1859"/>
                  </a:cubicBezTo>
                  <a:lnTo>
                    <a:pt x="834" y="1883"/>
                  </a:lnTo>
                  <a:cubicBezTo>
                    <a:pt x="834" y="1943"/>
                    <a:pt x="869" y="1978"/>
                    <a:pt x="941" y="2002"/>
                  </a:cubicBezTo>
                  <a:cubicBezTo>
                    <a:pt x="988" y="2015"/>
                    <a:pt x="1035" y="2021"/>
                    <a:pt x="1082" y="2021"/>
                  </a:cubicBezTo>
                  <a:cubicBezTo>
                    <a:pt x="1506" y="2021"/>
                    <a:pt x="1879" y="1518"/>
                    <a:pt x="1643" y="1121"/>
                  </a:cubicBezTo>
                  <a:cubicBezTo>
                    <a:pt x="1536" y="954"/>
                    <a:pt x="1370" y="859"/>
                    <a:pt x="1191" y="847"/>
                  </a:cubicBezTo>
                  <a:cubicBezTo>
                    <a:pt x="1203" y="823"/>
                    <a:pt x="1227" y="776"/>
                    <a:pt x="1239" y="740"/>
                  </a:cubicBezTo>
                  <a:cubicBezTo>
                    <a:pt x="1274" y="550"/>
                    <a:pt x="1250" y="335"/>
                    <a:pt x="1120" y="169"/>
                  </a:cubicBezTo>
                  <a:cubicBezTo>
                    <a:pt x="1026" y="59"/>
                    <a:pt x="896" y="1"/>
                    <a:pt x="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4832150" y="1334250"/>
              <a:ext cx="30975" cy="42125"/>
            </a:xfrm>
            <a:custGeom>
              <a:avLst/>
              <a:gdLst/>
              <a:ahLst/>
              <a:cxnLst/>
              <a:rect l="l" t="t" r="r" b="b"/>
              <a:pathLst>
                <a:path w="1239" h="1685" extrusionOk="0">
                  <a:moveTo>
                    <a:pt x="820" y="1"/>
                  </a:moveTo>
                  <a:cubicBezTo>
                    <a:pt x="804" y="1"/>
                    <a:pt x="788" y="4"/>
                    <a:pt x="774" y="11"/>
                  </a:cubicBezTo>
                  <a:cubicBezTo>
                    <a:pt x="357" y="166"/>
                    <a:pt x="12" y="535"/>
                    <a:pt x="12" y="964"/>
                  </a:cubicBezTo>
                  <a:cubicBezTo>
                    <a:pt x="0" y="1321"/>
                    <a:pt x="274" y="1631"/>
                    <a:pt x="643" y="1678"/>
                  </a:cubicBezTo>
                  <a:cubicBezTo>
                    <a:pt x="677" y="1682"/>
                    <a:pt x="712" y="1685"/>
                    <a:pt x="747" y="1685"/>
                  </a:cubicBezTo>
                  <a:cubicBezTo>
                    <a:pt x="904" y="1685"/>
                    <a:pt x="1060" y="1636"/>
                    <a:pt x="1167" y="1500"/>
                  </a:cubicBezTo>
                  <a:cubicBezTo>
                    <a:pt x="1215" y="1440"/>
                    <a:pt x="1238" y="1345"/>
                    <a:pt x="1167" y="1285"/>
                  </a:cubicBezTo>
                  <a:cubicBezTo>
                    <a:pt x="1137" y="1256"/>
                    <a:pt x="1098" y="1241"/>
                    <a:pt x="1061" y="1241"/>
                  </a:cubicBezTo>
                  <a:cubicBezTo>
                    <a:pt x="1024" y="1241"/>
                    <a:pt x="988" y="1256"/>
                    <a:pt x="964" y="1285"/>
                  </a:cubicBezTo>
                  <a:cubicBezTo>
                    <a:pt x="953" y="1309"/>
                    <a:pt x="953" y="1321"/>
                    <a:pt x="929" y="1321"/>
                  </a:cubicBezTo>
                  <a:lnTo>
                    <a:pt x="917" y="1333"/>
                  </a:lnTo>
                  <a:cubicBezTo>
                    <a:pt x="905" y="1345"/>
                    <a:pt x="893" y="1345"/>
                    <a:pt x="893" y="1345"/>
                  </a:cubicBezTo>
                  <a:cubicBezTo>
                    <a:pt x="893" y="1345"/>
                    <a:pt x="869" y="1345"/>
                    <a:pt x="869" y="1357"/>
                  </a:cubicBezTo>
                  <a:cubicBezTo>
                    <a:pt x="845" y="1381"/>
                    <a:pt x="834" y="1381"/>
                    <a:pt x="798" y="1381"/>
                  </a:cubicBezTo>
                  <a:lnTo>
                    <a:pt x="714" y="1381"/>
                  </a:lnTo>
                  <a:cubicBezTo>
                    <a:pt x="703" y="1381"/>
                    <a:pt x="679" y="1381"/>
                    <a:pt x="667" y="1357"/>
                  </a:cubicBezTo>
                  <a:cubicBezTo>
                    <a:pt x="655" y="1357"/>
                    <a:pt x="643" y="1345"/>
                    <a:pt x="619" y="1345"/>
                  </a:cubicBezTo>
                  <a:cubicBezTo>
                    <a:pt x="607" y="1345"/>
                    <a:pt x="583" y="1333"/>
                    <a:pt x="595" y="1333"/>
                  </a:cubicBezTo>
                  <a:cubicBezTo>
                    <a:pt x="607" y="1333"/>
                    <a:pt x="560" y="1321"/>
                    <a:pt x="560" y="1321"/>
                  </a:cubicBezTo>
                  <a:cubicBezTo>
                    <a:pt x="548" y="1321"/>
                    <a:pt x="536" y="1309"/>
                    <a:pt x="536" y="1309"/>
                  </a:cubicBezTo>
                  <a:cubicBezTo>
                    <a:pt x="524" y="1285"/>
                    <a:pt x="500" y="1285"/>
                    <a:pt x="488" y="1273"/>
                  </a:cubicBezTo>
                  <a:lnTo>
                    <a:pt x="476" y="1261"/>
                  </a:lnTo>
                  <a:cubicBezTo>
                    <a:pt x="441" y="1250"/>
                    <a:pt x="429" y="1214"/>
                    <a:pt x="417" y="1202"/>
                  </a:cubicBezTo>
                  <a:lnTo>
                    <a:pt x="405" y="1190"/>
                  </a:lnTo>
                  <a:cubicBezTo>
                    <a:pt x="381" y="1166"/>
                    <a:pt x="381" y="1154"/>
                    <a:pt x="369" y="1142"/>
                  </a:cubicBezTo>
                  <a:lnTo>
                    <a:pt x="357" y="1107"/>
                  </a:lnTo>
                  <a:cubicBezTo>
                    <a:pt x="357" y="1095"/>
                    <a:pt x="345" y="1095"/>
                    <a:pt x="345" y="1083"/>
                  </a:cubicBezTo>
                  <a:cubicBezTo>
                    <a:pt x="322" y="1035"/>
                    <a:pt x="322" y="1035"/>
                    <a:pt x="322" y="988"/>
                  </a:cubicBezTo>
                  <a:cubicBezTo>
                    <a:pt x="310" y="845"/>
                    <a:pt x="369" y="726"/>
                    <a:pt x="464" y="595"/>
                  </a:cubicBezTo>
                  <a:cubicBezTo>
                    <a:pt x="548" y="452"/>
                    <a:pt x="703" y="357"/>
                    <a:pt x="845" y="297"/>
                  </a:cubicBezTo>
                  <a:cubicBezTo>
                    <a:pt x="917" y="261"/>
                    <a:pt x="976" y="190"/>
                    <a:pt x="953" y="118"/>
                  </a:cubicBezTo>
                  <a:cubicBezTo>
                    <a:pt x="943" y="52"/>
                    <a:pt x="881" y="1"/>
                    <a:pt x="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4506975" y="1739575"/>
              <a:ext cx="42425" cy="52600"/>
            </a:xfrm>
            <a:custGeom>
              <a:avLst/>
              <a:gdLst/>
              <a:ahLst/>
              <a:cxnLst/>
              <a:rect l="l" t="t" r="r" b="b"/>
              <a:pathLst>
                <a:path w="1697" h="2104" extrusionOk="0">
                  <a:moveTo>
                    <a:pt x="732" y="300"/>
                  </a:moveTo>
                  <a:cubicBezTo>
                    <a:pt x="875" y="300"/>
                    <a:pt x="1029" y="360"/>
                    <a:pt x="1148" y="455"/>
                  </a:cubicBezTo>
                  <a:cubicBezTo>
                    <a:pt x="1268" y="538"/>
                    <a:pt x="1339" y="669"/>
                    <a:pt x="1363" y="836"/>
                  </a:cubicBezTo>
                  <a:cubicBezTo>
                    <a:pt x="1398" y="1015"/>
                    <a:pt x="1351" y="1193"/>
                    <a:pt x="1268" y="1348"/>
                  </a:cubicBezTo>
                  <a:cubicBezTo>
                    <a:pt x="1184" y="1443"/>
                    <a:pt x="1113" y="1539"/>
                    <a:pt x="1029" y="1610"/>
                  </a:cubicBezTo>
                  <a:cubicBezTo>
                    <a:pt x="815" y="1205"/>
                    <a:pt x="625" y="788"/>
                    <a:pt x="410" y="396"/>
                  </a:cubicBezTo>
                  <a:cubicBezTo>
                    <a:pt x="506" y="336"/>
                    <a:pt x="613" y="300"/>
                    <a:pt x="732" y="300"/>
                  </a:cubicBezTo>
                  <a:close/>
                  <a:moveTo>
                    <a:pt x="713" y="1"/>
                  </a:moveTo>
                  <a:cubicBezTo>
                    <a:pt x="551" y="1"/>
                    <a:pt x="384" y="48"/>
                    <a:pt x="255" y="134"/>
                  </a:cubicBezTo>
                  <a:cubicBezTo>
                    <a:pt x="242" y="129"/>
                    <a:pt x="229" y="127"/>
                    <a:pt x="215" y="127"/>
                  </a:cubicBezTo>
                  <a:cubicBezTo>
                    <a:pt x="114" y="127"/>
                    <a:pt x="1" y="233"/>
                    <a:pt x="53" y="348"/>
                  </a:cubicBezTo>
                  <a:cubicBezTo>
                    <a:pt x="291" y="824"/>
                    <a:pt x="529" y="1300"/>
                    <a:pt x="756" y="1777"/>
                  </a:cubicBezTo>
                  <a:cubicBezTo>
                    <a:pt x="696" y="1824"/>
                    <a:pt x="696" y="1908"/>
                    <a:pt x="732" y="1967"/>
                  </a:cubicBezTo>
                  <a:cubicBezTo>
                    <a:pt x="750" y="2013"/>
                    <a:pt x="797" y="2031"/>
                    <a:pt x="845" y="2031"/>
                  </a:cubicBezTo>
                  <a:cubicBezTo>
                    <a:pt x="859" y="2031"/>
                    <a:pt x="873" y="2029"/>
                    <a:pt x="887" y="2027"/>
                  </a:cubicBezTo>
                  <a:cubicBezTo>
                    <a:pt x="918" y="2081"/>
                    <a:pt x="964" y="2104"/>
                    <a:pt x="1010" y="2104"/>
                  </a:cubicBezTo>
                  <a:cubicBezTo>
                    <a:pt x="1104" y="2104"/>
                    <a:pt x="1197" y="2008"/>
                    <a:pt x="1148" y="1896"/>
                  </a:cubicBezTo>
                  <a:cubicBezTo>
                    <a:pt x="1482" y="1658"/>
                    <a:pt x="1696" y="1253"/>
                    <a:pt x="1660" y="848"/>
                  </a:cubicBezTo>
                  <a:cubicBezTo>
                    <a:pt x="1625" y="372"/>
                    <a:pt x="1232" y="50"/>
                    <a:pt x="767" y="3"/>
                  </a:cubicBezTo>
                  <a:cubicBezTo>
                    <a:pt x="749" y="1"/>
                    <a:pt x="731" y="1"/>
                    <a:pt x="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9"/>
          <p:cNvGrpSpPr/>
          <p:nvPr/>
        </p:nvGrpSpPr>
        <p:grpSpPr>
          <a:xfrm rot="-1590059">
            <a:off x="251215" y="4403193"/>
            <a:ext cx="1143186" cy="858746"/>
            <a:chOff x="2001121" y="270931"/>
            <a:chExt cx="1143220" cy="858772"/>
          </a:xfrm>
        </p:grpSpPr>
        <p:sp>
          <p:nvSpPr>
            <p:cNvPr id="262" name="Google Shape;262;p9"/>
            <p:cNvSpPr/>
            <p:nvPr/>
          </p:nvSpPr>
          <p:spPr>
            <a:xfrm>
              <a:off x="2621614" y="270931"/>
              <a:ext cx="37618" cy="42321"/>
            </a:xfrm>
            <a:custGeom>
              <a:avLst/>
              <a:gdLst/>
              <a:ahLst/>
              <a:cxnLst/>
              <a:rect l="l" t="t" r="r" b="b"/>
              <a:pathLst>
                <a:path w="192" h="216" extrusionOk="0">
                  <a:moveTo>
                    <a:pt x="60" y="1"/>
                  </a:moveTo>
                  <a:cubicBezTo>
                    <a:pt x="48" y="1"/>
                    <a:pt x="36" y="13"/>
                    <a:pt x="36" y="13"/>
                  </a:cubicBezTo>
                  <a:cubicBezTo>
                    <a:pt x="24" y="25"/>
                    <a:pt x="1" y="37"/>
                    <a:pt x="1" y="61"/>
                  </a:cubicBezTo>
                  <a:lnTo>
                    <a:pt x="1" y="72"/>
                  </a:lnTo>
                  <a:cubicBezTo>
                    <a:pt x="1" y="84"/>
                    <a:pt x="1" y="96"/>
                    <a:pt x="24" y="108"/>
                  </a:cubicBezTo>
                  <a:cubicBezTo>
                    <a:pt x="36" y="144"/>
                    <a:pt x="48" y="156"/>
                    <a:pt x="60" y="191"/>
                  </a:cubicBezTo>
                  <a:cubicBezTo>
                    <a:pt x="60" y="203"/>
                    <a:pt x="84" y="203"/>
                    <a:pt x="84" y="203"/>
                  </a:cubicBezTo>
                  <a:cubicBezTo>
                    <a:pt x="84" y="203"/>
                    <a:pt x="96" y="215"/>
                    <a:pt x="108" y="215"/>
                  </a:cubicBezTo>
                  <a:lnTo>
                    <a:pt x="132" y="215"/>
                  </a:lnTo>
                  <a:cubicBezTo>
                    <a:pt x="155" y="215"/>
                    <a:pt x="155" y="215"/>
                    <a:pt x="167" y="203"/>
                  </a:cubicBezTo>
                  <a:cubicBezTo>
                    <a:pt x="179" y="191"/>
                    <a:pt x="191" y="168"/>
                    <a:pt x="191" y="156"/>
                  </a:cubicBezTo>
                  <a:lnTo>
                    <a:pt x="191" y="144"/>
                  </a:lnTo>
                  <a:cubicBezTo>
                    <a:pt x="191" y="132"/>
                    <a:pt x="191" y="108"/>
                    <a:pt x="179" y="96"/>
                  </a:cubicBezTo>
                  <a:cubicBezTo>
                    <a:pt x="167" y="72"/>
                    <a:pt x="155" y="61"/>
                    <a:pt x="132" y="25"/>
                  </a:cubicBezTo>
                  <a:cubicBezTo>
                    <a:pt x="132" y="13"/>
                    <a:pt x="120" y="13"/>
                    <a:pt x="120" y="13"/>
                  </a:cubicBezTo>
                  <a:cubicBezTo>
                    <a:pt x="120" y="13"/>
                    <a:pt x="108"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2616912" y="403970"/>
              <a:ext cx="37618" cy="30565"/>
            </a:xfrm>
            <a:custGeom>
              <a:avLst/>
              <a:gdLst/>
              <a:ahLst/>
              <a:cxnLst/>
              <a:rect l="l" t="t" r="r" b="b"/>
              <a:pathLst>
                <a:path w="192" h="156" extrusionOk="0">
                  <a:moveTo>
                    <a:pt x="84" y="1"/>
                  </a:moveTo>
                  <a:cubicBezTo>
                    <a:pt x="1" y="1"/>
                    <a:pt x="1" y="155"/>
                    <a:pt x="84" y="155"/>
                  </a:cubicBezTo>
                  <a:cubicBezTo>
                    <a:pt x="191" y="155"/>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3104568" y="569532"/>
              <a:ext cx="39773" cy="35268"/>
            </a:xfrm>
            <a:custGeom>
              <a:avLst/>
              <a:gdLst/>
              <a:ahLst/>
              <a:cxnLst/>
              <a:rect l="l" t="t" r="r" b="b"/>
              <a:pathLst>
                <a:path w="203" h="180" extrusionOk="0">
                  <a:moveTo>
                    <a:pt x="48" y="1"/>
                  </a:moveTo>
                  <a:cubicBezTo>
                    <a:pt x="36" y="1"/>
                    <a:pt x="36" y="25"/>
                    <a:pt x="24" y="25"/>
                  </a:cubicBezTo>
                  <a:lnTo>
                    <a:pt x="12" y="37"/>
                  </a:lnTo>
                  <a:cubicBezTo>
                    <a:pt x="12" y="49"/>
                    <a:pt x="0" y="61"/>
                    <a:pt x="0" y="84"/>
                  </a:cubicBezTo>
                  <a:lnTo>
                    <a:pt x="0" y="96"/>
                  </a:lnTo>
                  <a:cubicBezTo>
                    <a:pt x="0" y="96"/>
                    <a:pt x="0" y="108"/>
                    <a:pt x="12" y="120"/>
                  </a:cubicBezTo>
                  <a:lnTo>
                    <a:pt x="60" y="168"/>
                  </a:lnTo>
                  <a:cubicBezTo>
                    <a:pt x="60" y="168"/>
                    <a:pt x="72" y="180"/>
                    <a:pt x="84" y="180"/>
                  </a:cubicBezTo>
                  <a:lnTo>
                    <a:pt x="143" y="180"/>
                  </a:lnTo>
                  <a:cubicBezTo>
                    <a:pt x="155" y="180"/>
                    <a:pt x="155" y="168"/>
                    <a:pt x="167" y="168"/>
                  </a:cubicBezTo>
                  <a:lnTo>
                    <a:pt x="191" y="156"/>
                  </a:lnTo>
                  <a:cubicBezTo>
                    <a:pt x="191" y="144"/>
                    <a:pt x="203" y="120"/>
                    <a:pt x="203" y="108"/>
                  </a:cubicBezTo>
                  <a:lnTo>
                    <a:pt x="203" y="96"/>
                  </a:lnTo>
                  <a:cubicBezTo>
                    <a:pt x="203" y="84"/>
                    <a:pt x="191" y="61"/>
                    <a:pt x="191" y="61"/>
                  </a:cubicBezTo>
                  <a:lnTo>
                    <a:pt x="143" y="25"/>
                  </a:lnTo>
                  <a:cubicBezTo>
                    <a:pt x="143" y="25"/>
                    <a:pt x="131"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2078119" y="599902"/>
              <a:ext cx="49177" cy="39970"/>
            </a:xfrm>
            <a:custGeom>
              <a:avLst/>
              <a:gdLst/>
              <a:ahLst/>
              <a:cxnLst/>
              <a:rect l="l" t="t" r="r" b="b"/>
              <a:pathLst>
                <a:path w="251" h="204" extrusionOk="0">
                  <a:moveTo>
                    <a:pt x="48" y="1"/>
                  </a:moveTo>
                  <a:cubicBezTo>
                    <a:pt x="36" y="1"/>
                    <a:pt x="36" y="13"/>
                    <a:pt x="24" y="13"/>
                  </a:cubicBezTo>
                  <a:cubicBezTo>
                    <a:pt x="12" y="25"/>
                    <a:pt x="1" y="48"/>
                    <a:pt x="12" y="72"/>
                  </a:cubicBezTo>
                  <a:lnTo>
                    <a:pt x="12" y="84"/>
                  </a:lnTo>
                  <a:cubicBezTo>
                    <a:pt x="12" y="84"/>
                    <a:pt x="12" y="108"/>
                    <a:pt x="24" y="120"/>
                  </a:cubicBezTo>
                  <a:lnTo>
                    <a:pt x="96" y="191"/>
                  </a:lnTo>
                  <a:cubicBezTo>
                    <a:pt x="96" y="191"/>
                    <a:pt x="120" y="203"/>
                    <a:pt x="131" y="203"/>
                  </a:cubicBezTo>
                  <a:lnTo>
                    <a:pt x="191" y="203"/>
                  </a:lnTo>
                  <a:cubicBezTo>
                    <a:pt x="203" y="203"/>
                    <a:pt x="203" y="191"/>
                    <a:pt x="215" y="191"/>
                  </a:cubicBezTo>
                  <a:cubicBezTo>
                    <a:pt x="227" y="179"/>
                    <a:pt x="251" y="167"/>
                    <a:pt x="227" y="132"/>
                  </a:cubicBezTo>
                  <a:lnTo>
                    <a:pt x="227" y="120"/>
                  </a:lnTo>
                  <a:cubicBezTo>
                    <a:pt x="227" y="108"/>
                    <a:pt x="215" y="84"/>
                    <a:pt x="215" y="84"/>
                  </a:cubicBezTo>
                  <a:lnTo>
                    <a:pt x="143" y="13"/>
                  </a:lnTo>
                  <a:cubicBezTo>
                    <a:pt x="143" y="13"/>
                    <a:pt x="13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2281097" y="744500"/>
              <a:ext cx="37422" cy="30565"/>
            </a:xfrm>
            <a:custGeom>
              <a:avLst/>
              <a:gdLst/>
              <a:ahLst/>
              <a:cxnLst/>
              <a:rect l="l" t="t" r="r" b="b"/>
              <a:pathLst>
                <a:path w="191" h="156" extrusionOk="0">
                  <a:moveTo>
                    <a:pt x="108" y="1"/>
                  </a:moveTo>
                  <a:cubicBezTo>
                    <a:pt x="0" y="1"/>
                    <a:pt x="0" y="156"/>
                    <a:pt x="108" y="156"/>
                  </a:cubicBezTo>
                  <a:cubicBezTo>
                    <a:pt x="191" y="156"/>
                    <a:pt x="191" y="1"/>
                    <a:pt x="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2253080" y="1101489"/>
              <a:ext cx="35267" cy="28214"/>
            </a:xfrm>
            <a:custGeom>
              <a:avLst/>
              <a:gdLst/>
              <a:ahLst/>
              <a:cxnLst/>
              <a:rect l="l" t="t" r="r" b="b"/>
              <a:pathLst>
                <a:path w="180" h="144" extrusionOk="0">
                  <a:moveTo>
                    <a:pt x="84" y="1"/>
                  </a:moveTo>
                  <a:cubicBezTo>
                    <a:pt x="0" y="1"/>
                    <a:pt x="0" y="143"/>
                    <a:pt x="84" y="143"/>
                  </a:cubicBezTo>
                  <a:cubicBezTo>
                    <a:pt x="179" y="143"/>
                    <a:pt x="179"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2001121" y="984909"/>
              <a:ext cx="35267" cy="28214"/>
            </a:xfrm>
            <a:custGeom>
              <a:avLst/>
              <a:gdLst/>
              <a:ahLst/>
              <a:cxnLst/>
              <a:rect l="l" t="t" r="r" b="b"/>
              <a:pathLst>
                <a:path w="180" h="144" extrusionOk="0">
                  <a:moveTo>
                    <a:pt x="96" y="0"/>
                  </a:moveTo>
                  <a:cubicBezTo>
                    <a:pt x="1" y="0"/>
                    <a:pt x="1" y="143"/>
                    <a:pt x="96" y="143"/>
                  </a:cubicBezTo>
                  <a:cubicBezTo>
                    <a:pt x="179" y="143"/>
                    <a:pt x="179" y="0"/>
                    <a:pt x="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2348691" y="835609"/>
              <a:ext cx="37618" cy="30565"/>
            </a:xfrm>
            <a:custGeom>
              <a:avLst/>
              <a:gdLst/>
              <a:ahLst/>
              <a:cxnLst/>
              <a:rect l="l" t="t" r="r" b="b"/>
              <a:pathLst>
                <a:path w="192" h="156" extrusionOk="0">
                  <a:moveTo>
                    <a:pt x="108" y="0"/>
                  </a:moveTo>
                  <a:cubicBezTo>
                    <a:pt x="1" y="0"/>
                    <a:pt x="1" y="155"/>
                    <a:pt x="108" y="155"/>
                  </a:cubicBezTo>
                  <a:cubicBezTo>
                    <a:pt x="191" y="155"/>
                    <a:pt x="191"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2742892" y="576586"/>
              <a:ext cx="37618" cy="28214"/>
            </a:xfrm>
            <a:custGeom>
              <a:avLst/>
              <a:gdLst/>
              <a:ahLst/>
              <a:cxnLst/>
              <a:rect l="l" t="t" r="r" b="b"/>
              <a:pathLst>
                <a:path w="192" h="144" extrusionOk="0">
                  <a:moveTo>
                    <a:pt x="84" y="1"/>
                  </a:moveTo>
                  <a:cubicBezTo>
                    <a:pt x="1" y="1"/>
                    <a:pt x="1" y="144"/>
                    <a:pt x="84" y="144"/>
                  </a:cubicBezTo>
                  <a:cubicBezTo>
                    <a:pt x="191" y="144"/>
                    <a:pt x="19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2437445" y="366742"/>
              <a:ext cx="37422" cy="28214"/>
            </a:xfrm>
            <a:custGeom>
              <a:avLst/>
              <a:gdLst/>
              <a:ahLst/>
              <a:cxnLst/>
              <a:rect l="l" t="t" r="r" b="b"/>
              <a:pathLst>
                <a:path w="191" h="144" extrusionOk="0">
                  <a:moveTo>
                    <a:pt x="95" y="0"/>
                  </a:moveTo>
                  <a:cubicBezTo>
                    <a:pt x="0" y="0"/>
                    <a:pt x="0" y="143"/>
                    <a:pt x="95" y="143"/>
                  </a:cubicBezTo>
                  <a:cubicBezTo>
                    <a:pt x="191" y="143"/>
                    <a:pt x="191" y="0"/>
                    <a:pt x="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9"/>
          <p:cNvSpPr/>
          <p:nvPr/>
        </p:nvSpPr>
        <p:spPr>
          <a:xfrm rot="-5400000">
            <a:off x="3911285" y="-89366"/>
            <a:ext cx="5151555" cy="5314226"/>
          </a:xfrm>
          <a:custGeom>
            <a:avLst/>
            <a:gdLst/>
            <a:ahLst/>
            <a:cxnLst/>
            <a:rect l="l" t="t" r="r" b="b"/>
            <a:pathLst>
              <a:path w="86774" h="86347" extrusionOk="0">
                <a:moveTo>
                  <a:pt x="63394" y="1"/>
                </a:moveTo>
                <a:cubicBezTo>
                  <a:pt x="61923" y="1"/>
                  <a:pt x="60464" y="118"/>
                  <a:pt x="59044" y="383"/>
                </a:cubicBezTo>
                <a:cubicBezTo>
                  <a:pt x="46673" y="2705"/>
                  <a:pt x="37744" y="8337"/>
                  <a:pt x="24504" y="8337"/>
                </a:cubicBezTo>
                <a:cubicBezTo>
                  <a:pt x="11252" y="8337"/>
                  <a:pt x="1" y="4479"/>
                  <a:pt x="1" y="4479"/>
                </a:cubicBezTo>
                <a:lnTo>
                  <a:pt x="1" y="86346"/>
                </a:lnTo>
                <a:lnTo>
                  <a:pt x="86774" y="86346"/>
                </a:lnTo>
                <a:lnTo>
                  <a:pt x="86774" y="6979"/>
                </a:lnTo>
                <a:lnTo>
                  <a:pt x="86762" y="6979"/>
                </a:lnTo>
                <a:cubicBezTo>
                  <a:pt x="86762" y="6979"/>
                  <a:pt x="74736" y="1"/>
                  <a:pt x="63394"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txBox="1">
            <a:spLocks noGrp="1"/>
          </p:cNvSpPr>
          <p:nvPr>
            <p:ph type="title"/>
          </p:nvPr>
        </p:nvSpPr>
        <p:spPr>
          <a:xfrm>
            <a:off x="1633274" y="1830475"/>
            <a:ext cx="2490900" cy="148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ru-RU"/>
              <a:t>Образец заголовка</a:t>
            </a:r>
            <a:endParaRPr/>
          </a:p>
        </p:txBody>
      </p:sp>
      <p:sp>
        <p:nvSpPr>
          <p:cNvPr id="274" name="Google Shape;274;p9"/>
          <p:cNvSpPr txBox="1">
            <a:spLocks noGrp="1"/>
          </p:cNvSpPr>
          <p:nvPr>
            <p:ph type="body" idx="1"/>
          </p:nvPr>
        </p:nvSpPr>
        <p:spPr>
          <a:xfrm>
            <a:off x="4742225" y="863425"/>
            <a:ext cx="3679200" cy="34164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accent3"/>
              </a:buClr>
              <a:buSzPts val="10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pPr lvl="0"/>
            <a:r>
              <a:rPr lang="ru-RU"/>
              <a:t>Образец текста</a:t>
            </a:r>
          </a:p>
        </p:txBody>
      </p:sp>
    </p:spTree>
    <p:extLst>
      <p:ext uri="{BB962C8B-B14F-4D97-AF65-F5344CB8AC3E}">
        <p14:creationId xmlns:p14="http://schemas.microsoft.com/office/powerpoint/2010/main" val="1230885425"/>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0336948"/>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48924169"/>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5313759" y="514350"/>
            <a:ext cx="2743200" cy="1028700"/>
          </a:xfrm>
        </p:spPr>
        <p:txBody>
          <a:bodyPr anchor="b">
            <a:normAutofit/>
          </a:bodyPr>
          <a:lstStyle>
            <a:lvl1pPr algn="l">
              <a:defRPr sz="1800" b="0"/>
            </a:lvl1pPr>
          </a:lstStyle>
          <a:p>
            <a:r>
              <a:rPr lang="ru-RU"/>
              <a:t>Образец заголовка</a:t>
            </a:r>
            <a:endParaRPr lang="en-US" dirty="0"/>
          </a:p>
        </p:txBody>
      </p:sp>
      <p:sp>
        <p:nvSpPr>
          <p:cNvPr id="3" name="Content Placeholder 2"/>
          <p:cNvSpPr>
            <a:spLocks noGrp="1"/>
          </p:cNvSpPr>
          <p:nvPr>
            <p:ph idx="1"/>
          </p:nvPr>
        </p:nvSpPr>
        <p:spPr>
          <a:xfrm>
            <a:off x="513159" y="514350"/>
            <a:ext cx="4457701" cy="398145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5313759" y="1657350"/>
            <a:ext cx="2743200" cy="156845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
        <p:nvSpPr>
          <p:cNvPr id="5" name="Date Placeholder 4"/>
          <p:cNvSpPr>
            <a:spLocks noGrp="1"/>
          </p:cNvSpPr>
          <p:nvPr>
            <p:ph type="dt" sz="half" idx="10"/>
          </p:nvPr>
        </p:nvSpPr>
        <p:spPr/>
        <p:txBody>
          <a:bodyPr/>
          <a:lstStyle/>
          <a:p>
            <a:fld id="{C35BB1C6-BF8F-4481-8AB2-603A1C8A906A}" type="datetimeFigureOut">
              <a:rPr lang="en-US" smtClean="0"/>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4104624"/>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3542109" y="1085850"/>
            <a:ext cx="4514850" cy="857250"/>
          </a:xfrm>
        </p:spPr>
        <p:txBody>
          <a:bodyPr anchor="b">
            <a:normAutofit/>
          </a:bodyPr>
          <a:lstStyle>
            <a:lvl1pPr algn="l">
              <a:defRPr sz="21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741759" y="685800"/>
            <a:ext cx="2460731" cy="3429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ru-RU"/>
              <a:t>Вставка рисунка</a:t>
            </a:r>
            <a:endParaRPr lang="en-US" dirty="0"/>
          </a:p>
        </p:txBody>
      </p:sp>
      <p:sp>
        <p:nvSpPr>
          <p:cNvPr id="4" name="Text Placeholder 3"/>
          <p:cNvSpPr>
            <a:spLocks noGrp="1"/>
          </p:cNvSpPr>
          <p:nvPr>
            <p:ph type="body" sz="half" idx="2"/>
          </p:nvPr>
        </p:nvSpPr>
        <p:spPr>
          <a:xfrm>
            <a:off x="3542109" y="2082800"/>
            <a:ext cx="4516041" cy="15367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
        <p:nvSpPr>
          <p:cNvPr id="5" name="Date Placeholder 4"/>
          <p:cNvSpPr>
            <a:spLocks noGrp="1"/>
          </p:cNvSpPr>
          <p:nvPr>
            <p:ph type="dt" sz="half" idx="10"/>
          </p:nvPr>
        </p:nvSpPr>
        <p:spPr/>
        <p:txBody>
          <a:bodyPr/>
          <a:lstStyle/>
          <a:p>
            <a:fld id="{C7616CA0-919D-4A49-9C8A-62FDFB3A5183}" type="datetimeFigureOut">
              <a:rPr lang="en-US" smtClean="0"/>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7522556"/>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17" name="Picture Placeholder 2"/>
          <p:cNvSpPr>
            <a:spLocks noGrp="1" noChangeAspect="1"/>
          </p:cNvSpPr>
          <p:nvPr>
            <p:ph type="pic" idx="13"/>
          </p:nvPr>
        </p:nvSpPr>
        <p:spPr>
          <a:xfrm>
            <a:off x="514350" y="400050"/>
            <a:ext cx="8114109"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ru-RU"/>
              <a:t>Вставка рисунка</a:t>
            </a:r>
            <a:endParaRPr lang="en-US" dirty="0"/>
          </a:p>
        </p:txBody>
      </p:sp>
      <p:sp>
        <p:nvSpPr>
          <p:cNvPr id="16" name="Text Placeholder 9"/>
          <p:cNvSpPr>
            <a:spLocks noGrp="1"/>
          </p:cNvSpPr>
          <p:nvPr>
            <p:ph type="body" sz="quarter" idx="14"/>
          </p:nvPr>
        </p:nvSpPr>
        <p:spPr>
          <a:xfrm>
            <a:off x="685801" y="2882900"/>
            <a:ext cx="6228158" cy="3429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ru-RU"/>
              <a:t>Образец текста</a:t>
            </a:r>
          </a:p>
        </p:txBody>
      </p:sp>
      <p:sp>
        <p:nvSpPr>
          <p:cNvPr id="3" name="Date Placeholder 2"/>
          <p:cNvSpPr>
            <a:spLocks noGrp="1"/>
          </p:cNvSpPr>
          <p:nvPr>
            <p:ph type="dt" sz="half" idx="10"/>
          </p:nvPr>
        </p:nvSpPr>
        <p:spPr/>
        <p:txBody>
          <a:bodyPr/>
          <a:lstStyle/>
          <a:p>
            <a:fld id="{48A87A34-81AB-432B-8DAE-1953F412C126}" type="datetimeFigureOut">
              <a:rPr lang="en-US" smtClean="0"/>
              <a:pPr/>
              <a:t>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196703"/>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anchor="ctr">
            <a:normAutofit/>
          </a:bodyPr>
          <a:lstStyle>
            <a:lvl1pPr algn="l">
              <a:defRPr sz="2400" b="0" cap="all"/>
            </a:lvl1pPr>
          </a:lstStyle>
          <a:p>
            <a:r>
              <a:rPr lang="ru-RU"/>
              <a:t>Образец заголовка</a:t>
            </a:r>
            <a:endParaRPr lang="en-US" dirty="0"/>
          </a:p>
        </p:txBody>
      </p:sp>
      <p:sp>
        <p:nvSpPr>
          <p:cNvPr id="3" name="Text Placeholder 2"/>
          <p:cNvSpPr>
            <a:spLocks noGrp="1"/>
          </p:cNvSpPr>
          <p:nvPr>
            <p:ph type="body" idx="1"/>
          </p:nvPr>
        </p:nvSpPr>
        <p:spPr>
          <a:xfrm>
            <a:off x="513159" y="3086100"/>
            <a:ext cx="6401991" cy="14097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66310069"/>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56059" y="514350"/>
            <a:ext cx="6858001" cy="2057400"/>
          </a:xfrm>
        </p:spPr>
        <p:txBody>
          <a:bodyPr anchor="ctr">
            <a:normAutofit/>
          </a:bodyPr>
          <a:lstStyle>
            <a:lvl1pPr algn="l">
              <a:defRPr sz="24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084659" y="2571750"/>
            <a:ext cx="6400800"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ru-RU"/>
              <a:t>Образец текста</a:t>
            </a:r>
          </a:p>
        </p:txBody>
      </p:sp>
      <p:sp>
        <p:nvSpPr>
          <p:cNvPr id="3" name="Text Placeholder 2"/>
          <p:cNvSpPr>
            <a:spLocks noGrp="1"/>
          </p:cNvSpPr>
          <p:nvPr>
            <p:ph type="body" idx="1"/>
          </p:nvPr>
        </p:nvSpPr>
        <p:spPr>
          <a:xfrm>
            <a:off x="513160" y="3225801"/>
            <a:ext cx="6400800" cy="1263649"/>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2329843994"/>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513159" y="2571750"/>
            <a:ext cx="6400800" cy="1273050"/>
          </a:xfrm>
        </p:spPr>
        <p:txBody>
          <a:bodyPr anchor="b">
            <a:normAutofit/>
          </a:bodyPr>
          <a:lstStyle>
            <a:lvl1pPr algn="l">
              <a:defRPr sz="2400" b="0" cap="all"/>
            </a:lvl1pPr>
          </a:lstStyle>
          <a:p>
            <a:r>
              <a:rPr lang="ru-RU"/>
              <a:t>Образец заголовка</a:t>
            </a:r>
            <a:endParaRPr lang="en-US" dirty="0"/>
          </a:p>
        </p:txBody>
      </p:sp>
      <p:sp>
        <p:nvSpPr>
          <p:cNvPr id="3" name="Text Placeholder 2"/>
          <p:cNvSpPr>
            <a:spLocks noGrp="1"/>
          </p:cNvSpPr>
          <p:nvPr>
            <p:ph type="body" idx="1"/>
          </p:nvPr>
        </p:nvSpPr>
        <p:spPr>
          <a:xfrm>
            <a:off x="513158" y="3849736"/>
            <a:ext cx="6401993" cy="6453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316056"/>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856060" y="514350"/>
            <a:ext cx="6858000" cy="2057400"/>
          </a:xfrm>
        </p:spPr>
        <p:txBody>
          <a:bodyPr anchor="ctr">
            <a:normAutofit/>
          </a:bodyPr>
          <a:lstStyle>
            <a:lvl1pPr algn="l">
              <a:defRPr sz="24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513159" y="2946400"/>
            <a:ext cx="6400801" cy="7874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513159" y="3733800"/>
            <a:ext cx="6400801" cy="762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814458664"/>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513159" y="2946401"/>
            <a:ext cx="6400800" cy="62865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513159" y="3575049"/>
            <a:ext cx="6400801" cy="9207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7607906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5"/>
        <p:cNvGrpSpPr/>
        <p:nvPr/>
      </p:nvGrpSpPr>
      <p:grpSpPr>
        <a:xfrm>
          <a:off x="0" y="0"/>
          <a:ext cx="0" cy="0"/>
          <a:chOff x="0" y="0"/>
          <a:chExt cx="0" cy="0"/>
        </a:xfrm>
      </p:grpSpPr>
      <p:sp>
        <p:nvSpPr>
          <p:cNvPr id="276" name="Google Shape;276;p10"/>
          <p:cNvSpPr txBox="1">
            <a:spLocks noGrp="1"/>
          </p:cNvSpPr>
          <p:nvPr>
            <p:ph type="title"/>
          </p:nvPr>
        </p:nvSpPr>
        <p:spPr>
          <a:xfrm>
            <a:off x="2936250" y="3659700"/>
            <a:ext cx="3271500" cy="9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ru-RU"/>
              <a:t>Образец заголовка</a:t>
            </a:r>
            <a:endParaRPr/>
          </a:p>
        </p:txBody>
      </p:sp>
    </p:spTree>
    <p:extLst>
      <p:ext uri="{BB962C8B-B14F-4D97-AF65-F5344CB8AC3E}">
        <p14:creationId xmlns:p14="http://schemas.microsoft.com/office/powerpoint/2010/main" val="2581098048"/>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7556033"/>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514350"/>
            <a:ext cx="1543050" cy="34290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514350" y="514350"/>
            <a:ext cx="5867400" cy="398145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21470754"/>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r>
              <a:rPr lang="ru-RU"/>
              <a:t>Образец заголовка</a:t>
            </a:r>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ru-RU"/>
              <a:t>Образец текста</a:t>
            </a:r>
          </a:p>
        </p:txBody>
      </p: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94527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6.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368825"/>
            <a:ext cx="77178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1"/>
              </a:buClr>
              <a:buSzPts val="2600"/>
              <a:buFont typeface="Cabin"/>
              <a:buNone/>
              <a:defRPr sz="2600" b="1">
                <a:solidFill>
                  <a:schemeClr val="accent1"/>
                </a:solidFill>
                <a:latin typeface="Cabin"/>
                <a:ea typeface="Cabin"/>
                <a:cs typeface="Cabin"/>
                <a:sym typeface="Cabin"/>
              </a:defRPr>
            </a:lvl1pPr>
            <a:lvl2pPr lvl="1" algn="ctr">
              <a:spcBef>
                <a:spcPts val="0"/>
              </a:spcBef>
              <a:spcAft>
                <a:spcPts val="0"/>
              </a:spcAft>
              <a:buClr>
                <a:schemeClr val="accent1"/>
              </a:buClr>
              <a:buSzPts val="2600"/>
              <a:buFont typeface="Cabin"/>
              <a:buNone/>
              <a:defRPr sz="2600" b="1">
                <a:solidFill>
                  <a:schemeClr val="accent1"/>
                </a:solidFill>
                <a:latin typeface="Cabin"/>
                <a:ea typeface="Cabin"/>
                <a:cs typeface="Cabin"/>
                <a:sym typeface="Cabin"/>
              </a:defRPr>
            </a:lvl2pPr>
            <a:lvl3pPr lvl="2" algn="ctr">
              <a:spcBef>
                <a:spcPts val="0"/>
              </a:spcBef>
              <a:spcAft>
                <a:spcPts val="0"/>
              </a:spcAft>
              <a:buClr>
                <a:schemeClr val="accent1"/>
              </a:buClr>
              <a:buSzPts val="2600"/>
              <a:buFont typeface="Cabin"/>
              <a:buNone/>
              <a:defRPr sz="2600" b="1">
                <a:solidFill>
                  <a:schemeClr val="accent1"/>
                </a:solidFill>
                <a:latin typeface="Cabin"/>
                <a:ea typeface="Cabin"/>
                <a:cs typeface="Cabin"/>
                <a:sym typeface="Cabin"/>
              </a:defRPr>
            </a:lvl3pPr>
            <a:lvl4pPr lvl="3" algn="ctr">
              <a:spcBef>
                <a:spcPts val="0"/>
              </a:spcBef>
              <a:spcAft>
                <a:spcPts val="0"/>
              </a:spcAft>
              <a:buClr>
                <a:schemeClr val="accent1"/>
              </a:buClr>
              <a:buSzPts val="2600"/>
              <a:buFont typeface="Cabin"/>
              <a:buNone/>
              <a:defRPr sz="2600" b="1">
                <a:solidFill>
                  <a:schemeClr val="accent1"/>
                </a:solidFill>
                <a:latin typeface="Cabin"/>
                <a:ea typeface="Cabin"/>
                <a:cs typeface="Cabin"/>
                <a:sym typeface="Cabin"/>
              </a:defRPr>
            </a:lvl4pPr>
            <a:lvl5pPr lvl="4" algn="ctr">
              <a:spcBef>
                <a:spcPts val="0"/>
              </a:spcBef>
              <a:spcAft>
                <a:spcPts val="0"/>
              </a:spcAft>
              <a:buClr>
                <a:schemeClr val="accent1"/>
              </a:buClr>
              <a:buSzPts val="2600"/>
              <a:buFont typeface="Cabin"/>
              <a:buNone/>
              <a:defRPr sz="2600" b="1">
                <a:solidFill>
                  <a:schemeClr val="accent1"/>
                </a:solidFill>
                <a:latin typeface="Cabin"/>
                <a:ea typeface="Cabin"/>
                <a:cs typeface="Cabin"/>
                <a:sym typeface="Cabin"/>
              </a:defRPr>
            </a:lvl5pPr>
            <a:lvl6pPr lvl="5" algn="ctr">
              <a:spcBef>
                <a:spcPts val="0"/>
              </a:spcBef>
              <a:spcAft>
                <a:spcPts val="0"/>
              </a:spcAft>
              <a:buClr>
                <a:schemeClr val="accent1"/>
              </a:buClr>
              <a:buSzPts val="2600"/>
              <a:buFont typeface="Cabin"/>
              <a:buNone/>
              <a:defRPr sz="2600" b="1">
                <a:solidFill>
                  <a:schemeClr val="accent1"/>
                </a:solidFill>
                <a:latin typeface="Cabin"/>
                <a:ea typeface="Cabin"/>
                <a:cs typeface="Cabin"/>
                <a:sym typeface="Cabin"/>
              </a:defRPr>
            </a:lvl6pPr>
            <a:lvl7pPr lvl="6" algn="ctr">
              <a:spcBef>
                <a:spcPts val="0"/>
              </a:spcBef>
              <a:spcAft>
                <a:spcPts val="0"/>
              </a:spcAft>
              <a:buClr>
                <a:schemeClr val="accent1"/>
              </a:buClr>
              <a:buSzPts val="2600"/>
              <a:buFont typeface="Cabin"/>
              <a:buNone/>
              <a:defRPr sz="2600" b="1">
                <a:solidFill>
                  <a:schemeClr val="accent1"/>
                </a:solidFill>
                <a:latin typeface="Cabin"/>
                <a:ea typeface="Cabin"/>
                <a:cs typeface="Cabin"/>
                <a:sym typeface="Cabin"/>
              </a:defRPr>
            </a:lvl7pPr>
            <a:lvl8pPr lvl="7" algn="ctr">
              <a:spcBef>
                <a:spcPts val="0"/>
              </a:spcBef>
              <a:spcAft>
                <a:spcPts val="0"/>
              </a:spcAft>
              <a:buClr>
                <a:schemeClr val="accent1"/>
              </a:buClr>
              <a:buSzPts val="2600"/>
              <a:buFont typeface="Cabin"/>
              <a:buNone/>
              <a:defRPr sz="2600" b="1">
                <a:solidFill>
                  <a:schemeClr val="accent1"/>
                </a:solidFill>
                <a:latin typeface="Cabin"/>
                <a:ea typeface="Cabin"/>
                <a:cs typeface="Cabin"/>
                <a:sym typeface="Cabin"/>
              </a:defRPr>
            </a:lvl8pPr>
            <a:lvl9pPr lvl="8" algn="ctr">
              <a:spcBef>
                <a:spcPts val="0"/>
              </a:spcBef>
              <a:spcAft>
                <a:spcPts val="0"/>
              </a:spcAft>
              <a:buClr>
                <a:schemeClr val="accent1"/>
              </a:buClr>
              <a:buSzPts val="2600"/>
              <a:buFont typeface="Cabin"/>
              <a:buNone/>
              <a:defRPr sz="2600" b="1">
                <a:solidFill>
                  <a:schemeClr val="accent1"/>
                </a:solidFill>
                <a:latin typeface="Cabin"/>
                <a:ea typeface="Cabin"/>
                <a:cs typeface="Cabin"/>
                <a:sym typeface="Cabin"/>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Karla"/>
              <a:buChar char="●"/>
              <a:defRPr sz="1600">
                <a:solidFill>
                  <a:schemeClr val="dk2"/>
                </a:solidFill>
                <a:latin typeface="Karla"/>
                <a:ea typeface="Karla"/>
                <a:cs typeface="Karla"/>
                <a:sym typeface="Karla"/>
              </a:defRPr>
            </a:lvl1pPr>
            <a:lvl2pPr marL="914400" lvl="1" indent="-330200">
              <a:lnSpc>
                <a:spcPct val="100000"/>
              </a:lnSpc>
              <a:spcBef>
                <a:spcPts val="0"/>
              </a:spcBef>
              <a:spcAft>
                <a:spcPts val="0"/>
              </a:spcAft>
              <a:buClr>
                <a:schemeClr val="dk2"/>
              </a:buClr>
              <a:buSzPts val="1600"/>
              <a:buFont typeface="Karla"/>
              <a:buChar char="○"/>
              <a:defRPr sz="1600">
                <a:solidFill>
                  <a:schemeClr val="dk2"/>
                </a:solidFill>
                <a:latin typeface="Karla"/>
                <a:ea typeface="Karla"/>
                <a:cs typeface="Karla"/>
                <a:sym typeface="Karla"/>
              </a:defRPr>
            </a:lvl2pPr>
            <a:lvl3pPr marL="1371600" lvl="2" indent="-330200">
              <a:lnSpc>
                <a:spcPct val="100000"/>
              </a:lnSpc>
              <a:spcBef>
                <a:spcPts val="0"/>
              </a:spcBef>
              <a:spcAft>
                <a:spcPts val="0"/>
              </a:spcAft>
              <a:buClr>
                <a:schemeClr val="dk2"/>
              </a:buClr>
              <a:buSzPts val="1600"/>
              <a:buFont typeface="Karla"/>
              <a:buChar char="■"/>
              <a:defRPr sz="1600">
                <a:solidFill>
                  <a:schemeClr val="dk2"/>
                </a:solidFill>
                <a:latin typeface="Karla"/>
                <a:ea typeface="Karla"/>
                <a:cs typeface="Karla"/>
                <a:sym typeface="Karla"/>
              </a:defRPr>
            </a:lvl3pPr>
            <a:lvl4pPr marL="1828800" lvl="3" indent="-330200">
              <a:lnSpc>
                <a:spcPct val="100000"/>
              </a:lnSpc>
              <a:spcBef>
                <a:spcPts val="0"/>
              </a:spcBef>
              <a:spcAft>
                <a:spcPts val="0"/>
              </a:spcAft>
              <a:buClr>
                <a:schemeClr val="dk2"/>
              </a:buClr>
              <a:buSzPts val="1600"/>
              <a:buFont typeface="Karla"/>
              <a:buChar char="●"/>
              <a:defRPr sz="1600">
                <a:solidFill>
                  <a:schemeClr val="dk2"/>
                </a:solidFill>
                <a:latin typeface="Karla"/>
                <a:ea typeface="Karla"/>
                <a:cs typeface="Karla"/>
                <a:sym typeface="Karla"/>
              </a:defRPr>
            </a:lvl4pPr>
            <a:lvl5pPr marL="2286000" lvl="4" indent="-330200">
              <a:lnSpc>
                <a:spcPct val="100000"/>
              </a:lnSpc>
              <a:spcBef>
                <a:spcPts val="0"/>
              </a:spcBef>
              <a:spcAft>
                <a:spcPts val="0"/>
              </a:spcAft>
              <a:buClr>
                <a:schemeClr val="dk2"/>
              </a:buClr>
              <a:buSzPts val="1600"/>
              <a:buFont typeface="Karla"/>
              <a:buChar char="○"/>
              <a:defRPr sz="1600">
                <a:solidFill>
                  <a:schemeClr val="dk2"/>
                </a:solidFill>
                <a:latin typeface="Karla"/>
                <a:ea typeface="Karla"/>
                <a:cs typeface="Karla"/>
                <a:sym typeface="Karla"/>
              </a:defRPr>
            </a:lvl5pPr>
            <a:lvl6pPr marL="2743200" lvl="5" indent="-330200">
              <a:lnSpc>
                <a:spcPct val="100000"/>
              </a:lnSpc>
              <a:spcBef>
                <a:spcPts val="0"/>
              </a:spcBef>
              <a:spcAft>
                <a:spcPts val="0"/>
              </a:spcAft>
              <a:buClr>
                <a:schemeClr val="dk2"/>
              </a:buClr>
              <a:buSzPts val="1600"/>
              <a:buFont typeface="Karla"/>
              <a:buChar char="■"/>
              <a:defRPr sz="1600">
                <a:solidFill>
                  <a:schemeClr val="dk2"/>
                </a:solidFill>
                <a:latin typeface="Karla"/>
                <a:ea typeface="Karla"/>
                <a:cs typeface="Karla"/>
                <a:sym typeface="Karla"/>
              </a:defRPr>
            </a:lvl6pPr>
            <a:lvl7pPr marL="3200400" lvl="6" indent="-330200">
              <a:lnSpc>
                <a:spcPct val="100000"/>
              </a:lnSpc>
              <a:spcBef>
                <a:spcPts val="0"/>
              </a:spcBef>
              <a:spcAft>
                <a:spcPts val="0"/>
              </a:spcAft>
              <a:buClr>
                <a:schemeClr val="dk2"/>
              </a:buClr>
              <a:buSzPts val="1600"/>
              <a:buFont typeface="Karla"/>
              <a:buChar char="●"/>
              <a:defRPr sz="1600">
                <a:solidFill>
                  <a:schemeClr val="dk2"/>
                </a:solidFill>
                <a:latin typeface="Karla"/>
                <a:ea typeface="Karla"/>
                <a:cs typeface="Karla"/>
                <a:sym typeface="Karla"/>
              </a:defRPr>
            </a:lvl7pPr>
            <a:lvl8pPr marL="3657600" lvl="7" indent="-330200">
              <a:lnSpc>
                <a:spcPct val="100000"/>
              </a:lnSpc>
              <a:spcBef>
                <a:spcPts val="0"/>
              </a:spcBef>
              <a:spcAft>
                <a:spcPts val="0"/>
              </a:spcAft>
              <a:buClr>
                <a:schemeClr val="dk2"/>
              </a:buClr>
              <a:buSzPts val="1600"/>
              <a:buFont typeface="Karla"/>
              <a:buChar char="○"/>
              <a:defRPr sz="1600">
                <a:solidFill>
                  <a:schemeClr val="dk2"/>
                </a:solidFill>
                <a:latin typeface="Karla"/>
                <a:ea typeface="Karla"/>
                <a:cs typeface="Karla"/>
                <a:sym typeface="Karla"/>
              </a:defRPr>
            </a:lvl8pPr>
            <a:lvl9pPr marL="4114800" lvl="8" indent="-330200">
              <a:lnSpc>
                <a:spcPct val="100000"/>
              </a:lnSpc>
              <a:spcBef>
                <a:spcPts val="0"/>
              </a:spcBef>
              <a:spcAft>
                <a:spcPts val="0"/>
              </a:spcAft>
              <a:buClr>
                <a:schemeClr val="dk2"/>
              </a:buClr>
              <a:buSzPts val="1600"/>
              <a:buFont typeface="Karla"/>
              <a:buChar char="■"/>
              <a:defRPr sz="1600">
                <a:solidFill>
                  <a:schemeClr val="dk2"/>
                </a:solidFill>
                <a:latin typeface="Karla"/>
                <a:ea typeface="Karla"/>
                <a:cs typeface="Karla"/>
                <a:sym typeface="Karla"/>
              </a:defRPr>
            </a:lvl9pPr>
          </a:lstStyle>
          <a:p>
            <a:endParaRPr/>
          </a:p>
        </p:txBody>
      </p:sp>
    </p:spTree>
    <p:extLst>
      <p:ext uri="{BB962C8B-B14F-4D97-AF65-F5344CB8AC3E}">
        <p14:creationId xmlns:p14="http://schemas.microsoft.com/office/powerpoint/2010/main" val="2739109951"/>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690"/>
        <p:cNvGrpSpPr/>
        <p:nvPr/>
      </p:nvGrpSpPr>
      <p:grpSpPr>
        <a:xfrm>
          <a:off x="0" y="0"/>
          <a:ext cx="0" cy="0"/>
          <a:chOff x="0" y="0"/>
          <a:chExt cx="0" cy="0"/>
        </a:xfrm>
      </p:grpSpPr>
      <p:sp>
        <p:nvSpPr>
          <p:cNvPr id="691" name="Google Shape;69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92" name="Google Shape;69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185726524"/>
      </p:ext>
    </p:extLst>
  </p:cSld>
  <p:clrMap bg1="lt1" tx1="dk1" bg2="dk2" tx2="lt2" accent1="accent1" accent2="accent2" accent3="accent3" accent4="accent4" accent5="accent5" accent6="accent6" hlink="hlink" folHlink="folHlink"/>
  <p:sldLayoutIdLst>
    <p:sldLayoutId id="2147483738" r:id="rId1"/>
    <p:sldLayoutId id="2147484099" r:id="rId2"/>
    <p:sldLayoutId id="2147484100"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Bai Jamjuree Medium"/>
              <a:buNone/>
              <a:defRPr sz="2800">
                <a:solidFill>
                  <a:schemeClr val="dk1"/>
                </a:solidFill>
                <a:latin typeface="Bai Jamjuree Medium"/>
                <a:ea typeface="Bai Jamjuree Medium"/>
                <a:cs typeface="Bai Jamjuree Medium"/>
                <a:sym typeface="Bai Jamjuree Medium"/>
              </a:defRPr>
            </a:lvl1pPr>
            <a:lvl2pPr lvl="1">
              <a:spcBef>
                <a:spcPts val="0"/>
              </a:spcBef>
              <a:spcAft>
                <a:spcPts val="0"/>
              </a:spcAft>
              <a:buClr>
                <a:schemeClr val="dk1"/>
              </a:buClr>
              <a:buSzPts val="2800"/>
              <a:buFont typeface="Bai Jamjuree Medium"/>
              <a:buNone/>
              <a:defRPr sz="2800">
                <a:solidFill>
                  <a:schemeClr val="dk1"/>
                </a:solidFill>
                <a:latin typeface="Bai Jamjuree Medium"/>
                <a:ea typeface="Bai Jamjuree Medium"/>
                <a:cs typeface="Bai Jamjuree Medium"/>
                <a:sym typeface="Bai Jamjuree Medium"/>
              </a:defRPr>
            </a:lvl2pPr>
            <a:lvl3pPr lvl="2">
              <a:spcBef>
                <a:spcPts val="0"/>
              </a:spcBef>
              <a:spcAft>
                <a:spcPts val="0"/>
              </a:spcAft>
              <a:buClr>
                <a:schemeClr val="dk1"/>
              </a:buClr>
              <a:buSzPts val="2800"/>
              <a:buFont typeface="Bai Jamjuree Medium"/>
              <a:buNone/>
              <a:defRPr sz="2800">
                <a:solidFill>
                  <a:schemeClr val="dk1"/>
                </a:solidFill>
                <a:latin typeface="Bai Jamjuree Medium"/>
                <a:ea typeface="Bai Jamjuree Medium"/>
                <a:cs typeface="Bai Jamjuree Medium"/>
                <a:sym typeface="Bai Jamjuree Medium"/>
              </a:defRPr>
            </a:lvl3pPr>
            <a:lvl4pPr lvl="3">
              <a:spcBef>
                <a:spcPts val="0"/>
              </a:spcBef>
              <a:spcAft>
                <a:spcPts val="0"/>
              </a:spcAft>
              <a:buClr>
                <a:schemeClr val="dk1"/>
              </a:buClr>
              <a:buSzPts val="2800"/>
              <a:buFont typeface="Bai Jamjuree Medium"/>
              <a:buNone/>
              <a:defRPr sz="2800">
                <a:solidFill>
                  <a:schemeClr val="dk1"/>
                </a:solidFill>
                <a:latin typeface="Bai Jamjuree Medium"/>
                <a:ea typeface="Bai Jamjuree Medium"/>
                <a:cs typeface="Bai Jamjuree Medium"/>
                <a:sym typeface="Bai Jamjuree Medium"/>
              </a:defRPr>
            </a:lvl4pPr>
            <a:lvl5pPr lvl="4">
              <a:spcBef>
                <a:spcPts val="0"/>
              </a:spcBef>
              <a:spcAft>
                <a:spcPts val="0"/>
              </a:spcAft>
              <a:buClr>
                <a:schemeClr val="dk1"/>
              </a:buClr>
              <a:buSzPts val="2800"/>
              <a:buFont typeface="Bai Jamjuree Medium"/>
              <a:buNone/>
              <a:defRPr sz="2800">
                <a:solidFill>
                  <a:schemeClr val="dk1"/>
                </a:solidFill>
                <a:latin typeface="Bai Jamjuree Medium"/>
                <a:ea typeface="Bai Jamjuree Medium"/>
                <a:cs typeface="Bai Jamjuree Medium"/>
                <a:sym typeface="Bai Jamjuree Medium"/>
              </a:defRPr>
            </a:lvl5pPr>
            <a:lvl6pPr lvl="5">
              <a:spcBef>
                <a:spcPts val="0"/>
              </a:spcBef>
              <a:spcAft>
                <a:spcPts val="0"/>
              </a:spcAft>
              <a:buClr>
                <a:schemeClr val="dk1"/>
              </a:buClr>
              <a:buSzPts val="2800"/>
              <a:buFont typeface="Bai Jamjuree Medium"/>
              <a:buNone/>
              <a:defRPr sz="2800">
                <a:solidFill>
                  <a:schemeClr val="dk1"/>
                </a:solidFill>
                <a:latin typeface="Bai Jamjuree Medium"/>
                <a:ea typeface="Bai Jamjuree Medium"/>
                <a:cs typeface="Bai Jamjuree Medium"/>
                <a:sym typeface="Bai Jamjuree Medium"/>
              </a:defRPr>
            </a:lvl6pPr>
            <a:lvl7pPr lvl="6">
              <a:spcBef>
                <a:spcPts val="0"/>
              </a:spcBef>
              <a:spcAft>
                <a:spcPts val="0"/>
              </a:spcAft>
              <a:buClr>
                <a:schemeClr val="dk1"/>
              </a:buClr>
              <a:buSzPts val="2800"/>
              <a:buFont typeface="Bai Jamjuree Medium"/>
              <a:buNone/>
              <a:defRPr sz="2800">
                <a:solidFill>
                  <a:schemeClr val="dk1"/>
                </a:solidFill>
                <a:latin typeface="Bai Jamjuree Medium"/>
                <a:ea typeface="Bai Jamjuree Medium"/>
                <a:cs typeface="Bai Jamjuree Medium"/>
                <a:sym typeface="Bai Jamjuree Medium"/>
              </a:defRPr>
            </a:lvl7pPr>
            <a:lvl8pPr lvl="7">
              <a:spcBef>
                <a:spcPts val="0"/>
              </a:spcBef>
              <a:spcAft>
                <a:spcPts val="0"/>
              </a:spcAft>
              <a:buClr>
                <a:schemeClr val="dk1"/>
              </a:buClr>
              <a:buSzPts val="2800"/>
              <a:buFont typeface="Bai Jamjuree Medium"/>
              <a:buNone/>
              <a:defRPr sz="2800">
                <a:solidFill>
                  <a:schemeClr val="dk1"/>
                </a:solidFill>
                <a:latin typeface="Bai Jamjuree Medium"/>
                <a:ea typeface="Bai Jamjuree Medium"/>
                <a:cs typeface="Bai Jamjuree Medium"/>
                <a:sym typeface="Bai Jamjuree Medium"/>
              </a:defRPr>
            </a:lvl8pPr>
            <a:lvl9pPr lvl="8">
              <a:spcBef>
                <a:spcPts val="0"/>
              </a:spcBef>
              <a:spcAft>
                <a:spcPts val="0"/>
              </a:spcAft>
              <a:buClr>
                <a:schemeClr val="dk1"/>
              </a:buClr>
              <a:buSzPts val="2800"/>
              <a:buFont typeface="Bai Jamjuree Medium"/>
              <a:buNone/>
              <a:defRPr sz="2800">
                <a:solidFill>
                  <a:schemeClr val="dk1"/>
                </a:solidFill>
                <a:latin typeface="Bai Jamjuree Medium"/>
                <a:ea typeface="Bai Jamjuree Medium"/>
                <a:cs typeface="Bai Jamjuree Medium"/>
                <a:sym typeface="Bai Jamjuree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marL="914400" lvl="1"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4057240762"/>
      </p:ext>
    </p:extLst>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774"/>
        <p:cNvGrpSpPr/>
        <p:nvPr/>
      </p:nvGrpSpPr>
      <p:grpSpPr>
        <a:xfrm>
          <a:off x="0" y="0"/>
          <a:ext cx="0" cy="0"/>
          <a:chOff x="0" y="0"/>
          <a:chExt cx="0" cy="0"/>
        </a:xfrm>
      </p:grpSpPr>
      <p:sp>
        <p:nvSpPr>
          <p:cNvPr id="775" name="Google Shape;775;p4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76" name="Google Shape;776;p4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07200773"/>
      </p:ext>
    </p:extLst>
  </p:cSld>
  <p:clrMap bg1="lt1" tx1="dk1" bg2="dk2" tx2="lt2" accent1="accent1" accent2="accent2" accent3="accent3" accent4="accent4" accent5="accent5" accent6="accent6" hlink="hlink" folHlink="folHlink"/>
  <p:sldLayoutIdLst>
    <p:sldLayoutId id="214748378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690"/>
        <p:cNvGrpSpPr/>
        <p:nvPr/>
      </p:nvGrpSpPr>
      <p:grpSpPr>
        <a:xfrm>
          <a:off x="0" y="0"/>
          <a:ext cx="0" cy="0"/>
          <a:chOff x="0" y="0"/>
          <a:chExt cx="0" cy="0"/>
        </a:xfrm>
      </p:grpSpPr>
      <p:sp>
        <p:nvSpPr>
          <p:cNvPr id="691" name="Google Shape;69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92" name="Google Shape;69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15849470"/>
      </p:ext>
    </p:extLst>
  </p:cSld>
  <p:clrMap bg1="lt1" tx1="dk1" bg2="dk2" tx2="lt2" accent1="accent1" accent2="accent2" accent3="accent3" accent4="accent4" accent5="accent5" accent6="accent6" hlink="hlink" folHlink="folHlink"/>
  <p:sldLayoutIdLst>
    <p:sldLayoutId id="2147484098" r:id="rId1"/>
    <p:sldLayoutId id="2147484390" r:id="rId2"/>
    <p:sldLayoutId id="2147484391"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222500"/>
            <a:ext cx="2236394" cy="240665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3365499"/>
            <a:ext cx="6400800" cy="1130300"/>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513159" y="514351"/>
            <a:ext cx="6400800" cy="2711450"/>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428309" y="4629150"/>
            <a:ext cx="1200150" cy="273844"/>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B61BEF0D-F0BB-DE4B-95CE-6DB70DBA9567}" type="datetimeFigureOut">
              <a:rPr lang="en-US" dirty="0"/>
              <a:pPr/>
              <a:t>2/27/2023</a:t>
            </a:fld>
            <a:endParaRPr lang="en-US" dirty="0"/>
          </a:p>
        </p:txBody>
      </p:sp>
      <p:sp>
        <p:nvSpPr>
          <p:cNvPr id="5" name="Footer Placeholder 4"/>
          <p:cNvSpPr>
            <a:spLocks noGrp="1"/>
          </p:cNvSpPr>
          <p:nvPr>
            <p:ph type="ftr" sz="quarter" idx="3"/>
          </p:nvPr>
        </p:nvSpPr>
        <p:spPr>
          <a:xfrm>
            <a:off x="513159" y="4629150"/>
            <a:ext cx="5657850" cy="273844"/>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4183857"/>
            <a:ext cx="856684" cy="502444"/>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1370394"/>
      </p:ext>
    </p:extLst>
  </p:cSld>
  <p:clrMap bg1="dk1" tx1="lt1" bg2="dk2" tx2="lt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Lst>
  <p:transition>
    <p:fade thruBlk="1"/>
  </p:transition>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8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8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1.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8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5.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81.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wmf"/><Relationship Id="rId10" Type="http://schemas.openxmlformats.org/officeDocument/2006/relationships/image" Target="../media/image39.jpeg"/><Relationship Id="rId4" Type="http://schemas.openxmlformats.org/officeDocument/2006/relationships/image" Target="../media/image33.jfif"/><Relationship Id="rId9" Type="http://schemas.openxmlformats.org/officeDocument/2006/relationships/image" Target="../media/image38.jpe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81.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emf"/><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81.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4.xm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81.xml"/><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5.xml"/><Relationship Id="rId1" Type="http://schemas.openxmlformats.org/officeDocument/2006/relationships/slideLayout" Target="../slideLayouts/slideLayout9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92.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8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8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8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81.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81.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81.xml"/><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81.xml"/><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81.xml"/><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81.xml"/><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92.xml"/><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92.xml"/></Relationships>
</file>

<file path=ppt/slides/_rels/slide44.xml.rels><?xml version="1.0" encoding="UTF-8" standalone="yes"?>
<Relationships xmlns="http://schemas.openxmlformats.org/package/2006/relationships"><Relationship Id="rId3" Type="http://schemas.openxmlformats.org/officeDocument/2006/relationships/hyperlink" Target="https://atom.knu.ua/courses.html" TargetMode="External"/><Relationship Id="rId2" Type="http://schemas.openxmlformats.org/officeDocument/2006/relationships/notesSlide" Target="../notesSlides/notesSlide42.xml"/><Relationship Id="rId1" Type="http://schemas.openxmlformats.org/officeDocument/2006/relationships/slideLayout" Target="../slideLayouts/slideLayout92.xml"/><Relationship Id="rId4" Type="http://schemas.openxmlformats.org/officeDocument/2006/relationships/image" Target="../media/image96.gif"/></Relationships>
</file>

<file path=ppt/slides/_rels/slide45.xml.rels><?xml version="1.0" encoding="UTF-8" standalone="yes"?>
<Relationships xmlns="http://schemas.openxmlformats.org/package/2006/relationships"><Relationship Id="rId3" Type="http://schemas.openxmlformats.org/officeDocument/2006/relationships/hyperlink" Target="https://atom.knu.ua/graduates.html" TargetMode="External"/><Relationship Id="rId2" Type="http://schemas.openxmlformats.org/officeDocument/2006/relationships/notesSlide" Target="../notesSlides/notesSlide43.xml"/><Relationship Id="rId1" Type="http://schemas.openxmlformats.org/officeDocument/2006/relationships/slideLayout" Target="../slideLayouts/slideLayout9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gif"/></Relationships>
</file>

<file path=ppt/slides/_rels/slide4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4.xml"/><Relationship Id="rId1" Type="http://schemas.openxmlformats.org/officeDocument/2006/relationships/slideLayout" Target="../slideLayouts/slideLayout92.xml"/><Relationship Id="rId4" Type="http://schemas.openxmlformats.org/officeDocument/2006/relationships/image" Target="../media/image101.jp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92.xml"/></Relationships>
</file>

<file path=ppt/slides/_rels/slide48.xml.rels><?xml version="1.0" encoding="UTF-8" standalone="yes"?>
<Relationships xmlns="http://schemas.openxmlformats.org/package/2006/relationships"><Relationship Id="rId8" Type="http://schemas.openxmlformats.org/officeDocument/2006/relationships/hyperlink" Target="http://molphys.univ.kiev.ua/" TargetMode="External"/><Relationship Id="rId13" Type="http://schemas.openxmlformats.org/officeDocument/2006/relationships/hyperlink" Target="https://material.phys.knu.ua/" TargetMode="External"/><Relationship Id="rId18" Type="http://schemas.openxmlformats.org/officeDocument/2006/relationships/hyperlink" Target="https://www.facebook.com/astroolymp" TargetMode="External"/><Relationship Id="rId3" Type="http://schemas.openxmlformats.org/officeDocument/2006/relationships/hyperlink" Target="http://www.pv.knu.ua" TargetMode="External"/><Relationship Id="rId21" Type="http://schemas.openxmlformats.org/officeDocument/2006/relationships/image" Target="../media/image104.png"/><Relationship Id="rId7" Type="http://schemas.openxmlformats.org/officeDocument/2006/relationships/hyperlink" Target="http://www.qft.univ.kiev.ua/" TargetMode="External"/><Relationship Id="rId12" Type="http://schemas.openxmlformats.org/officeDocument/2006/relationships/hyperlink" Target="http://www.phys.univ.kiev.ua/material/index.html" TargetMode="External"/><Relationship Id="rId17" Type="http://schemas.openxmlformats.org/officeDocument/2006/relationships/hyperlink" Target="https://www.facebook.com/groups/485623833137100" TargetMode="External"/><Relationship Id="rId2" Type="http://schemas.openxmlformats.org/officeDocument/2006/relationships/notesSlide" Target="../notesSlides/notesSlide46.xml"/><Relationship Id="rId16" Type="http://schemas.openxmlformats.org/officeDocument/2006/relationships/hyperlink" Target="https://www.facebook.com/profile.php?id=100030190867842" TargetMode="External"/><Relationship Id="rId20" Type="http://schemas.openxmlformats.org/officeDocument/2006/relationships/image" Target="../media/image103.png"/><Relationship Id="rId1" Type="http://schemas.openxmlformats.org/officeDocument/2006/relationships/slideLayout" Target="../slideLayouts/slideLayout92.xml"/><Relationship Id="rId6" Type="http://schemas.openxmlformats.org/officeDocument/2006/relationships/hyperlink" Target="http://gen.phys.univ.kiev.ua/" TargetMode="External"/><Relationship Id="rId11" Type="http://schemas.openxmlformats.org/officeDocument/2006/relationships/hyperlink" Target="http://metphys.univ.kiev.ua/" TargetMode="External"/><Relationship Id="rId5" Type="http://schemas.openxmlformats.org/officeDocument/2006/relationships/hyperlink" Target="http://exp.phys.univ.kiev.ua/ua" TargetMode="External"/><Relationship Id="rId15" Type="http://schemas.openxmlformats.org/officeDocument/2006/relationships/hyperlink" Target="https://www.facebook.com/groups/metphys/" TargetMode="External"/><Relationship Id="rId10" Type="http://schemas.openxmlformats.org/officeDocument/2006/relationships/hyperlink" Target="http://theory.phys.univ.kiev.ua/" TargetMode="External"/><Relationship Id="rId19" Type="http://schemas.openxmlformats.org/officeDocument/2006/relationships/hyperlink" Target="https://www.facebook.com/knuoptics" TargetMode="External"/><Relationship Id="rId4" Type="http://schemas.openxmlformats.org/officeDocument/2006/relationships/hyperlink" Target="http://space.univ.kiev.ua/" TargetMode="External"/><Relationship Id="rId9" Type="http://schemas.openxmlformats.org/officeDocument/2006/relationships/hyperlink" Target="http://optics.univ.kiev.ua/" TargetMode="External"/><Relationship Id="rId14" Type="http://schemas.openxmlformats.org/officeDocument/2006/relationships/hyperlink" Target="http://atom.univ.kiev.ua/"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youtube.com/@gen_phys" TargetMode="External"/><Relationship Id="rId13" Type="http://schemas.openxmlformats.org/officeDocument/2006/relationships/image" Target="../media/image105.png"/><Relationship Id="rId3" Type="http://schemas.openxmlformats.org/officeDocument/2006/relationships/hyperlink" Target="https://www.youtube.com/channel/UC6u7i-0z8n1e2RJh5WvN4nA" TargetMode="External"/><Relationship Id="rId7" Type="http://schemas.openxmlformats.org/officeDocument/2006/relationships/hyperlink" Target="https://www.youtube.com/channel/UCUTor_1qDralBCPgZLGIh8w" TargetMode="External"/><Relationship Id="rId12" Type="http://schemas.openxmlformats.org/officeDocument/2006/relationships/hyperlink" Target="https://t.me/ExpPhysKNU" TargetMode="External"/><Relationship Id="rId2" Type="http://schemas.openxmlformats.org/officeDocument/2006/relationships/notesSlide" Target="../notesSlides/notesSlide47.xml"/><Relationship Id="rId1" Type="http://schemas.openxmlformats.org/officeDocument/2006/relationships/slideLayout" Target="../slideLayouts/slideLayout92.xml"/><Relationship Id="rId6" Type="http://schemas.openxmlformats.org/officeDocument/2006/relationships/hyperlink" Target="https://www.instagram.com/exp.phys.knu/" TargetMode="External"/><Relationship Id="rId11" Type="http://schemas.openxmlformats.org/officeDocument/2006/relationships/hyperlink" Target="https://t.me/+RMUDxXyC9KB11jmt" TargetMode="External"/><Relationship Id="rId5" Type="http://schemas.openxmlformats.org/officeDocument/2006/relationships/hyperlink" Target="https://www.instagram.com/opticsknu/" TargetMode="External"/><Relationship Id="rId15" Type="http://schemas.openxmlformats.org/officeDocument/2006/relationships/image" Target="../media/image107.png"/><Relationship Id="rId10" Type="http://schemas.openxmlformats.org/officeDocument/2006/relationships/hyperlink" Target="https://t.me/gen_phys" TargetMode="External"/><Relationship Id="rId4" Type="http://schemas.openxmlformats.org/officeDocument/2006/relationships/hyperlink" Target="https://www.instagram.com/phys_tsnuk/" TargetMode="External"/><Relationship Id="rId9" Type="http://schemas.openxmlformats.org/officeDocument/2006/relationships/hyperlink" Target="https://t.me/metphys" TargetMode="External"/><Relationship Id="rId14" Type="http://schemas.openxmlformats.org/officeDocument/2006/relationships/image" Target="../media/image10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8.xml"/><Relationship Id="rId1" Type="http://schemas.openxmlformats.org/officeDocument/2006/relationships/slideLayout" Target="../slideLayouts/slideLayout92.xml"/><Relationship Id="rId4" Type="http://schemas.openxmlformats.org/officeDocument/2006/relationships/hyperlink" Target="https://qft.knu.ua/dynamika-atomarnyh-kondensativ-boze-ejnshtejna/"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1571625" y="654049"/>
            <a:ext cx="6000750" cy="2228851"/>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pc="200" dirty="0">
                <a:latin typeface="Impact" panose="020B0806030902050204" pitchFamily="34" charset="0"/>
              </a:rPr>
              <a:t>Фізичний факультет</a:t>
            </a:r>
            <a:endParaRPr spc="200" dirty="0">
              <a:latin typeface="Impact" panose="020B0806030902050204" pitchFamily="34" charset="0"/>
            </a:endParaRPr>
          </a:p>
        </p:txBody>
      </p:sp>
      <p:sp>
        <p:nvSpPr>
          <p:cNvPr id="63" name="Google Shape;63;p13"/>
          <p:cNvSpPr txBox="1">
            <a:spLocks noGrp="1"/>
          </p:cNvSpPr>
          <p:nvPr>
            <p:ph type="subTitle" idx="1"/>
          </p:nvPr>
        </p:nvSpPr>
        <p:spPr>
          <a:xfrm>
            <a:off x="2303213" y="2882900"/>
            <a:ext cx="4800600" cy="1460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chemeClr val="tx1"/>
                </a:solidFill>
              </a:rPr>
              <a:t>КНУ імені Тараса Шевченка</a:t>
            </a:r>
            <a:endParaRPr dirty="0">
              <a:solidFill>
                <a:schemeClr val="tx1"/>
              </a:solidFill>
            </a:endParaRPr>
          </a:p>
        </p:txBody>
      </p:sp>
      <p:pic>
        <p:nvPicPr>
          <p:cNvPr id="64" name="Google Shape;64;p13"/>
          <p:cNvPicPr preferRelativeResize="0"/>
          <p:nvPr/>
        </p:nvPicPr>
        <p:blipFill>
          <a:blip r:embed="rId3">
            <a:alphaModFix/>
          </a:blip>
          <a:stretch>
            <a:fillRect/>
          </a:stretch>
        </p:blipFill>
        <p:spPr>
          <a:xfrm>
            <a:off x="3799225" y="192400"/>
            <a:ext cx="1545550" cy="1545550"/>
          </a:xfrm>
          <a:prstGeom prst="rect">
            <a:avLst/>
          </a:prstGeom>
          <a:noFill/>
          <a:ln>
            <a:noFill/>
          </a:ln>
        </p:spPr>
      </p:pic>
      <p:sp>
        <p:nvSpPr>
          <p:cNvPr id="65" name="Google Shape;65;p13"/>
          <p:cNvSpPr txBox="1"/>
          <p:nvPr/>
        </p:nvSpPr>
        <p:spPr>
          <a:xfrm>
            <a:off x="2872075" y="4658850"/>
            <a:ext cx="336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Source Code Pro"/>
                <a:ea typeface="Source Code Pro"/>
                <a:cs typeface="Source Code Pro"/>
                <a:sym typeface="Source Code Pro"/>
              </a:rPr>
              <a:t>http://phys.knu.ua</a:t>
            </a:r>
            <a:endParaRPr sz="2200" b="1" dirty="0">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5"/>
          <p:cNvSpPr txBox="1">
            <a:spLocks noGrp="1"/>
          </p:cNvSpPr>
          <p:nvPr>
            <p:ph type="body" idx="1"/>
          </p:nvPr>
        </p:nvSpPr>
        <p:spPr>
          <a:xfrm>
            <a:off x="311700" y="1013400"/>
            <a:ext cx="8520600" cy="394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147" name="Google Shape;147;p25"/>
          <p:cNvPicPr preferRelativeResize="0"/>
          <p:nvPr/>
        </p:nvPicPr>
        <p:blipFill>
          <a:blip r:embed="rId3">
            <a:alphaModFix/>
          </a:blip>
          <a:stretch>
            <a:fillRect/>
          </a:stretch>
        </p:blipFill>
        <p:spPr>
          <a:xfrm>
            <a:off x="311700" y="1013400"/>
            <a:ext cx="7018550" cy="3747675"/>
          </a:xfrm>
          <a:prstGeom prst="rect">
            <a:avLst/>
          </a:prstGeom>
          <a:noFill/>
          <a:ln>
            <a:noFill/>
          </a:ln>
        </p:spPr>
      </p:pic>
      <p:pic>
        <p:nvPicPr>
          <p:cNvPr id="148" name="Google Shape;148;p25"/>
          <p:cNvPicPr preferRelativeResize="0"/>
          <p:nvPr/>
        </p:nvPicPr>
        <p:blipFill>
          <a:blip r:embed="rId4">
            <a:alphaModFix/>
          </a:blip>
          <a:stretch>
            <a:fillRect/>
          </a:stretch>
        </p:blipFill>
        <p:spPr>
          <a:xfrm>
            <a:off x="4285281" y="2200759"/>
            <a:ext cx="4436181" cy="2761241"/>
          </a:xfrm>
          <a:prstGeom prst="rect">
            <a:avLst/>
          </a:prstGeom>
          <a:noFill/>
          <a:ln>
            <a:noFill/>
          </a:ln>
        </p:spPr>
      </p:pic>
      <p:sp>
        <p:nvSpPr>
          <p:cNvPr id="7" name="TextBox 6">
            <a:extLst>
              <a:ext uri="{FF2B5EF4-FFF2-40B4-BE49-F238E27FC236}">
                <a16:creationId xmlns:a16="http://schemas.microsoft.com/office/drawing/2014/main" id="{C86F7F38-508E-4ECF-A882-967758089AA6}"/>
              </a:ext>
            </a:extLst>
          </p:cNvPr>
          <p:cNvSpPr txBox="1"/>
          <p:nvPr/>
        </p:nvSpPr>
        <p:spPr>
          <a:xfrm>
            <a:off x="1009217" y="0"/>
            <a:ext cx="7125566" cy="954107"/>
          </a:xfrm>
          <a:prstGeom prst="rect">
            <a:avLst/>
          </a:prstGeom>
          <a:noFill/>
        </p:spPr>
        <p:txBody>
          <a:bodyPr wrap="square">
            <a:spAutoFit/>
          </a:bodyPr>
          <a:lstStyle/>
          <a:p>
            <a:pPr algn="ctr"/>
            <a:r>
              <a:rPr lang="ru-UA" sz="2800" dirty="0" err="1">
                <a:solidFill>
                  <a:schemeClr val="tx1"/>
                </a:solidFill>
                <a:effectLst>
                  <a:outerShdw blurRad="50800" dist="38100" dir="2700000" algn="tl" rotWithShape="0">
                    <a:prstClr val="black">
                      <a:alpha val="40000"/>
                    </a:prstClr>
                  </a:outerShdw>
                </a:effectLst>
                <a:latin typeface="Impact" panose="020B0806030902050204" pitchFamily="34" charset="0"/>
              </a:rPr>
              <a:t>Міжнародні</a:t>
            </a:r>
            <a:r>
              <a:rPr lang="ru-UA" sz="2800" dirty="0">
                <a:solidFill>
                  <a:schemeClr val="tx1"/>
                </a:solidFill>
                <a:effectLst>
                  <a:outerShdw blurRad="50800" dist="38100" dir="2700000" algn="tl" rotWithShape="0">
                    <a:prstClr val="black">
                      <a:alpha val="40000"/>
                    </a:prstClr>
                  </a:outerShdw>
                </a:effectLst>
                <a:latin typeface="Impact" panose="020B0806030902050204" pitchFamily="34" charset="0"/>
              </a:rPr>
              <a:t> рейтинги: QS World University </a:t>
            </a:r>
            <a:r>
              <a:rPr lang="ru-UA" sz="2800" dirty="0" err="1">
                <a:solidFill>
                  <a:schemeClr val="tx1"/>
                </a:solidFill>
                <a:effectLst>
                  <a:outerShdw blurRad="50800" dist="38100" dir="2700000" algn="tl" rotWithShape="0">
                    <a:prstClr val="black">
                      <a:alpha val="40000"/>
                    </a:prstClr>
                  </a:outerShdw>
                </a:effectLst>
                <a:latin typeface="Impact" panose="020B0806030902050204" pitchFamily="34" charset="0"/>
              </a:rPr>
              <a:t>Rankings</a:t>
            </a:r>
            <a:r>
              <a:rPr lang="ru-UA" sz="2800" dirty="0">
                <a:solidFill>
                  <a:schemeClr val="tx1"/>
                </a:solidFill>
                <a:effectLst>
                  <a:outerShdw blurRad="50800" dist="38100" dir="2700000" algn="tl" rotWithShape="0">
                    <a:prstClr val="black">
                      <a:alpha val="40000"/>
                    </a:prstClr>
                  </a:outerShdw>
                </a:effectLst>
                <a:latin typeface="Impact" panose="020B0806030902050204" pitchFamily="34" charset="0"/>
              </a:rPr>
              <a:t> </a:t>
            </a:r>
            <a:r>
              <a:rPr lang="ru-UA" sz="2800" dirty="0" err="1">
                <a:solidFill>
                  <a:schemeClr val="tx1"/>
                </a:solidFill>
                <a:effectLst>
                  <a:outerShdw blurRad="50800" dist="38100" dir="2700000" algn="tl" rotWithShape="0">
                    <a:prstClr val="black">
                      <a:alpha val="40000"/>
                    </a:prstClr>
                  </a:outerShdw>
                </a:effectLst>
                <a:latin typeface="Impact" panose="020B0806030902050204" pitchFamily="34" charset="0"/>
              </a:rPr>
              <a:t>by</a:t>
            </a:r>
            <a:r>
              <a:rPr lang="ru-UA" sz="2800" dirty="0">
                <a:solidFill>
                  <a:schemeClr val="tx1"/>
                </a:solidFill>
                <a:effectLst>
                  <a:outerShdw blurRad="50800" dist="38100" dir="2700000" algn="tl" rotWithShape="0">
                    <a:prstClr val="black">
                      <a:alpha val="40000"/>
                    </a:prstClr>
                  </a:outerShdw>
                </a:effectLst>
                <a:latin typeface="Impact" panose="020B0806030902050204" pitchFamily="34" charset="0"/>
              </a:rPr>
              <a:t> </a:t>
            </a:r>
            <a:r>
              <a:rPr lang="ru-UA" sz="2800" dirty="0" err="1">
                <a:solidFill>
                  <a:schemeClr val="tx1"/>
                </a:solidFill>
                <a:effectLst>
                  <a:outerShdw blurRad="50800" dist="38100" dir="2700000" algn="tl" rotWithShape="0">
                    <a:prstClr val="black">
                      <a:alpha val="40000"/>
                    </a:prstClr>
                  </a:outerShdw>
                </a:effectLst>
                <a:latin typeface="Impact" panose="020B0806030902050204" pitchFamily="34" charset="0"/>
              </a:rPr>
              <a:t>Subject</a:t>
            </a:r>
            <a:r>
              <a:rPr lang="ru-UA" sz="2800" dirty="0">
                <a:solidFill>
                  <a:schemeClr val="tx1"/>
                </a:solidFill>
                <a:effectLst>
                  <a:outerShdw blurRad="50800" dist="38100" dir="2700000" algn="tl" rotWithShape="0">
                    <a:prstClr val="black">
                      <a:alpha val="40000"/>
                    </a:prstClr>
                  </a:outerShdw>
                </a:effectLst>
                <a:latin typeface="Impact" panose="020B0806030902050204" pitchFamily="34" charset="0"/>
              </a:rPr>
              <a:t>: </a:t>
            </a:r>
            <a:r>
              <a:rPr lang="ru-UA" sz="2800" dirty="0" err="1">
                <a:solidFill>
                  <a:schemeClr val="tx1"/>
                </a:solidFill>
                <a:effectLst>
                  <a:outerShdw blurRad="50800" dist="38100" dir="2700000" algn="tl" rotWithShape="0">
                    <a:prstClr val="black">
                      <a:alpha val="40000"/>
                    </a:prstClr>
                  </a:outerShdw>
                </a:effectLst>
                <a:latin typeface="Impact" panose="020B0806030902050204" pitchFamily="34" charset="0"/>
              </a:rPr>
              <a:t>Physics</a:t>
            </a:r>
            <a:r>
              <a:rPr lang="ru-UA" sz="2800" dirty="0">
                <a:solidFill>
                  <a:schemeClr val="tx1"/>
                </a:solidFill>
                <a:effectLst>
                  <a:outerShdw blurRad="50800" dist="38100" dir="2700000" algn="tl" rotWithShape="0">
                    <a:prstClr val="black">
                      <a:alpha val="40000"/>
                    </a:prstClr>
                  </a:outerShdw>
                </a:effectLst>
                <a:latin typeface="Impact" panose="020B0806030902050204" pitchFamily="34" charset="0"/>
              </a:rPr>
              <a:t> &amp; </a:t>
            </a:r>
            <a:r>
              <a:rPr lang="ru-UA" sz="2800" dirty="0" err="1">
                <a:solidFill>
                  <a:schemeClr val="tx1"/>
                </a:solidFill>
                <a:effectLst>
                  <a:outerShdw blurRad="50800" dist="38100" dir="2700000" algn="tl" rotWithShape="0">
                    <a:prstClr val="black">
                      <a:alpha val="40000"/>
                    </a:prstClr>
                  </a:outerShdw>
                </a:effectLst>
                <a:latin typeface="Impact" panose="020B0806030902050204" pitchFamily="34" charset="0"/>
              </a:rPr>
              <a:t>Astronomy</a:t>
            </a:r>
            <a:endParaRPr lang="ru-UA" sz="28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6"/>
          <p:cNvPicPr preferRelativeResize="0"/>
          <p:nvPr/>
        </p:nvPicPr>
        <p:blipFill>
          <a:blip r:embed="rId3">
            <a:alphaModFix/>
          </a:blip>
          <a:stretch>
            <a:fillRect/>
          </a:stretch>
        </p:blipFill>
        <p:spPr>
          <a:xfrm>
            <a:off x="5340926" y="873342"/>
            <a:ext cx="3606717" cy="4225330"/>
          </a:xfrm>
          <a:prstGeom prst="rect">
            <a:avLst/>
          </a:prstGeom>
          <a:noFill/>
          <a:ln>
            <a:noFill/>
          </a:ln>
        </p:spPr>
      </p:pic>
      <p:pic>
        <p:nvPicPr>
          <p:cNvPr id="156" name="Google Shape;156;p26"/>
          <p:cNvPicPr preferRelativeResize="0"/>
          <p:nvPr/>
        </p:nvPicPr>
        <p:blipFill>
          <a:blip r:embed="rId4">
            <a:alphaModFix/>
          </a:blip>
          <a:stretch>
            <a:fillRect/>
          </a:stretch>
        </p:blipFill>
        <p:spPr>
          <a:xfrm>
            <a:off x="410705" y="1805551"/>
            <a:ext cx="4673560" cy="1970283"/>
          </a:xfrm>
          <a:prstGeom prst="rect">
            <a:avLst/>
          </a:prstGeom>
          <a:noFill/>
          <a:ln>
            <a:noFill/>
          </a:ln>
        </p:spPr>
      </p:pic>
      <p:sp>
        <p:nvSpPr>
          <p:cNvPr id="9" name="TextBox 8">
            <a:extLst>
              <a:ext uri="{FF2B5EF4-FFF2-40B4-BE49-F238E27FC236}">
                <a16:creationId xmlns:a16="http://schemas.microsoft.com/office/drawing/2014/main" id="{3CDF47FE-8D5F-4A6E-AB0B-8AD02DCAD108}"/>
              </a:ext>
            </a:extLst>
          </p:cNvPr>
          <p:cNvSpPr txBox="1"/>
          <p:nvPr/>
        </p:nvSpPr>
        <p:spPr>
          <a:xfrm>
            <a:off x="1013979" y="0"/>
            <a:ext cx="7116041" cy="954107"/>
          </a:xfrm>
          <a:prstGeom prst="rect">
            <a:avLst/>
          </a:prstGeom>
          <a:noFill/>
        </p:spPr>
        <p:txBody>
          <a:bodyPr wrap="square">
            <a:spAutoFit/>
          </a:bodyPr>
          <a:lstStyle/>
          <a:p>
            <a:pPr algn="ctr"/>
            <a:r>
              <a:rPr lang="ru-UA" sz="2800"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Міжнародні</a:t>
            </a:r>
            <a:r>
              <a:rPr lang="ru-UA" sz="2800" spc="200" dirty="0">
                <a:solidFill>
                  <a:schemeClr val="tx1"/>
                </a:solidFill>
                <a:effectLst>
                  <a:outerShdw blurRad="50800" dist="38100" dir="2700000" algn="tl" rotWithShape="0">
                    <a:prstClr val="black">
                      <a:alpha val="40000"/>
                    </a:prstClr>
                  </a:outerShdw>
                </a:effectLst>
                <a:latin typeface="Impact" panose="020B0806030902050204" pitchFamily="34" charset="0"/>
              </a:rPr>
              <a:t> рейтинги: Best Global </a:t>
            </a:r>
            <a:r>
              <a:rPr lang="ru-UA" sz="2800"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Universities</a:t>
            </a:r>
            <a:r>
              <a:rPr lang="ru-UA" sz="2800" spc="200" dirty="0">
                <a:solidFill>
                  <a:schemeClr val="tx1"/>
                </a:solidFill>
                <a:effectLst>
                  <a:outerShdw blurRad="50800" dist="38100" dir="2700000" algn="tl" rotWithShape="0">
                    <a:prstClr val="black">
                      <a:alpha val="40000"/>
                    </a:prstClr>
                  </a:outerShdw>
                </a:effectLst>
                <a:latin typeface="Impact" panose="020B0806030902050204" pitchFamily="34" charset="0"/>
              </a:rPr>
              <a:t> </a:t>
            </a:r>
            <a:r>
              <a:rPr lang="ru-UA" sz="2800"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Rankings</a:t>
            </a:r>
            <a:r>
              <a:rPr lang="ru-UA" sz="2800" spc="200" dirty="0">
                <a:solidFill>
                  <a:schemeClr val="tx1"/>
                </a:solidFill>
                <a:effectLst>
                  <a:outerShdw blurRad="50800" dist="38100" dir="2700000" algn="tl" rotWithShape="0">
                    <a:prstClr val="black">
                      <a:alpha val="40000"/>
                    </a:prstClr>
                  </a:outerShdw>
                </a:effectLst>
                <a:latin typeface="Impact" panose="020B0806030902050204" pitchFamily="34" charset="0"/>
              </a:rPr>
              <a:t> </a:t>
            </a:r>
            <a:r>
              <a:rPr lang="ru-UA" sz="2800"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by</a:t>
            </a:r>
            <a:r>
              <a:rPr lang="ru-UA" sz="2800" spc="200" dirty="0">
                <a:solidFill>
                  <a:schemeClr val="tx1"/>
                </a:solidFill>
                <a:effectLst>
                  <a:outerShdw blurRad="50800" dist="38100" dir="2700000" algn="tl" rotWithShape="0">
                    <a:prstClr val="black">
                      <a:alpha val="40000"/>
                    </a:prstClr>
                  </a:outerShdw>
                </a:effectLst>
                <a:latin typeface="Impact" panose="020B0806030902050204" pitchFamily="34" charset="0"/>
              </a:rPr>
              <a:t> </a:t>
            </a:r>
            <a:r>
              <a:rPr lang="ru-UA" sz="2800"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U.S.News</a:t>
            </a:r>
            <a:endParaRPr lang="ru-UA" sz="2800"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p:nvPr/>
        </p:nvSpPr>
        <p:spPr>
          <a:xfrm>
            <a:off x="2393850" y="-82829"/>
            <a:ext cx="43563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Гуртожиток фізиків</a:t>
            </a:r>
            <a:endParaRPr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sp>
        <p:nvSpPr>
          <p:cNvPr id="162" name="Google Shape;162;p27"/>
          <p:cNvSpPr txBox="1"/>
          <p:nvPr/>
        </p:nvSpPr>
        <p:spPr>
          <a:xfrm>
            <a:off x="246525" y="400200"/>
            <a:ext cx="79668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t>Студенти фізичного факультету мають можливість проживати в гуртожитку №8 студмістечка КНУШ</a:t>
            </a:r>
            <a:br>
              <a:rPr lang="en" sz="1200" dirty="0"/>
            </a:br>
            <a:r>
              <a:rPr lang="en" sz="1200" dirty="0"/>
              <a:t>(це ~ 10хв </a:t>
            </a:r>
            <a:r>
              <a:rPr lang="uk-UA" sz="1200" dirty="0"/>
              <a:t>ходьби</a:t>
            </a:r>
            <a:r>
              <a:rPr lang="en" sz="1200" dirty="0"/>
              <a:t> до факультету)</a:t>
            </a:r>
            <a:endParaRPr sz="1200" dirty="0"/>
          </a:p>
        </p:txBody>
      </p:sp>
      <p:sp>
        <p:nvSpPr>
          <p:cNvPr id="163" name="Google Shape;163;p27"/>
          <p:cNvSpPr txBox="1"/>
          <p:nvPr/>
        </p:nvSpPr>
        <p:spPr>
          <a:xfrm>
            <a:off x="2294250" y="1211187"/>
            <a:ext cx="45555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t>В гуртожитку є спортивна зала з тренажерами, читальні кімнати, настільний теніс. Поруч з гуртожитком знаходиться спортивний майданчик з новим спорядженням</a:t>
            </a:r>
            <a:endParaRPr sz="1200" dirty="0"/>
          </a:p>
        </p:txBody>
      </p:sp>
      <p:sp>
        <p:nvSpPr>
          <p:cNvPr id="164" name="Google Shape;164;p27"/>
          <p:cNvSpPr txBox="1"/>
          <p:nvPr/>
        </p:nvSpPr>
        <p:spPr>
          <a:xfrm>
            <a:off x="2294050" y="2433116"/>
            <a:ext cx="4433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Відео про гуртожиток за посиланням </a:t>
            </a:r>
            <a:r>
              <a:rPr lang="en" sz="1200" dirty="0">
                <a:solidFill>
                  <a:srgbClr val="0000FF"/>
                </a:solidFill>
              </a:rPr>
              <a:t>https://www.youtube.com/watch?v=YRyvP8ofEDI&amp;t=111s</a:t>
            </a:r>
            <a:endParaRPr sz="1200" dirty="0">
              <a:solidFill>
                <a:srgbClr val="0000FF"/>
              </a:solidFill>
            </a:endParaRPr>
          </a:p>
        </p:txBody>
      </p:sp>
      <p:sp>
        <p:nvSpPr>
          <p:cNvPr id="165" name="Google Shape;165;p27"/>
          <p:cNvSpPr txBox="1"/>
          <p:nvPr/>
        </p:nvSpPr>
        <p:spPr>
          <a:xfrm>
            <a:off x="2294050" y="2059995"/>
            <a:ext cx="4433100" cy="36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t>Сторінка гуртожитку </a:t>
            </a:r>
            <a:r>
              <a:rPr lang="en" sz="1200" dirty="0">
                <a:solidFill>
                  <a:srgbClr val="0000FF"/>
                </a:solidFill>
              </a:rPr>
              <a:t>https://studmisto.knu.ua/dormitory-8-1</a:t>
            </a:r>
            <a:endParaRPr sz="1200" dirty="0">
              <a:solidFill>
                <a:srgbClr val="0000FF"/>
              </a:solidFill>
            </a:endParaRPr>
          </a:p>
        </p:txBody>
      </p:sp>
      <p:pic>
        <p:nvPicPr>
          <p:cNvPr id="166" name="Google Shape;166;p27"/>
          <p:cNvPicPr preferRelativeResize="0"/>
          <p:nvPr/>
        </p:nvPicPr>
        <p:blipFill>
          <a:blip r:embed="rId3">
            <a:alphaModFix/>
          </a:blip>
          <a:stretch>
            <a:fillRect/>
          </a:stretch>
        </p:blipFill>
        <p:spPr>
          <a:xfrm>
            <a:off x="246525" y="979142"/>
            <a:ext cx="1856850" cy="1856825"/>
          </a:xfrm>
          <a:prstGeom prst="rect">
            <a:avLst/>
          </a:prstGeom>
          <a:noFill/>
          <a:ln>
            <a:noFill/>
          </a:ln>
        </p:spPr>
      </p:pic>
      <p:pic>
        <p:nvPicPr>
          <p:cNvPr id="167" name="Google Shape;167;p27"/>
          <p:cNvPicPr preferRelativeResize="0"/>
          <p:nvPr/>
        </p:nvPicPr>
        <p:blipFill>
          <a:blip r:embed="rId4">
            <a:alphaModFix/>
          </a:blip>
          <a:stretch>
            <a:fillRect/>
          </a:stretch>
        </p:blipFill>
        <p:spPr>
          <a:xfrm>
            <a:off x="6986226" y="761687"/>
            <a:ext cx="2047525" cy="2047525"/>
          </a:xfrm>
          <a:prstGeom prst="rect">
            <a:avLst/>
          </a:prstGeom>
          <a:noFill/>
          <a:ln>
            <a:noFill/>
          </a:ln>
        </p:spPr>
      </p:pic>
      <p:pic>
        <p:nvPicPr>
          <p:cNvPr id="168" name="Google Shape;168;p27"/>
          <p:cNvPicPr preferRelativeResize="0"/>
          <p:nvPr/>
        </p:nvPicPr>
        <p:blipFill>
          <a:blip r:embed="rId5">
            <a:alphaModFix/>
          </a:blip>
          <a:stretch>
            <a:fillRect/>
          </a:stretch>
        </p:blipFill>
        <p:spPr>
          <a:xfrm>
            <a:off x="246525" y="2945875"/>
            <a:ext cx="2047525" cy="2047525"/>
          </a:xfrm>
          <a:prstGeom prst="rect">
            <a:avLst/>
          </a:prstGeom>
          <a:noFill/>
          <a:ln>
            <a:noFill/>
          </a:ln>
        </p:spPr>
      </p:pic>
      <p:pic>
        <p:nvPicPr>
          <p:cNvPr id="169" name="Google Shape;169;p27"/>
          <p:cNvPicPr preferRelativeResize="0"/>
          <p:nvPr/>
        </p:nvPicPr>
        <p:blipFill>
          <a:blip r:embed="rId6">
            <a:alphaModFix/>
          </a:blip>
          <a:stretch>
            <a:fillRect/>
          </a:stretch>
        </p:blipFill>
        <p:spPr>
          <a:xfrm>
            <a:off x="3334117" y="3157664"/>
            <a:ext cx="2475766" cy="1856825"/>
          </a:xfrm>
          <a:prstGeom prst="rect">
            <a:avLst/>
          </a:prstGeom>
          <a:noFill/>
          <a:ln>
            <a:noFill/>
          </a:ln>
        </p:spPr>
      </p:pic>
      <p:pic>
        <p:nvPicPr>
          <p:cNvPr id="170" name="Google Shape;170;p27"/>
          <p:cNvPicPr preferRelativeResize="0"/>
          <p:nvPr/>
        </p:nvPicPr>
        <p:blipFill>
          <a:blip r:embed="rId7">
            <a:alphaModFix/>
          </a:blip>
          <a:stretch>
            <a:fillRect/>
          </a:stretch>
        </p:blipFill>
        <p:spPr>
          <a:xfrm>
            <a:off x="7335982" y="2945875"/>
            <a:ext cx="1637425" cy="2157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p:nvPr/>
        </p:nvSpPr>
        <p:spPr>
          <a:xfrm flipH="1">
            <a:off x="402604" y="80125"/>
            <a:ext cx="8556194"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Приклад блоку та кімнати для проживання</a:t>
            </a:r>
            <a:endParaRPr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pic>
        <p:nvPicPr>
          <p:cNvPr id="176" name="Google Shape;176;p28"/>
          <p:cNvPicPr preferRelativeResize="0"/>
          <p:nvPr/>
        </p:nvPicPr>
        <p:blipFill>
          <a:blip r:embed="rId3">
            <a:alphaModFix/>
          </a:blip>
          <a:stretch>
            <a:fillRect/>
          </a:stretch>
        </p:blipFill>
        <p:spPr>
          <a:xfrm>
            <a:off x="4387176" y="1209797"/>
            <a:ext cx="2311325" cy="1733501"/>
          </a:xfrm>
          <a:prstGeom prst="rect">
            <a:avLst/>
          </a:prstGeom>
          <a:noFill/>
          <a:ln>
            <a:noFill/>
          </a:ln>
        </p:spPr>
      </p:pic>
      <p:pic>
        <p:nvPicPr>
          <p:cNvPr id="177" name="Google Shape;177;p28"/>
          <p:cNvPicPr preferRelativeResize="0"/>
          <p:nvPr/>
        </p:nvPicPr>
        <p:blipFill>
          <a:blip r:embed="rId4">
            <a:alphaModFix/>
          </a:blip>
          <a:stretch>
            <a:fillRect/>
          </a:stretch>
        </p:blipFill>
        <p:spPr>
          <a:xfrm>
            <a:off x="192951" y="960659"/>
            <a:ext cx="1809276" cy="2412374"/>
          </a:xfrm>
          <a:prstGeom prst="rect">
            <a:avLst/>
          </a:prstGeom>
          <a:noFill/>
          <a:ln>
            <a:noFill/>
          </a:ln>
        </p:spPr>
      </p:pic>
      <p:pic>
        <p:nvPicPr>
          <p:cNvPr id="178" name="Google Shape;178;p28"/>
          <p:cNvPicPr preferRelativeResize="0"/>
          <p:nvPr/>
        </p:nvPicPr>
        <p:blipFill>
          <a:blip r:embed="rId5">
            <a:alphaModFix/>
          </a:blip>
          <a:stretch>
            <a:fillRect/>
          </a:stretch>
        </p:blipFill>
        <p:spPr>
          <a:xfrm>
            <a:off x="2345426" y="889135"/>
            <a:ext cx="1809276" cy="2412384"/>
          </a:xfrm>
          <a:prstGeom prst="rect">
            <a:avLst/>
          </a:prstGeom>
          <a:noFill/>
          <a:ln>
            <a:noFill/>
          </a:ln>
        </p:spPr>
      </p:pic>
      <p:pic>
        <p:nvPicPr>
          <p:cNvPr id="179" name="Google Shape;179;p28"/>
          <p:cNvPicPr preferRelativeResize="0"/>
          <p:nvPr/>
        </p:nvPicPr>
        <p:blipFill>
          <a:blip r:embed="rId6">
            <a:alphaModFix/>
          </a:blip>
          <a:stretch>
            <a:fillRect/>
          </a:stretch>
        </p:blipFill>
        <p:spPr>
          <a:xfrm>
            <a:off x="6930975" y="960659"/>
            <a:ext cx="1908175" cy="2412374"/>
          </a:xfrm>
          <a:prstGeom prst="rect">
            <a:avLst/>
          </a:prstGeom>
          <a:noFill/>
          <a:ln>
            <a:noFill/>
          </a:ln>
        </p:spPr>
      </p:pic>
      <p:sp>
        <p:nvSpPr>
          <p:cNvPr id="180" name="Google Shape;180;p28"/>
          <p:cNvSpPr txBox="1"/>
          <p:nvPr/>
        </p:nvSpPr>
        <p:spPr>
          <a:xfrm>
            <a:off x="251549" y="3972283"/>
            <a:ext cx="83697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t>Кімнати для студентів обладнані ліжками, меблевою стінкою, що містить 2 мінішафи та шухляди для одягу, 2 столи  та стільці. В кожній кімнаті є вихід до інтернету, щоб до нього підключитись потрібно тільки написати заяву та створити власний акаунт.</a:t>
            </a:r>
            <a:endParaRPr sz="1200" dirty="0"/>
          </a:p>
        </p:txBody>
      </p:sp>
      <p:sp>
        <p:nvSpPr>
          <p:cNvPr id="181" name="Google Shape;181;p28"/>
          <p:cNvSpPr txBox="1"/>
          <p:nvPr/>
        </p:nvSpPr>
        <p:spPr>
          <a:xfrm>
            <a:off x="251549" y="3444546"/>
            <a:ext cx="8505300" cy="55396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t>Гуртожиток має систему блоків, до кожного блоку входить кімната для 2х мешканців та кімната для 3х мешканців, а також роздільні ванна з туалетом.</a:t>
            </a:r>
            <a:r>
              <a:rPr lang="uk-UA" sz="1200" dirty="0"/>
              <a:t> </a:t>
            </a:r>
            <a:r>
              <a:rPr lang="en" sz="1200" dirty="0"/>
              <a:t>На кожному повер</a:t>
            </a:r>
            <a:r>
              <a:rPr lang="uk-UA" sz="1200" dirty="0"/>
              <a:t>сі</a:t>
            </a:r>
            <a:r>
              <a:rPr lang="en" sz="1200" dirty="0"/>
              <a:t> є 2 кухні та 2 кімнати для прання і сушіння речей.</a:t>
            </a:r>
            <a:endParaRPr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idx="4294967295"/>
          </p:nvPr>
        </p:nvSpPr>
        <p:spPr>
          <a:xfrm>
            <a:off x="323438" y="-40313"/>
            <a:ext cx="8521700" cy="733425"/>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sz="2800" spc="200" dirty="0">
                <a:latin typeface="Impact" panose="020B0806030902050204" pitchFamily="34" charset="0"/>
              </a:rPr>
              <a:t>Дозвілля на фізичному факультеті</a:t>
            </a:r>
            <a:endParaRPr sz="2800" spc="200" dirty="0">
              <a:latin typeface="Impact" panose="020B0806030902050204" pitchFamily="34" charset="0"/>
            </a:endParaRPr>
          </a:p>
        </p:txBody>
      </p:sp>
      <p:sp>
        <p:nvSpPr>
          <p:cNvPr id="187" name="Google Shape;187;p29"/>
          <p:cNvSpPr txBox="1"/>
          <p:nvPr/>
        </p:nvSpPr>
        <p:spPr>
          <a:xfrm>
            <a:off x="323438" y="693112"/>
            <a:ext cx="8590800" cy="1144899"/>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en" sz="1300" dirty="0"/>
              <a:t>Студенти фізичного факультету беруть активну участь в університетській спартакіаді, проводять день фізика та день першокурсника. </a:t>
            </a:r>
            <a:r>
              <a:rPr lang="uk-UA" sz="1300" dirty="0"/>
              <a:t>На факультеті відбуваються як Всеукраїнські, так і міжнародні конференції, в яких студенти також активно беруть участь. С</a:t>
            </a:r>
            <a:r>
              <a:rPr lang="en" sz="1300" dirty="0"/>
              <a:t>тудентська рада та студпарламент проводять кіновечори біля гуртожитку та різного роду вечірки на свята. </a:t>
            </a:r>
            <a:endParaRPr sz="1300" dirty="0"/>
          </a:p>
        </p:txBody>
      </p:sp>
      <p:pic>
        <p:nvPicPr>
          <p:cNvPr id="188" name="Google Shape;188;p29"/>
          <p:cNvPicPr preferRelativeResize="0"/>
          <p:nvPr/>
        </p:nvPicPr>
        <p:blipFill>
          <a:blip r:embed="rId3">
            <a:alphaModFix/>
          </a:blip>
          <a:stretch>
            <a:fillRect/>
          </a:stretch>
        </p:blipFill>
        <p:spPr>
          <a:xfrm>
            <a:off x="323438" y="1838011"/>
            <a:ext cx="2670750" cy="1714925"/>
          </a:xfrm>
          <a:prstGeom prst="rect">
            <a:avLst/>
          </a:prstGeom>
          <a:noFill/>
          <a:ln>
            <a:noFill/>
          </a:ln>
        </p:spPr>
      </p:pic>
      <p:pic>
        <p:nvPicPr>
          <p:cNvPr id="189" name="Google Shape;189;p29"/>
          <p:cNvPicPr preferRelativeResize="0"/>
          <p:nvPr/>
        </p:nvPicPr>
        <p:blipFill rotWithShape="1">
          <a:blip r:embed="rId4">
            <a:alphaModFix/>
          </a:blip>
          <a:srcRect t="23124"/>
          <a:stretch/>
        </p:blipFill>
        <p:spPr>
          <a:xfrm>
            <a:off x="3203288" y="3134574"/>
            <a:ext cx="3034282" cy="1909338"/>
          </a:xfrm>
          <a:prstGeom prst="rect">
            <a:avLst/>
          </a:prstGeom>
          <a:noFill/>
          <a:ln>
            <a:noFill/>
          </a:ln>
        </p:spPr>
      </p:pic>
      <p:pic>
        <p:nvPicPr>
          <p:cNvPr id="190" name="Google Shape;190;p29"/>
          <p:cNvPicPr preferRelativeResize="0"/>
          <p:nvPr/>
        </p:nvPicPr>
        <p:blipFill>
          <a:blip r:embed="rId5">
            <a:alphaModFix/>
          </a:blip>
          <a:stretch>
            <a:fillRect/>
          </a:stretch>
        </p:blipFill>
        <p:spPr>
          <a:xfrm>
            <a:off x="6495822" y="1838011"/>
            <a:ext cx="2442992" cy="1714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851639" y="-182141"/>
            <a:ext cx="7440722"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spc="200" dirty="0">
                <a:effectLst>
                  <a:outerShdw blurRad="50800" dist="38100" dir="2700000" algn="tl" rotWithShape="0">
                    <a:prstClr val="black">
                      <a:alpha val="40000"/>
                    </a:prstClr>
                  </a:outerShdw>
                </a:effectLst>
                <a:latin typeface="Impact" panose="020B0806030902050204" pitchFamily="34" charset="0"/>
              </a:rPr>
              <a:t>Кафедра астрономії і фізики космосу</a:t>
            </a:r>
            <a:endParaRPr sz="2800" spc="200" dirty="0">
              <a:effectLst>
                <a:outerShdw blurRad="50800" dist="38100" dir="2700000" algn="tl" rotWithShape="0">
                  <a:prstClr val="black">
                    <a:alpha val="40000"/>
                  </a:prstClr>
                </a:outerShdw>
              </a:effectLst>
              <a:latin typeface="Impact" panose="020B0806030902050204" pitchFamily="34" charset="0"/>
            </a:endParaRPr>
          </a:p>
        </p:txBody>
      </p:sp>
      <p:sp>
        <p:nvSpPr>
          <p:cNvPr id="196" name="Google Shape;196;p30"/>
          <p:cNvSpPr txBox="1"/>
          <p:nvPr/>
        </p:nvSpPr>
        <p:spPr>
          <a:xfrm>
            <a:off x="2817803" y="2066732"/>
            <a:ext cx="3446400" cy="1571490"/>
          </a:xfrm>
          <a:prstGeom prst="rect">
            <a:avLst/>
          </a:prstGeom>
          <a:noFill/>
          <a:ln>
            <a:noFill/>
          </a:ln>
        </p:spPr>
        <p:txBody>
          <a:bodyPr spcFirstLastPara="1" wrap="square" lIns="91425" tIns="91425" rIns="91425" bIns="91425" anchor="t" anchorCtr="0">
            <a:spAutoFit/>
          </a:bodyPr>
          <a:lstStyle/>
          <a:p>
            <a:pPr marL="0" lvl="0" indent="0" algn="ctr" rtl="0">
              <a:lnSpc>
                <a:spcPct val="7840"/>
              </a:lnSpc>
              <a:spcBef>
                <a:spcPts val="1200"/>
              </a:spcBef>
              <a:spcAft>
                <a:spcPts val="0"/>
              </a:spcAft>
              <a:buNone/>
            </a:pPr>
            <a:r>
              <a:rPr lang="en" b="1" i="1" dirty="0">
                <a:latin typeface="Times New Roman"/>
                <a:ea typeface="Times New Roman"/>
                <a:cs typeface="Times New Roman"/>
                <a:sym typeface="Times New Roman"/>
              </a:rPr>
              <a:t>Наш випускник:</a:t>
            </a:r>
            <a:endParaRPr b="1" i="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dirty="0">
                <a:latin typeface="Times New Roman"/>
                <a:ea typeface="Times New Roman"/>
                <a:cs typeface="Times New Roman"/>
                <a:sym typeface="Times New Roman"/>
              </a:rPr>
              <a:t>Є висококваліфікованим фізиком, астрономом і програмістом. Здатен виконувати і опрацьовувати спостереження, розв’язувати комплексні аналітичні задачі, володіє англійською мовою.</a:t>
            </a:r>
            <a:endParaRPr sz="1200" dirty="0">
              <a:latin typeface="Source Code Pro"/>
              <a:ea typeface="Source Code Pro"/>
              <a:cs typeface="Source Code Pro"/>
              <a:sym typeface="Source Code Pro"/>
            </a:endParaRPr>
          </a:p>
        </p:txBody>
      </p:sp>
      <p:sp>
        <p:nvSpPr>
          <p:cNvPr id="197" name="Google Shape;197;p30"/>
          <p:cNvSpPr txBox="1"/>
          <p:nvPr/>
        </p:nvSpPr>
        <p:spPr>
          <a:xfrm>
            <a:off x="2871001" y="888704"/>
            <a:ext cx="3402000" cy="121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i="1" dirty="0">
                <a:latin typeface="Times New Roman"/>
                <a:ea typeface="Times New Roman"/>
                <a:cs typeface="Times New Roman"/>
                <a:sym typeface="Times New Roman"/>
              </a:rPr>
              <a:t>Ключові курси:</a:t>
            </a:r>
            <a:endParaRPr b="1" i="1" dirty="0">
              <a:latin typeface="Times New Roman"/>
              <a:ea typeface="Times New Roman"/>
              <a:cs typeface="Times New Roman"/>
              <a:sym typeface="Times New Roman"/>
            </a:endParaRPr>
          </a:p>
          <a:p>
            <a:pPr marL="457200" lvl="0" indent="-311150" algn="l" rtl="0">
              <a:lnSpc>
                <a:spcPct val="115000"/>
              </a:lnSpc>
              <a:spcBef>
                <a:spcPts val="1200"/>
              </a:spcBef>
              <a:spcAft>
                <a:spcPts val="0"/>
              </a:spcAft>
              <a:buClr>
                <a:schemeClr val="tx1"/>
              </a:buClr>
              <a:buSzPts val="1300"/>
              <a:buFont typeface="Times New Roman"/>
              <a:buChar char="❖"/>
            </a:pPr>
            <a:r>
              <a:rPr lang="en" sz="1200" dirty="0">
                <a:latin typeface="Times New Roman"/>
                <a:ea typeface="Times New Roman"/>
                <a:cs typeface="Times New Roman"/>
                <a:sym typeface="Times New Roman"/>
              </a:rPr>
              <a:t>Загальна астрофізика</a:t>
            </a:r>
            <a:endParaRPr sz="1200" dirty="0">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tx1"/>
              </a:buClr>
              <a:buSzPts val="1300"/>
              <a:buFont typeface="Times New Roman"/>
              <a:buChar char="❖"/>
            </a:pPr>
            <a:r>
              <a:rPr lang="en" sz="1200" dirty="0">
                <a:latin typeface="Times New Roman"/>
                <a:ea typeface="Times New Roman"/>
                <a:cs typeface="Times New Roman"/>
                <a:sym typeface="Times New Roman"/>
              </a:rPr>
              <a:t>Астрономічні каталоги і бази даних</a:t>
            </a:r>
            <a:endParaRPr sz="1200" dirty="0">
              <a:latin typeface="Times New Roman"/>
              <a:ea typeface="Times New Roman"/>
              <a:cs typeface="Times New Roman"/>
              <a:sym typeface="Times New Roman"/>
            </a:endParaRPr>
          </a:p>
          <a:p>
            <a:pPr marL="457200" lvl="0" indent="-311150" algn="l" rtl="0">
              <a:lnSpc>
                <a:spcPct val="115000"/>
              </a:lnSpc>
              <a:spcBef>
                <a:spcPts val="0"/>
              </a:spcBef>
              <a:spcAft>
                <a:spcPts val="0"/>
              </a:spcAft>
              <a:buClr>
                <a:schemeClr val="tx1"/>
              </a:buClr>
              <a:buSzPts val="1300"/>
              <a:buFont typeface="Times New Roman"/>
              <a:buChar char="❖"/>
            </a:pPr>
            <a:r>
              <a:rPr lang="en" sz="1200" dirty="0">
                <a:latin typeface="Times New Roman"/>
                <a:ea typeface="Times New Roman"/>
                <a:cs typeface="Times New Roman"/>
                <a:sym typeface="Times New Roman"/>
              </a:rPr>
              <a:t>Фізика міжпланетного середовища</a:t>
            </a:r>
            <a:endParaRPr sz="1200" dirty="0">
              <a:latin typeface="Times New Roman"/>
              <a:ea typeface="Times New Roman"/>
              <a:cs typeface="Times New Roman"/>
              <a:sym typeface="Times New Roman"/>
            </a:endParaRPr>
          </a:p>
        </p:txBody>
      </p:sp>
      <p:sp>
        <p:nvSpPr>
          <p:cNvPr id="198" name="Google Shape;198;p30"/>
          <p:cNvSpPr txBox="1"/>
          <p:nvPr/>
        </p:nvSpPr>
        <p:spPr>
          <a:xfrm>
            <a:off x="567506" y="3742775"/>
            <a:ext cx="5189057" cy="1080907"/>
          </a:xfrm>
          <a:prstGeom prst="rect">
            <a:avLst/>
          </a:prstGeom>
          <a:noFill/>
          <a:ln>
            <a:noFill/>
          </a:ln>
        </p:spPr>
        <p:txBody>
          <a:bodyPr spcFirstLastPara="1" wrap="square" lIns="91425" tIns="91425" rIns="91425" bIns="91425" anchor="t" anchorCtr="0">
            <a:spAutoFit/>
          </a:bodyPr>
          <a:lstStyle/>
          <a:p>
            <a:pPr marL="0" lvl="0" indent="0" algn="ctr" rtl="0">
              <a:lnSpc>
                <a:spcPct val="7840"/>
              </a:lnSpc>
              <a:spcBef>
                <a:spcPts val="1200"/>
              </a:spcBef>
              <a:spcAft>
                <a:spcPts val="0"/>
              </a:spcAft>
              <a:buNone/>
            </a:pPr>
            <a:r>
              <a:rPr lang="en" b="1" i="1" dirty="0">
                <a:latin typeface="Times New Roman"/>
                <a:ea typeface="Times New Roman"/>
                <a:cs typeface="Times New Roman"/>
                <a:sym typeface="Times New Roman"/>
              </a:rPr>
              <a:t>Працевлаштування:</a:t>
            </a:r>
            <a:endParaRPr lang="uk-UA" b="1" i="1" dirty="0">
              <a:latin typeface="Times New Roman"/>
              <a:ea typeface="Times New Roman"/>
              <a:cs typeface="Times New Roman"/>
              <a:sym typeface="Times New Roman"/>
            </a:endParaRPr>
          </a:p>
          <a:p>
            <a:pPr marL="0" lvl="0" indent="0" algn="just" rtl="0">
              <a:lnSpc>
                <a:spcPct val="7840"/>
              </a:lnSpc>
              <a:spcBef>
                <a:spcPts val="1200"/>
              </a:spcBef>
              <a:spcAft>
                <a:spcPts val="0"/>
              </a:spcAft>
              <a:buNone/>
            </a:pPr>
            <a:endParaRPr b="1" i="1" dirty="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 sz="1200" dirty="0">
                <a:latin typeface="Times New Roman"/>
                <a:ea typeface="Times New Roman"/>
                <a:cs typeface="Times New Roman"/>
                <a:sym typeface="Times New Roman"/>
              </a:rPr>
              <a:t>Головна астрономічна обсерваторія НАНУ — 30 випускників.</a:t>
            </a:r>
            <a:endParaRPr sz="1200" dirty="0">
              <a:latin typeface="Times New Roman"/>
              <a:ea typeface="Times New Roman"/>
              <a:cs typeface="Times New Roman"/>
              <a:sym typeface="Times New Roman"/>
            </a:endParaRPr>
          </a:p>
          <a:p>
            <a:pPr marL="0" lvl="0" indent="0" algn="just" rtl="0">
              <a:lnSpc>
                <a:spcPct val="100000"/>
              </a:lnSpc>
              <a:spcBef>
                <a:spcPts val="0"/>
              </a:spcBef>
              <a:spcAft>
                <a:spcPts val="0"/>
              </a:spcAft>
              <a:buNone/>
            </a:pPr>
            <a:r>
              <a:rPr lang="en" sz="1200" dirty="0">
                <a:latin typeface="Times New Roman"/>
                <a:ea typeface="Times New Roman"/>
                <a:cs typeface="Times New Roman"/>
                <a:sym typeface="Times New Roman"/>
              </a:rPr>
              <a:t>Deutche Electron Synchrotron (DESY) – 5 випускників. Інститут теоретичної фізики імені М.М. Боголюбова НАНУ. Європейські університети. </a:t>
            </a:r>
            <a:endParaRPr sz="1200" dirty="0">
              <a:latin typeface="Times New Roman"/>
              <a:ea typeface="Times New Roman"/>
              <a:cs typeface="Times New Roman"/>
              <a:sym typeface="Times New Roman"/>
            </a:endParaRPr>
          </a:p>
        </p:txBody>
      </p:sp>
      <p:sp>
        <p:nvSpPr>
          <p:cNvPr id="199" name="Google Shape;199;p30"/>
          <p:cNvSpPr txBox="1"/>
          <p:nvPr/>
        </p:nvSpPr>
        <p:spPr>
          <a:xfrm>
            <a:off x="6073975" y="925075"/>
            <a:ext cx="2929200" cy="371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i="1" dirty="0">
                <a:latin typeface="Times New Roman"/>
                <a:ea typeface="Times New Roman"/>
                <a:cs typeface="Times New Roman"/>
                <a:sym typeface="Times New Roman"/>
              </a:rPr>
              <a:t>Напрямки досліджень:</a:t>
            </a:r>
            <a:endParaRPr b="1" i="1" dirty="0">
              <a:latin typeface="Times New Roman"/>
              <a:ea typeface="Times New Roman"/>
              <a:cs typeface="Times New Roman"/>
              <a:sym typeface="Times New Roman"/>
            </a:endParaRPr>
          </a:p>
          <a:p>
            <a:pPr marL="457200" lvl="0" indent="-304800" algn="just" rtl="0">
              <a:lnSpc>
                <a:spcPct val="115000"/>
              </a:lnSpc>
              <a:spcBef>
                <a:spcPts val="1200"/>
              </a:spcBef>
              <a:spcAft>
                <a:spcPts val="0"/>
              </a:spcAft>
              <a:buClr>
                <a:schemeClr val="tx1"/>
              </a:buClr>
              <a:buSzPts val="1200"/>
              <a:buFont typeface="Times New Roman"/>
              <a:buChar char="❖"/>
            </a:pPr>
            <a:r>
              <a:rPr lang="en" sz="1200" dirty="0">
                <a:latin typeface="Times New Roman"/>
                <a:ea typeface="Times New Roman"/>
                <a:cs typeface="Times New Roman"/>
                <a:sym typeface="Times New Roman"/>
              </a:rPr>
              <a:t>GRANDMA. Всесвітня мережа з дослідження гравітаційних хвиль, кілонових та гамма спалахів.</a:t>
            </a:r>
            <a:endParaRPr sz="1200" dirty="0">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tx1"/>
              </a:buClr>
              <a:buSzPts val="1200"/>
              <a:buFont typeface="Times New Roman"/>
              <a:buChar char="❖"/>
            </a:pPr>
            <a:r>
              <a:rPr lang="en" sz="1200" dirty="0">
                <a:latin typeface="Times New Roman"/>
                <a:ea typeface="Times New Roman"/>
                <a:cs typeface="Times New Roman"/>
                <a:sym typeface="Times New Roman"/>
              </a:rPr>
              <a:t>VIRGO.UA Опрацювання рентгенівських спостережень галактик, чорних дір та інших об”єктів далекого космосу.</a:t>
            </a:r>
            <a:endParaRPr sz="1200" dirty="0">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tx1"/>
              </a:buClr>
              <a:buSzPts val="1200"/>
              <a:buFont typeface="Times New Roman"/>
              <a:buChar char="❖"/>
            </a:pPr>
            <a:r>
              <a:rPr lang="en" sz="1200" dirty="0">
                <a:latin typeface="Times New Roman"/>
                <a:ea typeface="Times New Roman"/>
                <a:cs typeface="Times New Roman"/>
                <a:sym typeface="Times New Roman"/>
              </a:rPr>
              <a:t>AEROSOL.UA Дослідження атмосфери та чинників, що призводять до глобальних кліматичних змін. Cпектрофотометр Добсона й сонячний фотометр для визначення аерозольних параметрів.</a:t>
            </a:r>
            <a:endParaRPr sz="1200" dirty="0">
              <a:latin typeface="Times New Roman"/>
              <a:ea typeface="Times New Roman"/>
              <a:cs typeface="Times New Roman"/>
              <a:sym typeface="Times New Roman"/>
            </a:endParaRPr>
          </a:p>
        </p:txBody>
      </p:sp>
      <p:pic>
        <p:nvPicPr>
          <p:cNvPr id="200" name="Google Shape;200;p30"/>
          <p:cNvPicPr preferRelativeResize="0"/>
          <p:nvPr/>
        </p:nvPicPr>
        <p:blipFill>
          <a:blip r:embed="rId3">
            <a:alphaModFix/>
          </a:blip>
          <a:stretch>
            <a:fillRect/>
          </a:stretch>
        </p:blipFill>
        <p:spPr>
          <a:xfrm>
            <a:off x="498916" y="775016"/>
            <a:ext cx="1698225" cy="2136125"/>
          </a:xfrm>
          <a:prstGeom prst="rect">
            <a:avLst/>
          </a:prstGeom>
          <a:noFill/>
          <a:ln>
            <a:noFill/>
          </a:ln>
        </p:spPr>
      </p:pic>
      <p:sp>
        <p:nvSpPr>
          <p:cNvPr id="10" name="TextBox 9">
            <a:extLst>
              <a:ext uri="{FF2B5EF4-FFF2-40B4-BE49-F238E27FC236}">
                <a16:creationId xmlns:a16="http://schemas.microsoft.com/office/drawing/2014/main" id="{68E08A5B-7686-4E2D-9802-56CAE1A7FCD9}"/>
              </a:ext>
            </a:extLst>
          </p:cNvPr>
          <p:cNvSpPr txBox="1"/>
          <p:nvPr/>
        </p:nvSpPr>
        <p:spPr>
          <a:xfrm>
            <a:off x="-236869" y="2952234"/>
            <a:ext cx="3306895" cy="749885"/>
          </a:xfrm>
          <a:prstGeom prst="rect">
            <a:avLst/>
          </a:prstGeom>
          <a:noFill/>
        </p:spPr>
        <p:txBody>
          <a:bodyPr wrap="square">
            <a:spAutoFit/>
          </a:bodyPr>
          <a:lstStyle/>
          <a:p>
            <a:pPr algn="ctr"/>
            <a:r>
              <a:rPr lang="uk-UA" dirty="0">
                <a:solidFill>
                  <a:schemeClr val="tx1"/>
                </a:solidFill>
              </a:rPr>
              <a:t>Завідувач кафедри</a:t>
            </a:r>
          </a:p>
          <a:p>
            <a:pPr algn="ctr"/>
            <a:r>
              <a:rPr lang="ru-UA" b="1" dirty="0" err="1">
                <a:solidFill>
                  <a:schemeClr val="tx1"/>
                </a:solidFill>
              </a:rPr>
              <a:t>Івченко</a:t>
            </a:r>
            <a:r>
              <a:rPr lang="ru-UA" b="1" dirty="0">
                <a:solidFill>
                  <a:schemeClr val="tx1"/>
                </a:solidFill>
              </a:rPr>
              <a:t> Василь Миколайович</a:t>
            </a:r>
          </a:p>
          <a:p>
            <a:pPr marL="139700" lvl="0" indent="0" algn="ctr" rtl="0">
              <a:lnSpc>
                <a:spcPct val="115000"/>
              </a:lnSpc>
              <a:spcBef>
                <a:spcPts val="0"/>
              </a:spcBef>
              <a:spcAft>
                <a:spcPts val="0"/>
              </a:spcAft>
              <a:buNone/>
            </a:pPr>
            <a:r>
              <a:rPr lang="ru-RU" sz="1400" dirty="0" err="1">
                <a:solidFill>
                  <a:schemeClr val="tx1"/>
                </a:solidFill>
              </a:rPr>
              <a:t>професор</a:t>
            </a:r>
            <a:r>
              <a:rPr lang="ru-RU" sz="1400" dirty="0">
                <a:solidFill>
                  <a:schemeClr val="tx1"/>
                </a:solidFill>
              </a:rPr>
              <a:t>, доктор </a:t>
            </a:r>
            <a:r>
              <a:rPr lang="ru-RU" sz="1400" dirty="0" err="1">
                <a:solidFill>
                  <a:schemeClr val="tx1"/>
                </a:solidFill>
              </a:rPr>
              <a:t>фіз</a:t>
            </a:r>
            <a:r>
              <a:rPr lang="ru-RU" sz="1400" dirty="0">
                <a:solidFill>
                  <a:schemeClr val="tx1"/>
                </a:solidFill>
              </a:rPr>
              <a:t>.-</a:t>
            </a:r>
            <a:r>
              <a:rPr lang="ru-RU" sz="1400" dirty="0" err="1">
                <a:solidFill>
                  <a:schemeClr val="tx1"/>
                </a:solidFill>
              </a:rPr>
              <a:t>мат.наук</a:t>
            </a:r>
            <a:r>
              <a:rPr lang="ru-RU" sz="1400" dirty="0">
                <a:solidFill>
                  <a:schemeClr val="tx1"/>
                </a:solidFill>
              </a:rPr>
              <a:t> </a:t>
            </a:r>
            <a:endParaRPr lang="ru-RU" sz="12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p:nvPr/>
        </p:nvSpPr>
        <p:spPr>
          <a:xfrm>
            <a:off x="1266155" y="0"/>
            <a:ext cx="6611690" cy="1046410"/>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800" cap="all" spc="200" dirty="0">
                <a:solidFill>
                  <a:schemeClr val="tx1"/>
                </a:solidFill>
                <a:latin typeface="Impact" panose="020B0806030902050204" pitchFamily="34" charset="0"/>
                <a:ea typeface="Oswald"/>
                <a:cs typeface="Oswald"/>
                <a:sym typeface="Oswald"/>
              </a:rPr>
              <a:t>Випускники кафедри астрономії і фізики космосу</a:t>
            </a:r>
            <a:endParaRPr sz="2800" cap="all" spc="200" dirty="0">
              <a:solidFill>
                <a:schemeClr val="tx1"/>
              </a:solidFill>
              <a:latin typeface="Impact" panose="020B0806030902050204" pitchFamily="34" charset="0"/>
              <a:ea typeface="Oswald"/>
              <a:cs typeface="Oswald"/>
              <a:sym typeface="Oswald"/>
            </a:endParaRPr>
          </a:p>
        </p:txBody>
      </p:sp>
      <p:pic>
        <p:nvPicPr>
          <p:cNvPr id="207" name="Google Shape;207;p31"/>
          <p:cNvPicPr preferRelativeResize="0"/>
          <p:nvPr/>
        </p:nvPicPr>
        <p:blipFill>
          <a:blip r:embed="rId3">
            <a:alphaModFix/>
          </a:blip>
          <a:stretch>
            <a:fillRect/>
          </a:stretch>
        </p:blipFill>
        <p:spPr>
          <a:xfrm>
            <a:off x="2297271" y="1046410"/>
            <a:ext cx="4374750" cy="331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idx="4294967295"/>
          </p:nvPr>
        </p:nvSpPr>
        <p:spPr>
          <a:xfrm>
            <a:off x="311943" y="-58127"/>
            <a:ext cx="8520113" cy="733425"/>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sz="2800" spc="200" dirty="0">
                <a:effectLst>
                  <a:outerShdw blurRad="50800" dist="38100" dir="2700000" algn="tl" rotWithShape="0">
                    <a:prstClr val="black">
                      <a:alpha val="40000"/>
                    </a:prstClr>
                  </a:outerShdw>
                </a:effectLst>
                <a:latin typeface="Impact" panose="020B0806030902050204" pitchFamily="34" charset="0"/>
              </a:rPr>
              <a:t>Кафедра експериментальної фізики</a:t>
            </a:r>
            <a:endParaRPr sz="2800" spc="200" dirty="0">
              <a:effectLst>
                <a:outerShdw blurRad="50800" dist="38100" dir="2700000" algn="tl" rotWithShape="0">
                  <a:prstClr val="black">
                    <a:alpha val="40000"/>
                  </a:prstClr>
                </a:outerShdw>
              </a:effectLst>
              <a:latin typeface="Impact" panose="020B0806030902050204" pitchFamily="34" charset="0"/>
            </a:endParaRPr>
          </a:p>
        </p:txBody>
      </p:sp>
      <p:pic>
        <p:nvPicPr>
          <p:cNvPr id="213" name="Google Shape;213;p32"/>
          <p:cNvPicPr preferRelativeResize="0"/>
          <p:nvPr/>
        </p:nvPicPr>
        <p:blipFill>
          <a:blip r:embed="rId3">
            <a:alphaModFix/>
          </a:blip>
          <a:stretch>
            <a:fillRect/>
          </a:stretch>
        </p:blipFill>
        <p:spPr>
          <a:xfrm>
            <a:off x="613072" y="768474"/>
            <a:ext cx="1404674" cy="1872926"/>
          </a:xfrm>
          <a:prstGeom prst="rect">
            <a:avLst/>
          </a:prstGeom>
          <a:noFill/>
          <a:ln>
            <a:noFill/>
          </a:ln>
        </p:spPr>
      </p:pic>
      <p:sp>
        <p:nvSpPr>
          <p:cNvPr id="214" name="Google Shape;214;p32"/>
          <p:cNvSpPr txBox="1"/>
          <p:nvPr/>
        </p:nvSpPr>
        <p:spPr>
          <a:xfrm>
            <a:off x="-102088" y="2641400"/>
            <a:ext cx="2553000" cy="821733"/>
          </a:xfrm>
          <a:prstGeom prst="rect">
            <a:avLst/>
          </a:prstGeom>
          <a:noFill/>
          <a:ln>
            <a:noFill/>
          </a:ln>
        </p:spPr>
        <p:txBody>
          <a:bodyPr spcFirstLastPara="1" wrap="square" lIns="91425" tIns="91425" rIns="91425" bIns="91425" anchor="t" anchorCtr="0">
            <a:spAutoFit/>
          </a:bodyPr>
          <a:lstStyle/>
          <a:p>
            <a:pPr marL="139700" lvl="0" indent="0" algn="ctr" rtl="0">
              <a:lnSpc>
                <a:spcPct val="115000"/>
              </a:lnSpc>
              <a:spcBef>
                <a:spcPts val="0"/>
              </a:spcBef>
              <a:spcAft>
                <a:spcPts val="0"/>
              </a:spcAft>
              <a:buNone/>
            </a:pPr>
            <a:r>
              <a:rPr lang="en" sz="1200" dirty="0">
                <a:solidFill>
                  <a:schemeClr val="tx1"/>
                </a:solidFill>
              </a:rPr>
              <a:t>Завідувач кафедри</a:t>
            </a:r>
            <a:endParaRPr sz="1200" dirty="0">
              <a:solidFill>
                <a:schemeClr val="tx1"/>
              </a:solidFill>
            </a:endParaRPr>
          </a:p>
          <a:p>
            <a:pPr marL="139700" lvl="0" indent="0" algn="ctr" rtl="0">
              <a:lnSpc>
                <a:spcPct val="115000"/>
              </a:lnSpc>
              <a:spcBef>
                <a:spcPts val="0"/>
              </a:spcBef>
              <a:spcAft>
                <a:spcPts val="0"/>
              </a:spcAft>
              <a:buNone/>
            </a:pPr>
            <a:r>
              <a:rPr lang="en" sz="1200" b="1" dirty="0">
                <a:solidFill>
                  <a:schemeClr val="tx1"/>
                </a:solidFill>
              </a:rPr>
              <a:t>Дмитрук Ігор Миколайович</a:t>
            </a:r>
            <a:r>
              <a:rPr lang="en" sz="1200" dirty="0">
                <a:solidFill>
                  <a:schemeClr val="tx1"/>
                </a:solidFill>
              </a:rPr>
              <a:t>,</a:t>
            </a:r>
            <a:endParaRPr sz="1200" dirty="0">
              <a:solidFill>
                <a:schemeClr val="tx1"/>
              </a:solidFill>
            </a:endParaRPr>
          </a:p>
          <a:p>
            <a:pPr marL="139700" lvl="0" indent="0" algn="ctr" rtl="0">
              <a:lnSpc>
                <a:spcPct val="115000"/>
              </a:lnSpc>
              <a:spcBef>
                <a:spcPts val="0"/>
              </a:spcBef>
              <a:spcAft>
                <a:spcPts val="0"/>
              </a:spcAft>
              <a:buNone/>
            </a:pPr>
            <a:r>
              <a:rPr lang="en" sz="1200" dirty="0">
                <a:solidFill>
                  <a:schemeClr val="tx1"/>
                </a:solidFill>
              </a:rPr>
              <a:t>професор,доктор фіз.-мат.наук </a:t>
            </a:r>
            <a:endParaRPr sz="1100" dirty="0">
              <a:solidFill>
                <a:schemeClr val="tx1"/>
              </a:solidFill>
            </a:endParaRPr>
          </a:p>
        </p:txBody>
      </p:sp>
      <p:sp>
        <p:nvSpPr>
          <p:cNvPr id="217" name="Google Shape;217;p32"/>
          <p:cNvSpPr txBox="1"/>
          <p:nvPr/>
        </p:nvSpPr>
        <p:spPr>
          <a:xfrm>
            <a:off x="5093700" y="3725691"/>
            <a:ext cx="3968100" cy="1200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chemeClr val="tx1"/>
              </a:buClr>
              <a:buSzPts val="1100"/>
              <a:buChar char="❖"/>
            </a:pPr>
            <a:r>
              <a:rPr lang="en" sz="1100" dirty="0"/>
              <a:t>Техніка оптичної спектроскопії</a:t>
            </a:r>
            <a:endParaRPr sz="1100" dirty="0"/>
          </a:p>
          <a:p>
            <a:pPr marL="457200" lvl="0" indent="-298450" algn="l" rtl="0">
              <a:spcBef>
                <a:spcPts val="0"/>
              </a:spcBef>
              <a:spcAft>
                <a:spcPts val="0"/>
              </a:spcAft>
              <a:buClr>
                <a:schemeClr val="tx1"/>
              </a:buClr>
              <a:buSzPts val="1100"/>
              <a:buChar char="❖"/>
            </a:pPr>
            <a:r>
              <a:rPr lang="en" sz="1100" dirty="0"/>
              <a:t>Квантова теорія твердого тіла</a:t>
            </a:r>
            <a:endParaRPr sz="1100" dirty="0"/>
          </a:p>
          <a:p>
            <a:pPr marL="457200" lvl="0" indent="-298450" algn="l" rtl="0">
              <a:spcBef>
                <a:spcPts val="0"/>
              </a:spcBef>
              <a:spcAft>
                <a:spcPts val="0"/>
              </a:spcAft>
              <a:buClr>
                <a:schemeClr val="tx1"/>
              </a:buClr>
              <a:buSzPts val="1100"/>
              <a:buChar char="❖"/>
            </a:pPr>
            <a:r>
              <a:rPr lang="en" sz="1100" dirty="0"/>
              <a:t>Радіоспектроскопічні методи дослідження синтетичних та біологічних об'єктів</a:t>
            </a:r>
            <a:endParaRPr sz="1100" dirty="0"/>
          </a:p>
          <a:p>
            <a:pPr marL="457200" lvl="0" indent="-298450" algn="l" rtl="0">
              <a:spcBef>
                <a:spcPts val="0"/>
              </a:spcBef>
              <a:spcAft>
                <a:spcPts val="0"/>
              </a:spcAft>
              <a:buClr>
                <a:schemeClr val="tx1"/>
              </a:buClr>
              <a:buSzPts val="1100"/>
              <a:buChar char="❖"/>
            </a:pPr>
            <a:r>
              <a:rPr lang="en" sz="1100" dirty="0"/>
              <a:t>Фотоніка органічних середовищ</a:t>
            </a:r>
            <a:endParaRPr sz="1100" dirty="0"/>
          </a:p>
          <a:p>
            <a:pPr marL="457200" lvl="0" indent="-298450" algn="l" rtl="0">
              <a:spcBef>
                <a:spcPts val="0"/>
              </a:spcBef>
              <a:spcAft>
                <a:spcPts val="0"/>
              </a:spcAft>
              <a:buClr>
                <a:schemeClr val="tx1"/>
              </a:buClr>
              <a:buSzPts val="1100"/>
              <a:buChar char="❖"/>
            </a:pPr>
            <a:r>
              <a:rPr lang="en" sz="1100" dirty="0"/>
              <a:t>Фізичні основи квантової електроніки</a:t>
            </a:r>
            <a:endParaRPr sz="1100" dirty="0"/>
          </a:p>
        </p:txBody>
      </p:sp>
      <p:sp>
        <p:nvSpPr>
          <p:cNvPr id="218" name="Google Shape;218;p32"/>
          <p:cNvSpPr txBox="1"/>
          <p:nvPr/>
        </p:nvSpPr>
        <p:spPr>
          <a:xfrm>
            <a:off x="3285000" y="1934985"/>
            <a:ext cx="4585500" cy="1554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dirty="0"/>
              <a:t>Квантові комп'ютери, обчислення та інформація</a:t>
            </a:r>
            <a:endParaRPr sz="1200" b="1" i="1" dirty="0"/>
          </a:p>
          <a:p>
            <a:pPr marL="457200" lvl="0" indent="-298450" algn="just" rtl="0">
              <a:spcBef>
                <a:spcPts val="0"/>
              </a:spcBef>
              <a:spcAft>
                <a:spcPts val="0"/>
              </a:spcAft>
              <a:buClr>
                <a:schemeClr val="tx1"/>
              </a:buClr>
              <a:buSzPts val="1100"/>
              <a:buChar char="❖"/>
            </a:pPr>
            <a:r>
              <a:rPr lang="en" sz="1100" dirty="0"/>
              <a:t>Комп’ютеризація експериментів</a:t>
            </a:r>
            <a:endParaRPr sz="1100" dirty="0"/>
          </a:p>
          <a:p>
            <a:pPr marL="457200" lvl="0" indent="-298450" algn="just" rtl="0">
              <a:spcBef>
                <a:spcPts val="0"/>
              </a:spcBef>
              <a:spcAft>
                <a:spcPts val="0"/>
              </a:spcAft>
              <a:buClr>
                <a:schemeClr val="tx1"/>
              </a:buClr>
              <a:buSzPts val="1100"/>
              <a:buChar char="❖"/>
            </a:pPr>
            <a:r>
              <a:rPr lang="en" sz="1100" dirty="0"/>
              <a:t>Експериментальна нелінійна оптика</a:t>
            </a:r>
            <a:endParaRPr sz="1100" dirty="0"/>
          </a:p>
          <a:p>
            <a:pPr marL="457200" lvl="0" indent="-298450" algn="just" rtl="0">
              <a:spcBef>
                <a:spcPts val="0"/>
              </a:spcBef>
              <a:spcAft>
                <a:spcPts val="0"/>
              </a:spcAft>
              <a:buClr>
                <a:schemeClr val="tx1"/>
              </a:buClr>
              <a:buSzPts val="1100"/>
              <a:buChar char="❖"/>
            </a:pPr>
            <a:r>
              <a:rPr lang="en" sz="1100" dirty="0"/>
              <a:t>Квантова електроніка та Квантова оптика</a:t>
            </a:r>
            <a:endParaRPr sz="1100" dirty="0"/>
          </a:p>
          <a:p>
            <a:pPr marL="457200" lvl="0" indent="-298450" algn="just" rtl="0">
              <a:spcBef>
                <a:spcPts val="0"/>
              </a:spcBef>
              <a:spcAft>
                <a:spcPts val="0"/>
              </a:spcAft>
              <a:buClr>
                <a:schemeClr val="tx1"/>
              </a:buClr>
              <a:buSzPts val="1100"/>
              <a:buChar char="❖"/>
            </a:pPr>
            <a:r>
              <a:rPr lang="en" sz="1100" dirty="0"/>
              <a:t>Спектроскопія кристалів і наносистем</a:t>
            </a:r>
            <a:endParaRPr sz="1100" dirty="0"/>
          </a:p>
          <a:p>
            <a:pPr marL="457200" lvl="0" indent="-298450" algn="just" rtl="0">
              <a:spcBef>
                <a:spcPts val="0"/>
              </a:spcBef>
              <a:spcAft>
                <a:spcPts val="0"/>
              </a:spcAft>
              <a:buClr>
                <a:schemeClr val="tx1"/>
              </a:buClr>
              <a:buSzPts val="1100"/>
              <a:buChar char="❖"/>
            </a:pPr>
            <a:r>
              <a:rPr lang="en" sz="1100" dirty="0"/>
              <a:t>Плазмоніка</a:t>
            </a:r>
            <a:endParaRPr sz="1100" dirty="0"/>
          </a:p>
          <a:p>
            <a:pPr marL="457200" lvl="0" indent="-298450" algn="just" rtl="0">
              <a:spcBef>
                <a:spcPts val="0"/>
              </a:spcBef>
              <a:spcAft>
                <a:spcPts val="0"/>
              </a:spcAft>
              <a:buClr>
                <a:schemeClr val="tx1"/>
              </a:buClr>
              <a:buSzPts val="1100"/>
              <a:buChar char="❖"/>
            </a:pPr>
            <a:r>
              <a:rPr lang="en" sz="1100" dirty="0"/>
              <a:t>Приймачі та джерела випромінювання</a:t>
            </a:r>
            <a:endParaRPr sz="1100" dirty="0"/>
          </a:p>
          <a:p>
            <a:pPr marL="457200" lvl="0" indent="-298450" algn="just" rtl="0">
              <a:spcBef>
                <a:spcPts val="0"/>
              </a:spcBef>
              <a:spcAft>
                <a:spcPts val="0"/>
              </a:spcAft>
              <a:buClr>
                <a:schemeClr val="tx1"/>
              </a:buClr>
              <a:buSzPts val="1100"/>
              <a:buChar char="❖"/>
            </a:pPr>
            <a:r>
              <a:rPr lang="en" sz="1100" dirty="0"/>
              <a:t>Процеси поглинання, поширення та випромінювання світла</a:t>
            </a:r>
            <a:endParaRPr sz="1100" dirty="0"/>
          </a:p>
        </p:txBody>
      </p:sp>
      <p:sp>
        <p:nvSpPr>
          <p:cNvPr id="219" name="Google Shape;219;p32"/>
          <p:cNvSpPr txBox="1"/>
          <p:nvPr/>
        </p:nvSpPr>
        <p:spPr>
          <a:xfrm>
            <a:off x="3285000" y="34355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t>Фотоніка, нано- та біофотоніка</a:t>
            </a:r>
            <a:endParaRPr/>
          </a:p>
        </p:txBody>
      </p:sp>
      <p:sp>
        <p:nvSpPr>
          <p:cNvPr id="220" name="Google Shape;220;p32"/>
          <p:cNvSpPr txBox="1"/>
          <p:nvPr/>
        </p:nvSpPr>
        <p:spPr>
          <a:xfrm>
            <a:off x="855641" y="3649485"/>
            <a:ext cx="3315900" cy="13698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chemeClr val="tx1"/>
              </a:buClr>
              <a:buSzPts val="1100"/>
              <a:buChar char="❖"/>
            </a:pPr>
            <a:r>
              <a:rPr lang="en" sz="1100" dirty="0"/>
              <a:t>Квантова оптика</a:t>
            </a:r>
            <a:endParaRPr sz="1100" dirty="0"/>
          </a:p>
          <a:p>
            <a:pPr marL="457200" lvl="0" indent="-298450" algn="l" rtl="0">
              <a:spcBef>
                <a:spcPts val="0"/>
              </a:spcBef>
              <a:spcAft>
                <a:spcPts val="0"/>
              </a:spcAft>
              <a:buClr>
                <a:schemeClr val="tx1"/>
              </a:buClr>
              <a:buSzPts val="1100"/>
              <a:buChar char="❖"/>
            </a:pPr>
            <a:r>
              <a:rPr lang="en" sz="1100" dirty="0"/>
              <a:t>Нелінійна оптика конденсованих середовищ</a:t>
            </a:r>
            <a:endParaRPr sz="1100" dirty="0"/>
          </a:p>
          <a:p>
            <a:pPr marL="457200" lvl="0" indent="-298450" algn="l" rtl="0">
              <a:spcBef>
                <a:spcPts val="0"/>
              </a:spcBef>
              <a:spcAft>
                <a:spcPts val="0"/>
              </a:spcAft>
              <a:buClr>
                <a:schemeClr val="tx1"/>
              </a:buClr>
              <a:buSzPts val="1100"/>
              <a:buChar char="❖"/>
            </a:pPr>
            <a:r>
              <a:rPr lang="en" sz="1100" dirty="0"/>
              <a:t>Спектроскопія багатоатомних молекул</a:t>
            </a:r>
            <a:endParaRPr sz="1100" dirty="0"/>
          </a:p>
          <a:p>
            <a:pPr marL="457200" lvl="0" indent="-298450" algn="l" rtl="0">
              <a:spcBef>
                <a:spcPts val="0"/>
              </a:spcBef>
              <a:spcAft>
                <a:spcPts val="0"/>
              </a:spcAft>
              <a:buClr>
                <a:schemeClr val="tx1"/>
              </a:buClr>
              <a:buSzPts val="1100"/>
              <a:buChar char="❖"/>
            </a:pPr>
            <a:r>
              <a:rPr lang="en" sz="1100" dirty="0"/>
              <a:t>Плазмоніка та нанофотоніка</a:t>
            </a:r>
            <a:endParaRPr sz="1100" dirty="0"/>
          </a:p>
          <a:p>
            <a:pPr marL="457200" lvl="0" indent="-298450" algn="l" rtl="0">
              <a:spcBef>
                <a:spcPts val="0"/>
              </a:spcBef>
              <a:spcAft>
                <a:spcPts val="0"/>
              </a:spcAft>
              <a:buClr>
                <a:schemeClr val="tx1"/>
              </a:buClr>
              <a:buSzPts val="1100"/>
              <a:buChar char="❖"/>
            </a:pPr>
            <a:r>
              <a:rPr lang="en" sz="1100" dirty="0"/>
              <a:t>Приймачі та джерела випромінювання</a:t>
            </a:r>
            <a:endParaRPr sz="1100" dirty="0"/>
          </a:p>
          <a:p>
            <a:pPr marL="457200" lvl="0" indent="-298450" algn="l" rtl="0">
              <a:spcBef>
                <a:spcPts val="0"/>
              </a:spcBef>
              <a:spcAft>
                <a:spcPts val="0"/>
              </a:spcAft>
              <a:buClr>
                <a:schemeClr val="tx1"/>
              </a:buClr>
              <a:buSzPts val="1100"/>
              <a:buChar char="❖"/>
            </a:pPr>
            <a:r>
              <a:rPr lang="en" sz="1100" dirty="0"/>
              <a:t>Спектроскопія кристалів і наносистем</a:t>
            </a:r>
            <a:endParaRPr sz="1100" dirty="0"/>
          </a:p>
        </p:txBody>
      </p:sp>
      <p:sp>
        <p:nvSpPr>
          <p:cNvPr id="12" name="TextBox 11">
            <a:extLst>
              <a:ext uri="{FF2B5EF4-FFF2-40B4-BE49-F238E27FC236}">
                <a16:creationId xmlns:a16="http://schemas.microsoft.com/office/drawing/2014/main" id="{9E612F59-4AE2-472C-AB10-D09840D889A6}"/>
              </a:ext>
            </a:extLst>
          </p:cNvPr>
          <p:cNvSpPr txBox="1"/>
          <p:nvPr/>
        </p:nvSpPr>
        <p:spPr>
          <a:xfrm>
            <a:off x="2275384" y="771479"/>
            <a:ext cx="6575116" cy="646331"/>
          </a:xfrm>
          <a:prstGeom prst="rect">
            <a:avLst/>
          </a:prstGeom>
          <a:noFill/>
        </p:spPr>
        <p:txBody>
          <a:bodyPr wrap="square">
            <a:spAutoFit/>
          </a:bodyPr>
          <a:lstStyle/>
          <a:p>
            <a:pPr algn="just"/>
            <a:r>
              <a:rPr lang="ru-UA" sz="1200" dirty="0"/>
              <a:t>Кафедра </a:t>
            </a:r>
            <a:r>
              <a:rPr lang="ru-UA" sz="1200" dirty="0" err="1"/>
              <a:t>експериментальної</a:t>
            </a:r>
            <a:r>
              <a:rPr lang="ru-UA" sz="1200" dirty="0"/>
              <a:t> </a:t>
            </a:r>
            <a:r>
              <a:rPr lang="ru-UA" sz="1200" dirty="0" err="1"/>
              <a:t>фізики</a:t>
            </a:r>
            <a:r>
              <a:rPr lang="ru-UA" sz="1200" dirty="0"/>
              <a:t> – одна з </a:t>
            </a:r>
            <a:r>
              <a:rPr lang="ru-UA" sz="1200" dirty="0" err="1"/>
              <a:t>найстаріших</a:t>
            </a:r>
            <a:r>
              <a:rPr lang="ru-UA" sz="1200" dirty="0"/>
              <a:t> в </a:t>
            </a:r>
            <a:r>
              <a:rPr lang="ru-UA" sz="1200" dirty="0" err="1"/>
              <a:t>університеті</a:t>
            </a:r>
            <a:r>
              <a:rPr lang="ru-UA" sz="1200" dirty="0"/>
              <a:t>. </a:t>
            </a:r>
            <a:r>
              <a:rPr lang="ru-UA" sz="1200" dirty="0" err="1"/>
              <a:t>Історія</a:t>
            </a:r>
            <a:r>
              <a:rPr lang="ru-UA" sz="1200" dirty="0"/>
              <a:t> </a:t>
            </a:r>
            <a:r>
              <a:rPr lang="ru-UA" sz="1200" dirty="0" err="1"/>
              <a:t>кафедри</a:t>
            </a:r>
            <a:r>
              <a:rPr lang="ru-UA" sz="1200" dirty="0"/>
              <a:t> </a:t>
            </a:r>
            <a:r>
              <a:rPr lang="ru-UA" sz="1200" dirty="0" err="1"/>
              <a:t>бере</a:t>
            </a:r>
            <a:r>
              <a:rPr lang="ru-UA" sz="1200" dirty="0"/>
              <a:t> </a:t>
            </a:r>
            <a:r>
              <a:rPr lang="ru-UA" sz="1200" dirty="0" err="1"/>
              <a:t>свої</a:t>
            </a:r>
            <a:r>
              <a:rPr lang="ru-UA" sz="1200" dirty="0"/>
              <a:t> </a:t>
            </a:r>
            <a:r>
              <a:rPr lang="ru-UA" sz="1200" dirty="0" err="1"/>
              <a:t>витоки</a:t>
            </a:r>
            <a:r>
              <a:rPr lang="ru-UA" sz="1200" dirty="0"/>
              <a:t> з </a:t>
            </a:r>
            <a:r>
              <a:rPr lang="ru-UA" sz="1200" dirty="0" err="1"/>
              <a:t>кафедри</a:t>
            </a:r>
            <a:r>
              <a:rPr lang="ru-UA" sz="1200" dirty="0"/>
              <a:t> </a:t>
            </a:r>
            <a:r>
              <a:rPr lang="ru-UA" sz="1200" dirty="0" err="1"/>
              <a:t>фізики</a:t>
            </a:r>
            <a:r>
              <a:rPr lang="ru-UA" sz="1200" dirty="0"/>
              <a:t>, </a:t>
            </a:r>
            <a:r>
              <a:rPr lang="ru-UA" sz="1200" dirty="0" err="1"/>
              <a:t>заснованої</a:t>
            </a:r>
            <a:r>
              <a:rPr lang="ru-UA" sz="1200" dirty="0"/>
              <a:t> у 1834 </a:t>
            </a:r>
            <a:r>
              <a:rPr lang="ru-UA" sz="1200" dirty="0" err="1"/>
              <a:t>році</a:t>
            </a:r>
            <a:r>
              <a:rPr lang="ru-UA" sz="1200" dirty="0"/>
              <a:t> у </a:t>
            </a:r>
            <a:r>
              <a:rPr lang="ru-UA" sz="1200" dirty="0" err="1"/>
              <a:t>складі</a:t>
            </a:r>
            <a:r>
              <a:rPr lang="ru-UA" sz="1200" dirty="0"/>
              <a:t> </a:t>
            </a:r>
            <a:r>
              <a:rPr lang="ru-UA" sz="1200" dirty="0" err="1"/>
              <a:t>фізико-математичного</a:t>
            </a:r>
            <a:r>
              <a:rPr lang="ru-UA" sz="1200" dirty="0"/>
              <a:t> </a:t>
            </a:r>
            <a:r>
              <a:rPr lang="ru-UA" sz="1200" dirty="0" err="1"/>
              <a:t>відділення</a:t>
            </a:r>
            <a:r>
              <a:rPr lang="ru-UA" sz="1200" dirty="0"/>
              <a:t> </a:t>
            </a:r>
            <a:r>
              <a:rPr lang="ru-UA" sz="1200" dirty="0" err="1"/>
              <a:t>філософського</a:t>
            </a:r>
            <a:r>
              <a:rPr lang="ru-UA" sz="1200" dirty="0"/>
              <a:t> факультету.</a:t>
            </a:r>
          </a:p>
        </p:txBody>
      </p:sp>
      <p:sp>
        <p:nvSpPr>
          <p:cNvPr id="14" name="TextBox 13">
            <a:extLst>
              <a:ext uri="{FF2B5EF4-FFF2-40B4-BE49-F238E27FC236}">
                <a16:creationId xmlns:a16="http://schemas.microsoft.com/office/drawing/2014/main" id="{B3611642-79B5-4439-88B7-C85B62ADDF99}"/>
              </a:ext>
            </a:extLst>
          </p:cNvPr>
          <p:cNvSpPr txBox="1"/>
          <p:nvPr/>
        </p:nvSpPr>
        <p:spPr>
          <a:xfrm>
            <a:off x="2236332" y="1414785"/>
            <a:ext cx="6614168" cy="646331"/>
          </a:xfrm>
          <a:prstGeom prst="rect">
            <a:avLst/>
          </a:prstGeom>
          <a:noFill/>
        </p:spPr>
        <p:txBody>
          <a:bodyPr wrap="square">
            <a:spAutoFit/>
          </a:bodyPr>
          <a:lstStyle/>
          <a:p>
            <a:r>
              <a:rPr lang="ru-UA" sz="1200" dirty="0"/>
              <a:t>Кафедра </a:t>
            </a:r>
            <a:r>
              <a:rPr lang="ru-UA" sz="1200" dirty="0" err="1"/>
              <a:t>забезпечує</a:t>
            </a:r>
            <a:r>
              <a:rPr lang="ru-UA" sz="1200" dirty="0"/>
              <a:t> </a:t>
            </a:r>
            <a:r>
              <a:rPr lang="ru-UA" sz="1200" dirty="0" err="1"/>
              <a:t>навчання</a:t>
            </a:r>
            <a:r>
              <a:rPr lang="ru-UA" sz="1200" dirty="0"/>
              <a:t> на </a:t>
            </a:r>
            <a:r>
              <a:rPr lang="ru-UA" sz="1200" b="1" dirty="0" err="1"/>
              <a:t>спеціалізаціях</a:t>
            </a:r>
            <a:r>
              <a:rPr lang="ru-UA" sz="1200" b="1" dirty="0"/>
              <a:t> “</a:t>
            </a:r>
            <a:r>
              <a:rPr lang="ru-UA" sz="1200" b="1" dirty="0" err="1"/>
              <a:t>Фотоніка</a:t>
            </a:r>
            <a:r>
              <a:rPr lang="ru-UA" sz="1200" b="1" dirty="0"/>
              <a:t>, нано- та </a:t>
            </a:r>
            <a:r>
              <a:rPr lang="ru-UA" sz="1200" b="1" dirty="0" err="1"/>
              <a:t>біофотоніка”</a:t>
            </a:r>
            <a:r>
              <a:rPr lang="ru-UA" sz="1200" dirty="0" err="1"/>
              <a:t>і</a:t>
            </a:r>
            <a:r>
              <a:rPr lang="ru-UA" sz="1200" dirty="0"/>
              <a:t> </a:t>
            </a:r>
            <a:r>
              <a:rPr lang="ru-UA" sz="1200" b="1" dirty="0"/>
              <a:t>“</a:t>
            </a:r>
            <a:r>
              <a:rPr lang="ru-UA" sz="1200" b="1" dirty="0" err="1"/>
              <a:t>Квантові</a:t>
            </a:r>
            <a:r>
              <a:rPr lang="ru-UA" sz="1200" b="1" dirty="0"/>
              <a:t> </a:t>
            </a:r>
            <a:r>
              <a:rPr lang="ru-UA" sz="1200" b="1" dirty="0" err="1"/>
              <a:t>комп'ютери</a:t>
            </a:r>
            <a:r>
              <a:rPr lang="ru-UA" sz="1200" b="1" dirty="0"/>
              <a:t>, </a:t>
            </a:r>
            <a:r>
              <a:rPr lang="ru-UA" sz="1200" b="1" dirty="0" err="1"/>
              <a:t>обчислення</a:t>
            </a:r>
            <a:r>
              <a:rPr lang="ru-UA" sz="1200" b="1" dirty="0"/>
              <a:t> та </a:t>
            </a:r>
            <a:r>
              <a:rPr lang="ru-UA" sz="1200" b="1" dirty="0" err="1"/>
              <a:t>інформація</a:t>
            </a:r>
            <a:r>
              <a:rPr lang="ru-UA" sz="1200" b="1" dirty="0"/>
              <a:t>”</a:t>
            </a:r>
            <a:r>
              <a:rPr lang="ru-UA" sz="1200" dirty="0"/>
              <a:t>, а </a:t>
            </a:r>
            <a:r>
              <a:rPr lang="ru-UA" sz="1200" dirty="0" err="1"/>
              <a:t>також</a:t>
            </a:r>
            <a:r>
              <a:rPr lang="ru-UA" sz="1200" dirty="0"/>
              <a:t> </a:t>
            </a:r>
            <a:r>
              <a:rPr lang="ru-UA" sz="1200" dirty="0" err="1"/>
              <a:t>курси</a:t>
            </a:r>
            <a:r>
              <a:rPr lang="ru-UA" sz="1200" dirty="0"/>
              <a:t> </a:t>
            </a:r>
            <a:r>
              <a:rPr lang="ru-UA" sz="1200" dirty="0" err="1"/>
              <a:t>фізики</a:t>
            </a:r>
            <a:r>
              <a:rPr lang="ru-UA" sz="1200" dirty="0"/>
              <a:t> </a:t>
            </a:r>
            <a:r>
              <a:rPr lang="ru-UA" sz="1200" dirty="0" err="1"/>
              <a:t>із</a:t>
            </a:r>
            <a:r>
              <a:rPr lang="ru-UA" sz="1200" dirty="0"/>
              <a:t> блоку </a:t>
            </a:r>
            <a:r>
              <a:rPr lang="ru-UA" sz="1200" dirty="0" err="1"/>
              <a:t>загальних</a:t>
            </a:r>
            <a:r>
              <a:rPr lang="ru-UA" sz="1200" dirty="0"/>
              <a:t> </a:t>
            </a:r>
            <a:r>
              <a:rPr lang="ru-UA" sz="1200" dirty="0" err="1"/>
              <a:t>дисциплін</a:t>
            </a:r>
            <a:r>
              <a:rPr lang="ru-UA" sz="1200"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p:nvPr/>
        </p:nvSpPr>
        <p:spPr>
          <a:xfrm>
            <a:off x="1278503" y="0"/>
            <a:ext cx="6664386"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cap="all" spc="200" dirty="0">
                <a:solidFill>
                  <a:schemeClr val="tx1"/>
                </a:solidFill>
                <a:latin typeface="Impact" panose="020B0806030902050204" pitchFamily="34" charset="0"/>
              </a:rPr>
              <a:t>Основні напрямки наукової роботи</a:t>
            </a:r>
            <a:endParaRPr sz="2800" cap="all" spc="200" dirty="0">
              <a:solidFill>
                <a:schemeClr val="tx1"/>
              </a:solidFill>
              <a:latin typeface="Impact" panose="020B0806030902050204" pitchFamily="34" charset="0"/>
            </a:endParaRPr>
          </a:p>
        </p:txBody>
      </p:sp>
      <p:pic>
        <p:nvPicPr>
          <p:cNvPr id="227" name="Google Shape;227;p33"/>
          <p:cNvPicPr preferRelativeResize="0"/>
          <p:nvPr/>
        </p:nvPicPr>
        <p:blipFill>
          <a:blip r:embed="rId3">
            <a:alphaModFix/>
          </a:blip>
          <a:stretch>
            <a:fillRect/>
          </a:stretch>
        </p:blipFill>
        <p:spPr>
          <a:xfrm>
            <a:off x="2038168" y="2688955"/>
            <a:ext cx="5067662" cy="2266991"/>
          </a:xfrm>
          <a:prstGeom prst="rect">
            <a:avLst/>
          </a:prstGeom>
          <a:noFill/>
          <a:ln>
            <a:noFill/>
          </a:ln>
        </p:spPr>
      </p:pic>
      <p:sp>
        <p:nvSpPr>
          <p:cNvPr id="6" name="TextBox 5">
            <a:extLst>
              <a:ext uri="{FF2B5EF4-FFF2-40B4-BE49-F238E27FC236}">
                <a16:creationId xmlns:a16="http://schemas.microsoft.com/office/drawing/2014/main" id="{25DA7BF9-4F77-4729-90C4-EA2C844307DE}"/>
              </a:ext>
            </a:extLst>
          </p:cNvPr>
          <p:cNvSpPr txBox="1"/>
          <p:nvPr/>
        </p:nvSpPr>
        <p:spPr>
          <a:xfrm>
            <a:off x="294468" y="478869"/>
            <a:ext cx="8555063" cy="2092881"/>
          </a:xfrm>
          <a:prstGeom prst="rect">
            <a:avLst/>
          </a:prstGeom>
          <a:noFill/>
        </p:spPr>
        <p:txBody>
          <a:bodyPr wrap="square">
            <a:spAutoFit/>
          </a:bodyPr>
          <a:lstStyle/>
          <a:p>
            <a:pPr marL="171450" indent="-171450">
              <a:spcAft>
                <a:spcPts val="300"/>
              </a:spcAft>
              <a:buClr>
                <a:schemeClr val="tx1"/>
              </a:buClr>
              <a:buFont typeface="Wingdings" panose="05000000000000000000" pitchFamily="2" charset="2"/>
              <a:buChar char="v"/>
            </a:pPr>
            <a:r>
              <a:rPr lang="ru-UA" sz="1200" dirty="0" err="1"/>
              <a:t>Фотоніка</a:t>
            </a:r>
            <a:r>
              <a:rPr lang="ru-UA" sz="1200" dirty="0"/>
              <a:t> </a:t>
            </a:r>
            <a:r>
              <a:rPr lang="ru-UA" sz="1200" dirty="0" err="1"/>
              <a:t>органічних</a:t>
            </a:r>
            <a:r>
              <a:rPr lang="ru-UA" sz="1200" dirty="0"/>
              <a:t> </a:t>
            </a:r>
            <a:r>
              <a:rPr lang="ru-UA" sz="1200" dirty="0" err="1"/>
              <a:t>середовищ</a:t>
            </a:r>
            <a:r>
              <a:rPr lang="ru-UA" sz="1200" dirty="0"/>
              <a:t>. Сенсорика. </a:t>
            </a:r>
            <a:r>
              <a:rPr lang="ru-UA" sz="1200" dirty="0" err="1"/>
              <a:t>Запис</a:t>
            </a:r>
            <a:r>
              <a:rPr lang="ru-UA" sz="1200" dirty="0"/>
              <a:t> </a:t>
            </a:r>
            <a:r>
              <a:rPr lang="ru-UA" sz="1200" dirty="0" err="1"/>
              <a:t>інформації</a:t>
            </a:r>
            <a:r>
              <a:rPr lang="ru-UA" sz="1200" dirty="0"/>
              <a:t>. </a:t>
            </a:r>
            <a:r>
              <a:rPr lang="ru-UA" sz="1200" dirty="0" err="1"/>
              <a:t>Неруйнівний</a:t>
            </a:r>
            <a:r>
              <a:rPr lang="ru-UA" sz="1200" dirty="0"/>
              <a:t> контроль </a:t>
            </a:r>
            <a:r>
              <a:rPr lang="ru-UA" sz="1200" dirty="0" err="1"/>
              <a:t>матеріалів</a:t>
            </a:r>
            <a:r>
              <a:rPr lang="ru-UA" sz="1200" dirty="0"/>
              <a:t>. </a:t>
            </a:r>
          </a:p>
          <a:p>
            <a:pPr marL="171450" indent="-171450">
              <a:spcAft>
                <a:spcPts val="300"/>
              </a:spcAft>
              <a:buClr>
                <a:schemeClr val="tx1"/>
              </a:buClr>
              <a:buFont typeface="Wingdings" panose="05000000000000000000" pitchFamily="2" charset="2"/>
              <a:buChar char="v"/>
            </a:pPr>
            <a:r>
              <a:rPr lang="ru-UA" sz="1200" dirty="0" err="1"/>
              <a:t>Спектроскопія</a:t>
            </a:r>
            <a:r>
              <a:rPr lang="ru-UA" sz="1200" dirty="0"/>
              <a:t> </a:t>
            </a:r>
            <a:r>
              <a:rPr lang="ru-UA" sz="1200" dirty="0" err="1"/>
              <a:t>кристалів</a:t>
            </a:r>
            <a:r>
              <a:rPr lang="ru-UA" sz="1200" dirty="0"/>
              <a:t>. </a:t>
            </a:r>
            <a:r>
              <a:rPr lang="ru-UA" sz="1200" dirty="0" err="1"/>
              <a:t>Фотофізика</a:t>
            </a:r>
            <a:r>
              <a:rPr lang="ru-UA" sz="1200" dirty="0"/>
              <a:t> </a:t>
            </a:r>
            <a:r>
              <a:rPr lang="ru-UA" sz="1200" dirty="0" err="1"/>
              <a:t>фулеренів</a:t>
            </a:r>
            <a:r>
              <a:rPr lang="ru-UA" sz="1200" dirty="0"/>
              <a:t> та нанотрубок. </a:t>
            </a:r>
            <a:r>
              <a:rPr lang="ru-UA" sz="1200" dirty="0" err="1"/>
              <a:t>Тестування</a:t>
            </a:r>
            <a:r>
              <a:rPr lang="ru-UA" sz="1200" dirty="0"/>
              <a:t> </a:t>
            </a:r>
            <a:r>
              <a:rPr lang="ru-UA" sz="1200" dirty="0" err="1"/>
              <a:t>фізичних</a:t>
            </a:r>
            <a:r>
              <a:rPr lang="ru-UA" sz="1200" dirty="0"/>
              <a:t> </a:t>
            </a:r>
            <a:r>
              <a:rPr lang="ru-UA" sz="1200" dirty="0" err="1"/>
              <a:t>властивостей</a:t>
            </a:r>
            <a:r>
              <a:rPr lang="ru-UA" sz="1200" dirty="0"/>
              <a:t> наноструктур. </a:t>
            </a:r>
            <a:r>
              <a:rPr lang="ru-UA" sz="1200" dirty="0" err="1"/>
              <a:t>Неруйнівний</a:t>
            </a:r>
            <a:r>
              <a:rPr lang="ru-UA" sz="1200" dirty="0"/>
              <a:t> контроль </a:t>
            </a:r>
            <a:r>
              <a:rPr lang="ru-UA" sz="1200" dirty="0" err="1"/>
              <a:t>матеріалів</a:t>
            </a:r>
            <a:r>
              <a:rPr lang="ru-UA" sz="1200" dirty="0"/>
              <a:t>. </a:t>
            </a:r>
            <a:r>
              <a:rPr lang="ru-UA" sz="1200" dirty="0" err="1"/>
              <a:t>Комп’ютерне</a:t>
            </a:r>
            <a:r>
              <a:rPr lang="ru-UA" sz="1200" dirty="0"/>
              <a:t> </a:t>
            </a:r>
            <a:r>
              <a:rPr lang="ru-UA" sz="1200" dirty="0" err="1"/>
              <a:t>моделювання</a:t>
            </a:r>
            <a:r>
              <a:rPr lang="ru-UA" sz="1200" dirty="0"/>
              <a:t> </a:t>
            </a:r>
            <a:r>
              <a:rPr lang="ru-UA" sz="1200" dirty="0" err="1"/>
              <a:t>нанооб’єктів</a:t>
            </a:r>
            <a:r>
              <a:rPr lang="ru-UA" sz="1200" dirty="0"/>
              <a:t>. 3. </a:t>
            </a:r>
            <a:r>
              <a:rPr lang="ru-UA" sz="1200" dirty="0" err="1"/>
              <a:t>Колективні</a:t>
            </a:r>
            <a:r>
              <a:rPr lang="ru-UA" sz="1200" dirty="0"/>
              <a:t> </a:t>
            </a:r>
            <a:r>
              <a:rPr lang="ru-UA" sz="1200" dirty="0" err="1"/>
              <a:t>електронні</a:t>
            </a:r>
            <a:r>
              <a:rPr lang="ru-UA" sz="1200" dirty="0"/>
              <a:t> </a:t>
            </a:r>
            <a:r>
              <a:rPr lang="ru-UA" sz="1200" dirty="0" err="1"/>
              <a:t>процеси</a:t>
            </a:r>
            <a:r>
              <a:rPr lang="ru-UA" sz="1200" dirty="0"/>
              <a:t>. </a:t>
            </a:r>
            <a:r>
              <a:rPr lang="ru-UA" sz="1200" dirty="0" err="1"/>
              <a:t>Наночастинки</a:t>
            </a:r>
            <a:r>
              <a:rPr lang="ru-UA" sz="1200" dirty="0"/>
              <a:t>. </a:t>
            </a:r>
            <a:r>
              <a:rPr lang="ru-UA" sz="1200" dirty="0" err="1"/>
              <a:t>Прикладна</a:t>
            </a:r>
            <a:r>
              <a:rPr lang="ru-UA" sz="1200" dirty="0"/>
              <a:t> </a:t>
            </a:r>
            <a:r>
              <a:rPr lang="ru-UA" sz="1200" dirty="0" err="1"/>
              <a:t>фотоніка</a:t>
            </a:r>
            <a:r>
              <a:rPr lang="ru-UA" sz="1200" dirty="0"/>
              <a:t>. </a:t>
            </a:r>
            <a:r>
              <a:rPr lang="ru-UA" sz="1200" dirty="0" err="1"/>
              <a:t>Лазери</a:t>
            </a:r>
            <a:r>
              <a:rPr lang="ru-UA" sz="1200" dirty="0"/>
              <a:t> та </a:t>
            </a:r>
            <a:r>
              <a:rPr lang="ru-UA" sz="1200" dirty="0" err="1"/>
              <a:t>пристрої</a:t>
            </a:r>
            <a:r>
              <a:rPr lang="ru-UA" sz="1200" dirty="0"/>
              <a:t> для </a:t>
            </a:r>
            <a:r>
              <a:rPr lang="ru-UA" sz="1200" dirty="0" err="1"/>
              <a:t>фотоніки</a:t>
            </a:r>
            <a:r>
              <a:rPr lang="ru-UA" sz="1200" dirty="0"/>
              <a:t> та </a:t>
            </a:r>
            <a:r>
              <a:rPr lang="ru-UA" sz="1200" dirty="0" err="1"/>
              <a:t>біофотоніки</a:t>
            </a:r>
            <a:r>
              <a:rPr lang="ru-UA" sz="1200" dirty="0"/>
              <a:t>. </a:t>
            </a:r>
          </a:p>
          <a:p>
            <a:pPr marL="171450" indent="-171450">
              <a:spcAft>
                <a:spcPts val="300"/>
              </a:spcAft>
              <a:buClr>
                <a:schemeClr val="tx1"/>
              </a:buClr>
              <a:buFont typeface="Wingdings" panose="05000000000000000000" pitchFamily="2" charset="2"/>
              <a:buChar char="v"/>
            </a:pPr>
            <a:r>
              <a:rPr lang="ru-UA" sz="1200" dirty="0" err="1"/>
              <a:t>Спектроскопія</a:t>
            </a:r>
            <a:r>
              <a:rPr lang="ru-UA" sz="1200" dirty="0"/>
              <a:t> </a:t>
            </a:r>
            <a:r>
              <a:rPr lang="ru-UA" sz="1200" dirty="0" err="1"/>
              <a:t>частково</a:t>
            </a:r>
            <a:r>
              <a:rPr lang="ru-UA" sz="1200" dirty="0"/>
              <a:t> </a:t>
            </a:r>
            <a:r>
              <a:rPr lang="ru-UA" sz="1200" dirty="0" err="1"/>
              <a:t>впорядкованих</a:t>
            </a:r>
            <a:r>
              <a:rPr lang="ru-UA" sz="1200" dirty="0"/>
              <a:t> </a:t>
            </a:r>
            <a:r>
              <a:rPr lang="ru-UA" sz="1200" dirty="0" err="1"/>
              <a:t>середовищ</a:t>
            </a:r>
            <a:r>
              <a:rPr lang="ru-UA" sz="1200" dirty="0"/>
              <a:t>. </a:t>
            </a:r>
            <a:r>
              <a:rPr lang="ru-UA" sz="1200" dirty="0" err="1"/>
              <a:t>Конформаційні</a:t>
            </a:r>
            <a:r>
              <a:rPr lang="ru-UA" sz="1200" dirty="0"/>
              <a:t> </a:t>
            </a:r>
            <a:r>
              <a:rPr lang="ru-UA" sz="1200" dirty="0" err="1"/>
              <a:t>особливості</a:t>
            </a:r>
            <a:r>
              <a:rPr lang="ru-UA" sz="1200" dirty="0"/>
              <a:t> </a:t>
            </a:r>
            <a:r>
              <a:rPr lang="ru-UA" sz="1200" dirty="0" err="1"/>
              <a:t>рідких</a:t>
            </a:r>
            <a:r>
              <a:rPr lang="ru-UA" sz="1200" dirty="0"/>
              <a:t> </a:t>
            </a:r>
            <a:r>
              <a:rPr lang="ru-UA" sz="1200" dirty="0" err="1"/>
              <a:t>кристалів</a:t>
            </a:r>
            <a:r>
              <a:rPr lang="ru-UA" sz="1200" dirty="0"/>
              <a:t> та </a:t>
            </a:r>
            <a:r>
              <a:rPr lang="ru-UA" sz="1200" dirty="0" err="1"/>
              <a:t>дисплейні</a:t>
            </a:r>
            <a:r>
              <a:rPr lang="ru-UA" sz="1200" dirty="0"/>
              <a:t> </a:t>
            </a:r>
            <a:r>
              <a:rPr lang="ru-UA" sz="1200" dirty="0" err="1"/>
              <a:t>технології</a:t>
            </a:r>
            <a:r>
              <a:rPr lang="ru-UA" sz="1200" dirty="0"/>
              <a:t>. </a:t>
            </a:r>
            <a:r>
              <a:rPr lang="ru-UA" sz="1200" dirty="0" err="1"/>
              <a:t>Запис</a:t>
            </a:r>
            <a:r>
              <a:rPr lang="ru-UA" sz="1200" dirty="0"/>
              <a:t> </a:t>
            </a:r>
            <a:r>
              <a:rPr lang="ru-UA" sz="1200" dirty="0" err="1"/>
              <a:t>інформації</a:t>
            </a:r>
            <a:r>
              <a:rPr lang="ru-UA" sz="1200" dirty="0"/>
              <a:t>. </a:t>
            </a:r>
            <a:r>
              <a:rPr lang="ru-UA" sz="1200" dirty="0" err="1"/>
              <a:t>Неруйнівний</a:t>
            </a:r>
            <a:r>
              <a:rPr lang="ru-UA" sz="1200" dirty="0"/>
              <a:t> контроль </a:t>
            </a:r>
            <a:r>
              <a:rPr lang="ru-UA" sz="1200" dirty="0" err="1"/>
              <a:t>матеріалів</a:t>
            </a:r>
            <a:r>
              <a:rPr lang="ru-UA" sz="1200" dirty="0"/>
              <a:t>. </a:t>
            </a:r>
          </a:p>
          <a:p>
            <a:pPr marL="171450" indent="-171450">
              <a:spcAft>
                <a:spcPts val="300"/>
              </a:spcAft>
              <a:buClr>
                <a:schemeClr val="tx1"/>
              </a:buClr>
              <a:buFont typeface="Wingdings" panose="05000000000000000000" pitchFamily="2" charset="2"/>
              <a:buChar char="v"/>
            </a:pPr>
            <a:r>
              <a:rPr lang="ru-UA" sz="1200" dirty="0" err="1"/>
              <a:t>Рентгенолюмінесценція</a:t>
            </a:r>
            <a:r>
              <a:rPr lang="ru-UA" sz="1200" dirty="0"/>
              <a:t> </a:t>
            </a:r>
            <a:r>
              <a:rPr lang="ru-UA" sz="1200" dirty="0" err="1"/>
              <a:t>конденсованих</a:t>
            </a:r>
            <a:r>
              <a:rPr lang="ru-UA" sz="1200" dirty="0"/>
              <a:t> </a:t>
            </a:r>
            <a:r>
              <a:rPr lang="ru-UA" sz="1200" dirty="0" err="1"/>
              <a:t>середовищ</a:t>
            </a:r>
            <a:r>
              <a:rPr lang="ru-UA" sz="1200" dirty="0"/>
              <a:t>. </a:t>
            </a:r>
            <a:r>
              <a:rPr lang="ru-UA" sz="1200" dirty="0" err="1"/>
              <a:t>Дозиметрія</a:t>
            </a:r>
            <a:r>
              <a:rPr lang="ru-UA" sz="1200" dirty="0"/>
              <a:t> </a:t>
            </a:r>
            <a:r>
              <a:rPr lang="ru-UA" sz="1200" dirty="0" err="1"/>
              <a:t>іонізуючого</a:t>
            </a:r>
            <a:r>
              <a:rPr lang="ru-UA" sz="1200" dirty="0"/>
              <a:t> </a:t>
            </a:r>
            <a:r>
              <a:rPr lang="ru-UA" sz="1200" dirty="0" err="1"/>
              <a:t>випромінювання</a:t>
            </a:r>
            <a:r>
              <a:rPr lang="ru-UA" sz="1200" dirty="0"/>
              <a:t>. </a:t>
            </a:r>
            <a:r>
              <a:rPr lang="ru-UA" sz="1200" dirty="0" err="1"/>
              <a:t>Системи</a:t>
            </a:r>
            <a:r>
              <a:rPr lang="ru-UA" sz="1200" dirty="0"/>
              <a:t> </a:t>
            </a:r>
            <a:r>
              <a:rPr lang="ru-UA" sz="1200" dirty="0" err="1"/>
              <a:t>неруйнівного</a:t>
            </a:r>
            <a:r>
              <a:rPr lang="ru-UA" sz="1200" dirty="0"/>
              <a:t> контролю </a:t>
            </a:r>
            <a:r>
              <a:rPr lang="ru-UA" sz="1200" dirty="0" err="1"/>
              <a:t>високоякісних</a:t>
            </a:r>
            <a:r>
              <a:rPr lang="ru-UA" sz="1200" dirty="0"/>
              <a:t> </a:t>
            </a:r>
            <a:r>
              <a:rPr lang="ru-UA" sz="1200" dirty="0" err="1"/>
              <a:t>діелектричних</a:t>
            </a:r>
            <a:r>
              <a:rPr lang="ru-UA" sz="1200" dirty="0"/>
              <a:t> </a:t>
            </a:r>
            <a:r>
              <a:rPr lang="ru-UA" sz="1200" dirty="0" err="1"/>
              <a:t>матеріалів</a:t>
            </a:r>
            <a:r>
              <a:rPr lang="ru-UA" sz="1200" dirty="0"/>
              <a:t>.</a:t>
            </a:r>
          </a:p>
          <a:p>
            <a:pPr marL="171450" indent="-171450">
              <a:spcAft>
                <a:spcPts val="300"/>
              </a:spcAft>
              <a:buClr>
                <a:schemeClr val="tx1"/>
              </a:buClr>
              <a:buFont typeface="Wingdings" panose="05000000000000000000" pitchFamily="2" charset="2"/>
              <a:buChar char="v"/>
            </a:pPr>
            <a:r>
              <a:rPr lang="ru-UA" sz="1200" dirty="0" err="1"/>
              <a:t>Спектроскопія</a:t>
            </a:r>
            <a:r>
              <a:rPr lang="ru-UA" sz="1200" dirty="0"/>
              <a:t> </a:t>
            </a:r>
            <a:r>
              <a:rPr lang="ru-UA" sz="1200" dirty="0" err="1"/>
              <a:t>вуглеграфітових</a:t>
            </a:r>
            <a:r>
              <a:rPr lang="ru-UA" sz="1200" dirty="0"/>
              <a:t> </a:t>
            </a:r>
            <a:r>
              <a:rPr lang="ru-UA" sz="1200" dirty="0" err="1"/>
              <a:t>матеріалів</a:t>
            </a:r>
            <a:r>
              <a:rPr lang="ru-UA" sz="1200" dirty="0"/>
              <a:t> та структурно </a:t>
            </a:r>
            <a:r>
              <a:rPr lang="ru-UA" sz="1200" dirty="0" err="1"/>
              <a:t>споріднених</a:t>
            </a:r>
            <a:r>
              <a:rPr lang="ru-UA" sz="1200" dirty="0"/>
              <a:t> </a:t>
            </a:r>
            <a:r>
              <a:rPr lang="ru-UA" sz="1200" dirty="0" err="1"/>
              <a:t>неорганічних</a:t>
            </a:r>
            <a:r>
              <a:rPr lang="ru-UA" sz="1200" dirty="0"/>
              <a:t> </a:t>
            </a:r>
            <a:r>
              <a:rPr lang="ru-UA" sz="1200" dirty="0" err="1"/>
              <a:t>сполук</a:t>
            </a:r>
            <a:r>
              <a:rPr lang="ru-UA" sz="1200" dirty="0"/>
              <a:t>. </a:t>
            </a:r>
            <a:r>
              <a:rPr lang="ru-UA" sz="1200" dirty="0" err="1"/>
              <a:t>Неруйнівний</a:t>
            </a:r>
            <a:r>
              <a:rPr lang="ru-UA" sz="1200" dirty="0"/>
              <a:t> контроль </a:t>
            </a:r>
            <a:r>
              <a:rPr lang="ru-UA" sz="1200" dirty="0" err="1"/>
              <a:t>матеріалів</a:t>
            </a:r>
            <a:r>
              <a:rPr lang="ru-UA" sz="1200" dirty="0"/>
              <a:t>. </a:t>
            </a:r>
            <a:r>
              <a:rPr lang="ru-UA" sz="1200" dirty="0" err="1"/>
              <a:t>Комп'ютерне</a:t>
            </a:r>
            <a:r>
              <a:rPr lang="ru-UA" sz="1200" dirty="0"/>
              <a:t> </a:t>
            </a:r>
            <a:r>
              <a:rPr lang="ru-UA" sz="1200" dirty="0" err="1"/>
              <a:t>моделювання</a:t>
            </a:r>
            <a:r>
              <a:rPr lang="ru-UA" sz="1200" dirty="0"/>
              <a:t> </a:t>
            </a:r>
            <a:r>
              <a:rPr lang="ru-UA" sz="1200" dirty="0" err="1"/>
              <a:t>лінійних</a:t>
            </a:r>
            <a:r>
              <a:rPr lang="ru-UA" sz="1200" dirty="0"/>
              <a:t> </a:t>
            </a:r>
            <a:r>
              <a:rPr lang="ru-UA" sz="1200" dirty="0" err="1"/>
              <a:t>пі-електронних</a:t>
            </a:r>
            <a:r>
              <a:rPr lang="ru-UA" sz="1200" dirty="0"/>
              <a:t> </a:t>
            </a:r>
            <a:r>
              <a:rPr lang="ru-UA" sz="1200" dirty="0" err="1"/>
              <a:t>спряжених</a:t>
            </a:r>
            <a:r>
              <a:rPr lang="ru-UA" sz="1200" dirty="0"/>
              <a:t> систем.</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p:nvPr/>
        </p:nvSpPr>
        <p:spPr>
          <a:xfrm>
            <a:off x="-240224" y="69650"/>
            <a:ext cx="9221492"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cap="all" spc="200" dirty="0">
                <a:solidFill>
                  <a:schemeClr val="tx1"/>
                </a:solidFill>
                <a:latin typeface="Impact" panose="020B0806030902050204" pitchFamily="34" charset="0"/>
                <a:ea typeface="Oswald"/>
                <a:cs typeface="Oswald"/>
                <a:sym typeface="Oswald"/>
              </a:rPr>
              <a:t>Випускники кафедри експериментальної  фізики</a:t>
            </a:r>
            <a:endParaRPr sz="2400" cap="all" spc="200" dirty="0">
              <a:solidFill>
                <a:schemeClr val="tx1"/>
              </a:solidFill>
              <a:latin typeface="Impact" panose="020B0806030902050204" pitchFamily="34" charset="0"/>
              <a:ea typeface="Oswald"/>
              <a:cs typeface="Oswald"/>
              <a:sym typeface="Oswald"/>
            </a:endParaRPr>
          </a:p>
        </p:txBody>
      </p:sp>
      <p:pic>
        <p:nvPicPr>
          <p:cNvPr id="233" name="Google Shape;233;p34"/>
          <p:cNvPicPr preferRelativeResize="0"/>
          <p:nvPr/>
        </p:nvPicPr>
        <p:blipFill>
          <a:blip r:embed="rId3">
            <a:alphaModFix/>
          </a:blip>
          <a:stretch>
            <a:fillRect/>
          </a:stretch>
        </p:blipFill>
        <p:spPr>
          <a:xfrm>
            <a:off x="1755890" y="2777099"/>
            <a:ext cx="1391060" cy="2282200"/>
          </a:xfrm>
          <a:prstGeom prst="rect">
            <a:avLst/>
          </a:prstGeom>
          <a:noFill/>
          <a:ln>
            <a:noFill/>
          </a:ln>
        </p:spPr>
      </p:pic>
      <p:pic>
        <p:nvPicPr>
          <p:cNvPr id="234" name="Google Shape;234;p34"/>
          <p:cNvPicPr preferRelativeResize="0"/>
          <p:nvPr/>
        </p:nvPicPr>
        <p:blipFill rotWithShape="1">
          <a:blip r:embed="rId4">
            <a:alphaModFix/>
          </a:blip>
          <a:srcRect t="14244"/>
          <a:stretch/>
        </p:blipFill>
        <p:spPr>
          <a:xfrm>
            <a:off x="5948894" y="2773206"/>
            <a:ext cx="1473975" cy="2282199"/>
          </a:xfrm>
          <a:prstGeom prst="rect">
            <a:avLst/>
          </a:prstGeom>
          <a:noFill/>
          <a:ln>
            <a:noFill/>
          </a:ln>
        </p:spPr>
      </p:pic>
      <p:pic>
        <p:nvPicPr>
          <p:cNvPr id="235" name="Google Shape;235;p34"/>
          <p:cNvPicPr preferRelativeResize="0"/>
          <p:nvPr/>
        </p:nvPicPr>
        <p:blipFill rotWithShape="1">
          <a:blip r:embed="rId5">
            <a:alphaModFix/>
          </a:blip>
          <a:srcRect t="5864"/>
          <a:stretch/>
        </p:blipFill>
        <p:spPr>
          <a:xfrm>
            <a:off x="7377193" y="623618"/>
            <a:ext cx="1491262" cy="2231981"/>
          </a:xfrm>
          <a:prstGeom prst="rect">
            <a:avLst/>
          </a:prstGeom>
          <a:noFill/>
          <a:ln>
            <a:noFill/>
          </a:ln>
        </p:spPr>
      </p:pic>
      <p:pic>
        <p:nvPicPr>
          <p:cNvPr id="236" name="Google Shape;236;p34"/>
          <p:cNvPicPr preferRelativeResize="0"/>
          <p:nvPr/>
        </p:nvPicPr>
        <p:blipFill>
          <a:blip r:embed="rId6">
            <a:alphaModFix/>
          </a:blip>
          <a:stretch>
            <a:fillRect/>
          </a:stretch>
        </p:blipFill>
        <p:spPr>
          <a:xfrm>
            <a:off x="3122834" y="689231"/>
            <a:ext cx="2898332" cy="2083975"/>
          </a:xfrm>
          <a:prstGeom prst="rect">
            <a:avLst/>
          </a:prstGeom>
          <a:noFill/>
          <a:ln>
            <a:noFill/>
          </a:ln>
        </p:spPr>
      </p:pic>
      <p:pic>
        <p:nvPicPr>
          <p:cNvPr id="237" name="Google Shape;237;p34"/>
          <p:cNvPicPr preferRelativeResize="0"/>
          <p:nvPr/>
        </p:nvPicPr>
        <p:blipFill>
          <a:blip r:embed="rId7">
            <a:alphaModFix/>
          </a:blip>
          <a:stretch>
            <a:fillRect/>
          </a:stretch>
        </p:blipFill>
        <p:spPr>
          <a:xfrm>
            <a:off x="197288" y="693124"/>
            <a:ext cx="1558602" cy="216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ctrTitle"/>
          </p:nvPr>
        </p:nvSpPr>
        <p:spPr>
          <a:xfrm>
            <a:off x="1567963" y="1055564"/>
            <a:ext cx="6869700" cy="729000"/>
          </a:xfrm>
          <a:prstGeom prst="rect">
            <a:avLst/>
          </a:prstGeom>
        </p:spPr>
        <p:txBody>
          <a:bodyPr spcFirstLastPara="1" wrap="square" lIns="91425" tIns="91425" rIns="91425" bIns="91425" anchor="b" anchorCtr="0">
            <a:normAutofit fontScale="90000"/>
            <a:scene3d>
              <a:camera prst="orthographicFront"/>
              <a:lightRig rig="threePt" dir="t"/>
            </a:scene3d>
            <a:sp3d extrusionH="57150">
              <a:bevelT w="82550" h="38100" prst="coolSlant"/>
            </a:sp3d>
          </a:bodyPr>
          <a:lstStyle/>
          <a:p>
            <a:pPr marL="0" lvl="0" indent="0" algn="ctr" rtl="0">
              <a:spcBef>
                <a:spcPts val="0"/>
              </a:spcBef>
              <a:spcAft>
                <a:spcPts val="0"/>
              </a:spcAft>
              <a:buNone/>
            </a:pPr>
            <a:r>
              <a:rPr lang="en" sz="3800" spc="200" dirty="0">
                <a:effectLst>
                  <a:outerShdw blurRad="50800" dist="38100" dir="2700000" algn="tl" rotWithShape="0">
                    <a:prstClr val="black">
                      <a:alpha val="40000"/>
                    </a:prstClr>
                  </a:outerShdw>
                </a:effectLst>
                <a:latin typeface="Impact" panose="020B0806030902050204" pitchFamily="34" charset="0"/>
                <a:ea typeface="Arial"/>
                <a:cs typeface="Arial"/>
                <a:sym typeface="Arial"/>
              </a:rPr>
              <a:t>ФІЗИЧНИЙ  ФАКУЛЬТЕТ</a:t>
            </a:r>
            <a:endParaRPr sz="3800" spc="200" dirty="0">
              <a:effectLst>
                <a:outerShdw blurRad="50800" dist="38100" dir="2700000" algn="tl" rotWithShape="0">
                  <a:prstClr val="black">
                    <a:alpha val="40000"/>
                  </a:prstClr>
                </a:outerShdw>
              </a:effectLst>
              <a:latin typeface="Impact" panose="020B0806030902050204" pitchFamily="34" charset="0"/>
              <a:ea typeface="Arial"/>
              <a:cs typeface="Arial"/>
              <a:sym typeface="Arial"/>
            </a:endParaRPr>
          </a:p>
        </p:txBody>
      </p:sp>
      <p:sp>
        <p:nvSpPr>
          <p:cNvPr id="71" name="Google Shape;71;p14"/>
          <p:cNvSpPr txBox="1">
            <a:spLocks noGrp="1"/>
          </p:cNvSpPr>
          <p:nvPr>
            <p:ph type="subTitle" idx="1"/>
          </p:nvPr>
        </p:nvSpPr>
        <p:spPr>
          <a:xfrm>
            <a:off x="1223563" y="92550"/>
            <a:ext cx="7558500" cy="1037400"/>
          </a:xfrm>
          <a:prstGeom prst="rect">
            <a:avLst/>
          </a:prstGeom>
        </p:spPr>
        <p:txBody>
          <a:bodyPr spcFirstLastPara="1" wrap="square" lIns="91425" tIns="91425" rIns="91425" bIns="91425" anchor="ctr" anchorCtr="0">
            <a:normAutofit fontScale="92500" lnSpcReduction="10000"/>
          </a:bodyPr>
          <a:lstStyle/>
          <a:p>
            <a:pPr marL="0" lvl="0" indent="0" algn="ctr" rtl="0">
              <a:lnSpc>
                <a:spcPct val="115000"/>
              </a:lnSpc>
              <a:spcBef>
                <a:spcPts val="0"/>
              </a:spcBef>
              <a:spcAft>
                <a:spcPts val="0"/>
              </a:spcAft>
              <a:buSzPts val="1018"/>
              <a:buNone/>
            </a:pPr>
            <a:r>
              <a:rPr lang="en" sz="2800" spc="200" dirty="0">
                <a:solidFill>
                  <a:srgbClr val="C00000"/>
                </a:solidFill>
                <a:latin typeface="Impact" panose="020B0806030902050204" pitchFamily="34" charset="0"/>
                <a:ea typeface="Arial"/>
                <a:cs typeface="Arial"/>
                <a:sym typeface="Arial"/>
              </a:rPr>
              <a:t>КИЇВСЬКИЙ НАЦІОНАЛЬНИЙ УНІВЕРСИТЕТ</a:t>
            </a:r>
            <a:endParaRPr sz="2800" spc="200" dirty="0">
              <a:solidFill>
                <a:srgbClr val="C00000"/>
              </a:solidFill>
              <a:latin typeface="Impact" panose="020B0806030902050204" pitchFamily="34" charset="0"/>
              <a:ea typeface="Arial"/>
              <a:cs typeface="Arial"/>
              <a:sym typeface="Arial"/>
            </a:endParaRPr>
          </a:p>
          <a:p>
            <a:pPr marL="0" lvl="0" indent="0" algn="ctr" rtl="0">
              <a:lnSpc>
                <a:spcPct val="115000"/>
              </a:lnSpc>
              <a:spcBef>
                <a:spcPts val="0"/>
              </a:spcBef>
              <a:spcAft>
                <a:spcPts val="0"/>
              </a:spcAft>
              <a:buSzPts val="1018"/>
              <a:buNone/>
            </a:pPr>
            <a:r>
              <a:rPr lang="en" sz="2800" spc="200" dirty="0">
                <a:solidFill>
                  <a:srgbClr val="C00000"/>
                </a:solidFill>
                <a:latin typeface="Impact" panose="020B0806030902050204" pitchFamily="34" charset="0"/>
                <a:ea typeface="Arial"/>
                <a:cs typeface="Arial"/>
                <a:sym typeface="Arial"/>
              </a:rPr>
              <a:t> ІМЕНІ ТАРАСА ШЕВЧЕНКА</a:t>
            </a:r>
            <a:endParaRPr sz="2800" spc="200" dirty="0">
              <a:solidFill>
                <a:srgbClr val="C00000"/>
              </a:solidFill>
              <a:latin typeface="Impact" panose="020B0806030902050204" pitchFamily="34" charset="0"/>
              <a:ea typeface="Arial"/>
              <a:cs typeface="Arial"/>
              <a:sym typeface="Arial"/>
            </a:endParaRPr>
          </a:p>
        </p:txBody>
      </p:sp>
      <p:sp>
        <p:nvSpPr>
          <p:cNvPr id="73" name="Google Shape;73;p14"/>
          <p:cNvSpPr txBox="1"/>
          <p:nvPr/>
        </p:nvSpPr>
        <p:spPr>
          <a:xfrm>
            <a:off x="3177077" y="4578225"/>
            <a:ext cx="3360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i="1" dirty="0">
                <a:solidFill>
                  <a:srgbClr val="C00000"/>
                </a:solidFill>
                <a:latin typeface="Arial" panose="020B0604020202020204" pitchFamily="34" charset="0"/>
                <a:ea typeface="Source Code Pro"/>
                <a:cs typeface="Arial" panose="020B0604020202020204" pitchFamily="34" charset="0"/>
                <a:sym typeface="Source Code Pro"/>
              </a:rPr>
              <a:t>http://phys.knu.ua</a:t>
            </a:r>
            <a:endParaRPr sz="2200" b="1" i="1" dirty="0">
              <a:solidFill>
                <a:srgbClr val="C00000"/>
              </a:solidFill>
              <a:latin typeface="Arial" panose="020B0604020202020204" pitchFamily="34" charset="0"/>
              <a:ea typeface="Source Code Pro"/>
              <a:cs typeface="Arial" panose="020B0604020202020204" pitchFamily="34" charset="0"/>
              <a:sym typeface="Source Code Pro"/>
            </a:endParaRPr>
          </a:p>
        </p:txBody>
      </p:sp>
      <p:pic>
        <p:nvPicPr>
          <p:cNvPr id="74" name="Google Shape;74;p14"/>
          <p:cNvPicPr preferRelativeResize="0"/>
          <p:nvPr/>
        </p:nvPicPr>
        <p:blipFill>
          <a:blip r:embed="rId3">
            <a:alphaModFix/>
          </a:blip>
          <a:stretch>
            <a:fillRect/>
          </a:stretch>
        </p:blipFill>
        <p:spPr>
          <a:xfrm>
            <a:off x="2206946" y="1821757"/>
            <a:ext cx="5591734" cy="2719275"/>
          </a:xfrm>
          <a:prstGeom prst="rect">
            <a:avLst/>
          </a:prstGeom>
          <a:noFill/>
          <a:ln>
            <a:noFill/>
          </a:ln>
        </p:spPr>
      </p:pic>
      <p:pic>
        <p:nvPicPr>
          <p:cNvPr id="7" name="Рисунок 6" descr="gerb.jpg">
            <a:extLst>
              <a:ext uri="{FF2B5EF4-FFF2-40B4-BE49-F238E27FC236}">
                <a16:creationId xmlns:a16="http://schemas.microsoft.com/office/drawing/2014/main" id="{F53D2A94-4F4E-4F29-A28F-7EE40C304815}"/>
              </a:ext>
            </a:extLst>
          </p:cNvPr>
          <p:cNvPicPr/>
          <p:nvPr/>
        </p:nvPicPr>
        <p:blipFill>
          <a:blip r:embed="rId4">
            <a:extLst>
              <a:ext uri="{BEBA8EAE-BF5A-486C-A8C5-ECC9F3942E4B}">
                <a14:imgProps xmlns:a14="http://schemas.microsoft.com/office/drawing/2010/main">
                  <a14:imgLayer r:embed="rId5">
                    <a14:imgEffect>
                      <a14:backgroundRemoval t="3693" b="93750" l="5398" r="95455"/>
                    </a14:imgEffect>
                  </a14:imgLayer>
                </a14:imgProps>
              </a:ext>
              <a:ext uri="{28A0092B-C50C-407E-A947-70E740481C1C}">
                <a14:useLocalDpi xmlns:a14="http://schemas.microsoft.com/office/drawing/2010/main" val="0"/>
              </a:ext>
            </a:extLst>
          </a:blip>
          <a:srcRect/>
          <a:stretch>
            <a:fillRect/>
          </a:stretch>
        </p:blipFill>
        <p:spPr bwMode="auto">
          <a:xfrm>
            <a:off x="161949" y="611250"/>
            <a:ext cx="1620570" cy="15775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idx="4294967295"/>
          </p:nvPr>
        </p:nvSpPr>
        <p:spPr>
          <a:xfrm>
            <a:off x="1570387" y="-56581"/>
            <a:ext cx="6127212" cy="733425"/>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dirty="0">
                <a:effectLst>
                  <a:outerShdw blurRad="50800" dist="38100" dir="2700000" algn="tl" rotWithShape="0">
                    <a:prstClr val="black">
                      <a:alpha val="40000"/>
                    </a:prstClr>
                  </a:outerShdw>
                </a:effectLst>
                <a:latin typeface="Impact" panose="020B0806030902050204" pitchFamily="34" charset="0"/>
              </a:rPr>
              <a:t>Кафедра загальної фізики</a:t>
            </a:r>
            <a:endParaRPr sz="2800" dirty="0">
              <a:effectLst>
                <a:outerShdw blurRad="50800" dist="38100" dir="2700000" algn="tl" rotWithShape="0">
                  <a:prstClr val="black">
                    <a:alpha val="40000"/>
                  </a:prstClr>
                </a:outerShdw>
              </a:effectLst>
              <a:latin typeface="Impact" panose="020B0806030902050204" pitchFamily="34" charset="0"/>
            </a:endParaRPr>
          </a:p>
        </p:txBody>
      </p:sp>
      <p:pic>
        <p:nvPicPr>
          <p:cNvPr id="243" name="Google Shape;243;p35"/>
          <p:cNvPicPr preferRelativeResize="0"/>
          <p:nvPr/>
        </p:nvPicPr>
        <p:blipFill>
          <a:blip r:embed="rId3">
            <a:alphaModFix/>
          </a:blip>
          <a:stretch>
            <a:fillRect/>
          </a:stretch>
        </p:blipFill>
        <p:spPr>
          <a:xfrm>
            <a:off x="638250" y="888199"/>
            <a:ext cx="1490300" cy="2002075"/>
          </a:xfrm>
          <a:prstGeom prst="rect">
            <a:avLst/>
          </a:prstGeom>
          <a:noFill/>
          <a:ln>
            <a:noFill/>
          </a:ln>
        </p:spPr>
      </p:pic>
      <p:sp>
        <p:nvSpPr>
          <p:cNvPr id="244" name="Google Shape;244;p35"/>
          <p:cNvSpPr txBox="1"/>
          <p:nvPr/>
        </p:nvSpPr>
        <p:spPr>
          <a:xfrm>
            <a:off x="125166" y="2960401"/>
            <a:ext cx="2516468"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chemeClr val="tx1"/>
                </a:solidFill>
              </a:rPr>
              <a:t>Завідувач кафедри</a:t>
            </a:r>
            <a:endParaRPr sz="1200" dirty="0">
              <a:solidFill>
                <a:schemeClr val="tx1"/>
              </a:solidFill>
            </a:endParaRPr>
          </a:p>
          <a:p>
            <a:pPr marL="0" lvl="0" indent="0" algn="ctr" rtl="0">
              <a:spcBef>
                <a:spcPts val="0"/>
              </a:spcBef>
              <a:spcAft>
                <a:spcPts val="0"/>
              </a:spcAft>
              <a:buNone/>
            </a:pPr>
            <a:r>
              <a:rPr lang="en" sz="1200" b="1" dirty="0">
                <a:solidFill>
                  <a:schemeClr val="tx1"/>
                </a:solidFill>
              </a:rPr>
              <a:t>Боровий </a:t>
            </a:r>
            <a:br>
              <a:rPr lang="en" sz="1200" b="1" dirty="0">
                <a:solidFill>
                  <a:schemeClr val="tx1"/>
                </a:solidFill>
              </a:rPr>
            </a:br>
            <a:r>
              <a:rPr lang="en" sz="1200" b="1" dirty="0">
                <a:solidFill>
                  <a:schemeClr val="tx1"/>
                </a:solidFill>
              </a:rPr>
              <a:t>Микола Олександрович</a:t>
            </a:r>
            <a:r>
              <a:rPr lang="en" sz="1200" dirty="0">
                <a:solidFill>
                  <a:schemeClr val="tx1"/>
                </a:solidFill>
              </a:rPr>
              <a:t>,</a:t>
            </a:r>
            <a:endParaRPr sz="1200" dirty="0">
              <a:solidFill>
                <a:schemeClr val="tx1"/>
              </a:solidFill>
            </a:endParaRPr>
          </a:p>
          <a:p>
            <a:pPr marL="0" lvl="0" indent="0" algn="ctr" rtl="0">
              <a:spcBef>
                <a:spcPts val="0"/>
              </a:spcBef>
              <a:spcAft>
                <a:spcPts val="0"/>
              </a:spcAft>
              <a:buNone/>
            </a:pPr>
            <a:r>
              <a:rPr lang="en" sz="1200" dirty="0">
                <a:solidFill>
                  <a:schemeClr val="tx1"/>
                </a:solidFill>
              </a:rPr>
              <a:t>професор, доктор фіз.-мат. наук</a:t>
            </a:r>
            <a:endParaRPr sz="1200" dirty="0">
              <a:solidFill>
                <a:schemeClr val="tx1"/>
              </a:solidFill>
            </a:endParaRPr>
          </a:p>
        </p:txBody>
      </p:sp>
      <p:sp>
        <p:nvSpPr>
          <p:cNvPr id="246" name="Google Shape;246;p35"/>
          <p:cNvSpPr txBox="1"/>
          <p:nvPr/>
        </p:nvSpPr>
        <p:spPr>
          <a:xfrm>
            <a:off x="3585748" y="1489037"/>
            <a:ext cx="503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i="1" dirty="0"/>
              <a:t>Основні спецкурси які викладаються кафедрою:</a:t>
            </a:r>
            <a:endParaRPr b="1" i="1" dirty="0"/>
          </a:p>
        </p:txBody>
      </p:sp>
      <p:sp>
        <p:nvSpPr>
          <p:cNvPr id="247" name="Google Shape;247;p35"/>
          <p:cNvSpPr txBox="1"/>
          <p:nvPr/>
        </p:nvSpPr>
        <p:spPr>
          <a:xfrm>
            <a:off x="2518485" y="1839422"/>
            <a:ext cx="6500349" cy="3287023"/>
          </a:xfrm>
          <a:prstGeom prst="rect">
            <a:avLst/>
          </a:prstGeom>
          <a:noFill/>
          <a:ln>
            <a:noFill/>
          </a:ln>
        </p:spPr>
        <p:txBody>
          <a:bodyPr spcFirstLastPara="1" wrap="square" lIns="91425" tIns="91425" rIns="91425" bIns="91425" anchor="t" anchorCtr="0">
            <a:spAutoFit/>
          </a:bodyPr>
          <a:lstStyle/>
          <a:p>
            <a:pPr marL="457200" lvl="0" indent="-317500" algn="l" rtl="0">
              <a:lnSpc>
                <a:spcPct val="120000"/>
              </a:lnSpc>
              <a:spcBef>
                <a:spcPts val="0"/>
              </a:spcBef>
              <a:spcAft>
                <a:spcPts val="0"/>
              </a:spcAft>
              <a:buClr>
                <a:schemeClr val="tx1"/>
              </a:buClr>
              <a:buSzPts val="1400"/>
              <a:buChar char="❖"/>
            </a:pPr>
            <a:r>
              <a:rPr lang="en" sz="1200" dirty="0"/>
              <a:t>Діагностика наносистем</a:t>
            </a:r>
            <a:endParaRPr sz="1200" dirty="0"/>
          </a:p>
          <a:p>
            <a:pPr marL="457200" lvl="0" indent="-317500" algn="l" rtl="0">
              <a:lnSpc>
                <a:spcPct val="120000"/>
              </a:lnSpc>
              <a:spcBef>
                <a:spcPts val="0"/>
              </a:spcBef>
              <a:spcAft>
                <a:spcPts val="0"/>
              </a:spcAft>
              <a:buClr>
                <a:schemeClr val="tx1"/>
              </a:buClr>
              <a:buSzPts val="1400"/>
              <a:buChar char="❖"/>
            </a:pPr>
            <a:r>
              <a:rPr lang="en" sz="1200" dirty="0"/>
              <a:t>Експериментальні методи дослідження наносистем</a:t>
            </a:r>
            <a:endParaRPr sz="1200" dirty="0"/>
          </a:p>
          <a:p>
            <a:pPr marL="457200" lvl="0" indent="-317500" algn="l" rtl="0">
              <a:lnSpc>
                <a:spcPct val="120000"/>
              </a:lnSpc>
              <a:spcBef>
                <a:spcPts val="0"/>
              </a:spcBef>
              <a:spcAft>
                <a:spcPts val="0"/>
              </a:spcAft>
              <a:buClr>
                <a:schemeClr val="tx1"/>
              </a:buClr>
              <a:buSzPts val="1400"/>
              <a:buChar char="❖"/>
            </a:pPr>
            <a:r>
              <a:rPr lang="en" sz="1200" dirty="0"/>
              <a:t>Наноструктурні керамічні матеріали</a:t>
            </a:r>
            <a:endParaRPr sz="1200" dirty="0"/>
          </a:p>
          <a:p>
            <a:pPr marL="457200" lvl="0" indent="-317500" algn="l" rtl="0">
              <a:lnSpc>
                <a:spcPct val="120000"/>
              </a:lnSpc>
              <a:spcBef>
                <a:spcPts val="0"/>
              </a:spcBef>
              <a:spcAft>
                <a:spcPts val="0"/>
              </a:spcAft>
              <a:buClr>
                <a:schemeClr val="tx1"/>
              </a:buClr>
              <a:buSzPts val="1400"/>
              <a:buChar char="❖"/>
            </a:pPr>
            <a:r>
              <a:rPr lang="en" sz="1200" dirty="0"/>
              <a:t>Наноелектроніка</a:t>
            </a:r>
            <a:endParaRPr sz="1200" dirty="0"/>
          </a:p>
          <a:p>
            <a:pPr marL="457200" lvl="0" indent="-317500" algn="l" rtl="0">
              <a:lnSpc>
                <a:spcPct val="120000"/>
              </a:lnSpc>
              <a:spcBef>
                <a:spcPts val="0"/>
              </a:spcBef>
              <a:spcAft>
                <a:spcPts val="0"/>
              </a:spcAft>
              <a:buClr>
                <a:schemeClr val="tx1"/>
              </a:buClr>
              <a:buSzPts val="1400"/>
              <a:buChar char="❖"/>
            </a:pPr>
            <a:r>
              <a:rPr lang="en" sz="1200" dirty="0"/>
              <a:t>Процеси фазоутворення в аморфних та нанокристалічних системах</a:t>
            </a:r>
            <a:endParaRPr sz="1200" dirty="0"/>
          </a:p>
          <a:p>
            <a:pPr marL="457200" lvl="0" indent="-317500" algn="l" rtl="0">
              <a:lnSpc>
                <a:spcPct val="120000"/>
              </a:lnSpc>
              <a:spcBef>
                <a:spcPts val="0"/>
              </a:spcBef>
              <a:spcAft>
                <a:spcPts val="0"/>
              </a:spcAft>
              <a:buClr>
                <a:schemeClr val="tx1"/>
              </a:buClr>
              <a:buSzPts val="1400"/>
              <a:buChar char="❖"/>
            </a:pPr>
            <a:r>
              <a:rPr lang="en" sz="1200" dirty="0"/>
              <a:t>Спеціальні методи програмування та моделювання у фізиці наносистем</a:t>
            </a:r>
            <a:endParaRPr sz="1200" dirty="0"/>
          </a:p>
          <a:p>
            <a:pPr marL="457200" lvl="0" indent="-317500" algn="l" rtl="0">
              <a:lnSpc>
                <a:spcPct val="120000"/>
              </a:lnSpc>
              <a:spcBef>
                <a:spcPts val="0"/>
              </a:spcBef>
              <a:spcAft>
                <a:spcPts val="0"/>
              </a:spcAft>
              <a:buClr>
                <a:schemeClr val="tx1"/>
              </a:buClr>
              <a:buSzPts val="1400"/>
              <a:buChar char="❖"/>
            </a:pPr>
            <a:r>
              <a:rPr lang="en" sz="1200" dirty="0"/>
              <a:t>Теорія та моделювання наноструктур</a:t>
            </a:r>
            <a:endParaRPr sz="1200" dirty="0"/>
          </a:p>
          <a:p>
            <a:pPr marL="457200" lvl="0" indent="-317500" algn="l" rtl="0">
              <a:lnSpc>
                <a:spcPct val="120000"/>
              </a:lnSpc>
              <a:spcBef>
                <a:spcPts val="0"/>
              </a:spcBef>
              <a:spcAft>
                <a:spcPts val="0"/>
              </a:spcAft>
              <a:buClr>
                <a:schemeClr val="tx1"/>
              </a:buClr>
              <a:buSzPts val="1400"/>
              <a:buChar char="❖"/>
            </a:pPr>
            <a:r>
              <a:rPr lang="en" sz="1200" dirty="0"/>
              <a:t>Physics of nanocomposite materials</a:t>
            </a:r>
            <a:endParaRPr sz="1200" dirty="0"/>
          </a:p>
          <a:p>
            <a:pPr marL="457200" lvl="0" indent="-317500" algn="l" rtl="0">
              <a:lnSpc>
                <a:spcPct val="120000"/>
              </a:lnSpc>
              <a:spcBef>
                <a:spcPts val="0"/>
              </a:spcBef>
              <a:spcAft>
                <a:spcPts val="0"/>
              </a:spcAft>
              <a:buClr>
                <a:schemeClr val="tx1"/>
              </a:buClr>
              <a:buSzPts val="1400"/>
              <a:buChar char="❖"/>
            </a:pPr>
            <a:r>
              <a:rPr lang="en" sz="1200" dirty="0"/>
              <a:t>Фізика низькорозмірних структур</a:t>
            </a:r>
            <a:endParaRPr sz="1200" dirty="0"/>
          </a:p>
          <a:p>
            <a:pPr marL="457200" lvl="0" indent="-317500" algn="l" rtl="0">
              <a:lnSpc>
                <a:spcPct val="120000"/>
              </a:lnSpc>
              <a:spcBef>
                <a:spcPts val="0"/>
              </a:spcBef>
              <a:spcAft>
                <a:spcPts val="0"/>
              </a:spcAft>
              <a:buClr>
                <a:schemeClr val="tx1"/>
              </a:buClr>
              <a:buSzPts val="1400"/>
              <a:buChar char="❖"/>
            </a:pPr>
            <a:r>
              <a:rPr lang="en" sz="1200" dirty="0"/>
              <a:t>Фізика нерівноважних відкритих систем</a:t>
            </a:r>
            <a:endParaRPr sz="1200" dirty="0"/>
          </a:p>
          <a:p>
            <a:pPr marL="457200" lvl="0" indent="-317500" algn="l" rtl="0">
              <a:lnSpc>
                <a:spcPct val="120000"/>
              </a:lnSpc>
              <a:spcBef>
                <a:spcPts val="0"/>
              </a:spcBef>
              <a:spcAft>
                <a:spcPts val="0"/>
              </a:spcAft>
              <a:buClr>
                <a:schemeClr val="tx1"/>
              </a:buClr>
              <a:buSzPts val="1400"/>
              <a:buChar char="❖"/>
            </a:pPr>
            <a:r>
              <a:rPr lang="en" sz="1200" dirty="0"/>
              <a:t>Physics of semiconductor heterostructures</a:t>
            </a:r>
            <a:endParaRPr sz="1200" dirty="0"/>
          </a:p>
          <a:p>
            <a:pPr marL="457200" lvl="0" indent="-317500" algn="l" rtl="0">
              <a:lnSpc>
                <a:spcPct val="120000"/>
              </a:lnSpc>
              <a:spcBef>
                <a:spcPts val="0"/>
              </a:spcBef>
              <a:spcAft>
                <a:spcPts val="0"/>
              </a:spcAft>
              <a:buClr>
                <a:schemeClr val="tx1"/>
              </a:buClr>
              <a:buSzPts val="1400"/>
              <a:buChar char="❖"/>
            </a:pPr>
            <a:r>
              <a:rPr lang="en" sz="1200" dirty="0"/>
              <a:t>Фізика оптичних та фотоелектричних явищ в наноструктурах</a:t>
            </a:r>
            <a:endParaRPr sz="1200" dirty="0"/>
          </a:p>
          <a:p>
            <a:pPr marL="457200" lvl="0" indent="-317500" algn="l" rtl="0">
              <a:lnSpc>
                <a:spcPct val="120000"/>
              </a:lnSpc>
              <a:spcBef>
                <a:spcPts val="0"/>
              </a:spcBef>
              <a:spcAft>
                <a:spcPts val="0"/>
              </a:spcAft>
              <a:buClr>
                <a:schemeClr val="tx1"/>
              </a:buClr>
              <a:buSzPts val="1400"/>
              <a:buChar char="❖"/>
            </a:pPr>
            <a:r>
              <a:rPr lang="en" sz="1200" dirty="0"/>
              <a:t>Фізичні властивості наносистем</a:t>
            </a:r>
            <a:endParaRPr sz="1200" dirty="0"/>
          </a:p>
          <a:p>
            <a:pPr marL="457200" lvl="0" indent="-317500" algn="l" rtl="0">
              <a:lnSpc>
                <a:spcPct val="120000"/>
              </a:lnSpc>
              <a:spcBef>
                <a:spcPts val="0"/>
              </a:spcBef>
              <a:spcAft>
                <a:spcPts val="0"/>
              </a:spcAft>
              <a:buClr>
                <a:schemeClr val="tx1"/>
              </a:buClr>
              <a:buSzPts val="1400"/>
              <a:buChar char="❖"/>
            </a:pPr>
            <a:r>
              <a:rPr lang="en" sz="1200" dirty="0"/>
              <a:t>Астрофізика</a:t>
            </a:r>
            <a:endParaRPr sz="1200" dirty="0"/>
          </a:p>
        </p:txBody>
      </p:sp>
      <p:sp>
        <p:nvSpPr>
          <p:cNvPr id="9" name="TextBox 8">
            <a:extLst>
              <a:ext uri="{FF2B5EF4-FFF2-40B4-BE49-F238E27FC236}">
                <a16:creationId xmlns:a16="http://schemas.microsoft.com/office/drawing/2014/main" id="{64726AD3-E28B-4DB9-A8D0-0F391301BFA1}"/>
              </a:ext>
            </a:extLst>
          </p:cNvPr>
          <p:cNvSpPr txBox="1"/>
          <p:nvPr/>
        </p:nvSpPr>
        <p:spPr>
          <a:xfrm>
            <a:off x="2282125" y="770382"/>
            <a:ext cx="6637149" cy="646331"/>
          </a:xfrm>
          <a:prstGeom prst="rect">
            <a:avLst/>
          </a:prstGeom>
          <a:noFill/>
        </p:spPr>
        <p:txBody>
          <a:bodyPr wrap="square">
            <a:spAutoFit/>
          </a:bodyPr>
          <a:lstStyle/>
          <a:p>
            <a:pPr algn="just"/>
            <a:r>
              <a:rPr lang="ru-UA" sz="1200" dirty="0"/>
              <a:t>Кафедра </a:t>
            </a:r>
            <a:r>
              <a:rPr lang="ru-UA" sz="1200" dirty="0" err="1"/>
              <a:t>забезпечує</a:t>
            </a:r>
            <a:r>
              <a:rPr lang="ru-UA" sz="1200" dirty="0"/>
              <a:t> </a:t>
            </a:r>
            <a:r>
              <a:rPr lang="ru-UA" sz="1200" dirty="0" err="1"/>
              <a:t>підготовку</a:t>
            </a:r>
            <a:r>
              <a:rPr lang="ru-UA" sz="1200" dirty="0"/>
              <a:t> </a:t>
            </a:r>
            <a:r>
              <a:rPr lang="ru-UA" sz="1200" dirty="0" err="1"/>
              <a:t>студентів</a:t>
            </a:r>
            <a:r>
              <a:rPr lang="ru-UA" sz="1200" dirty="0"/>
              <a:t> за </a:t>
            </a:r>
            <a:r>
              <a:rPr lang="ru-UA" sz="1200" b="1" dirty="0" err="1"/>
              <a:t>спеціалізацією</a:t>
            </a:r>
            <a:r>
              <a:rPr lang="ru-UA" sz="1200" b="1" dirty="0"/>
              <a:t> «</a:t>
            </a:r>
            <a:r>
              <a:rPr lang="ru-UA" sz="1200" b="1" dirty="0" err="1"/>
              <a:t>Фізика</a:t>
            </a:r>
            <a:r>
              <a:rPr lang="ru-UA" sz="1200" b="1" dirty="0"/>
              <a:t> наноструктур в </a:t>
            </a:r>
            <a:r>
              <a:rPr lang="ru-UA" sz="1200" b="1" dirty="0" err="1"/>
              <a:t>металах</a:t>
            </a:r>
            <a:r>
              <a:rPr lang="ru-UA" sz="1200" b="1" dirty="0"/>
              <a:t> та </a:t>
            </a:r>
            <a:r>
              <a:rPr lang="ru-UA" sz="1200" b="1" dirty="0" err="1"/>
              <a:t>кераміках</a:t>
            </a:r>
            <a:r>
              <a:rPr lang="ru-UA" sz="1200" b="1" dirty="0"/>
              <a:t>»</a:t>
            </a:r>
            <a:r>
              <a:rPr lang="ru-UA" sz="1200" dirty="0"/>
              <a:t>, а </a:t>
            </a:r>
            <a:r>
              <a:rPr lang="ru-UA" sz="1200" dirty="0" err="1"/>
              <a:t>також</a:t>
            </a:r>
            <a:r>
              <a:rPr lang="ru-UA" sz="1200" dirty="0"/>
              <a:t> </a:t>
            </a:r>
            <a:r>
              <a:rPr lang="ru-UA" sz="1200" b="1" dirty="0"/>
              <a:t>«</a:t>
            </a:r>
            <a:r>
              <a:rPr lang="ru-UA" sz="1200" b="1" dirty="0" err="1"/>
              <a:t>Фізичне</a:t>
            </a:r>
            <a:r>
              <a:rPr lang="ru-UA" sz="1200" b="1" dirty="0"/>
              <a:t> </a:t>
            </a:r>
            <a:r>
              <a:rPr lang="ru-UA" sz="1200" b="1" dirty="0" err="1"/>
              <a:t>матеріалознавство</a:t>
            </a:r>
            <a:r>
              <a:rPr lang="ru-UA" sz="1200" b="1" dirty="0"/>
              <a:t>» </a:t>
            </a:r>
            <a:r>
              <a:rPr lang="ru-UA" sz="1200" dirty="0"/>
              <a:t>для </a:t>
            </a:r>
            <a:r>
              <a:rPr lang="ru-UA" sz="1200" dirty="0" err="1"/>
              <a:t>бакалаврів</a:t>
            </a:r>
            <a:r>
              <a:rPr lang="ru-UA" sz="1200" dirty="0"/>
              <a:t>. Та за </a:t>
            </a:r>
            <a:r>
              <a:rPr lang="ru-UA" sz="1200" dirty="0" err="1"/>
              <a:t>спеціалізацією</a:t>
            </a:r>
            <a:r>
              <a:rPr lang="ru-UA" sz="1200" dirty="0"/>
              <a:t> </a:t>
            </a:r>
            <a:r>
              <a:rPr lang="ru-UA" sz="1200" b="1" dirty="0"/>
              <a:t>«</a:t>
            </a:r>
            <a:r>
              <a:rPr lang="ru-UA" sz="1200" b="1" dirty="0" err="1"/>
              <a:t>Фізика</a:t>
            </a:r>
            <a:r>
              <a:rPr lang="ru-UA" sz="1200" b="1" dirty="0"/>
              <a:t> </a:t>
            </a:r>
            <a:r>
              <a:rPr lang="ru-UA" sz="1200" b="1" dirty="0" err="1"/>
              <a:t>наносистем</a:t>
            </a:r>
            <a:r>
              <a:rPr lang="ru-UA" sz="1200" b="1" dirty="0"/>
              <a:t>», </a:t>
            </a:r>
            <a:r>
              <a:rPr lang="ru-UA" sz="1200" dirty="0"/>
              <a:t>для </a:t>
            </a:r>
            <a:r>
              <a:rPr lang="ru-UA" sz="1200" dirty="0" err="1"/>
              <a:t>магістрів</a:t>
            </a:r>
            <a:r>
              <a:rPr lang="ru-UA" sz="1200"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p:nvPr/>
        </p:nvSpPr>
        <p:spPr>
          <a:xfrm>
            <a:off x="1892312" y="91082"/>
            <a:ext cx="5974562"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Основні напрями наукової роботи</a:t>
            </a:r>
            <a:endParaRPr sz="2400" cap="all"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sp>
        <p:nvSpPr>
          <p:cNvPr id="253" name="Google Shape;253;p36"/>
          <p:cNvSpPr txBox="1"/>
          <p:nvPr/>
        </p:nvSpPr>
        <p:spPr>
          <a:xfrm>
            <a:off x="457303" y="654669"/>
            <a:ext cx="3820229" cy="43239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dirty="0">
                <a:solidFill>
                  <a:srgbClr val="050505"/>
                </a:solidFill>
              </a:rPr>
              <a:t>Фізика напівпровідникових наносистем</a:t>
            </a:r>
            <a:endParaRPr b="1" dirty="0">
              <a:solidFill>
                <a:srgbClr val="050505"/>
              </a:solidFill>
            </a:endParaRPr>
          </a:p>
        </p:txBody>
      </p:sp>
      <p:sp>
        <p:nvSpPr>
          <p:cNvPr id="255" name="Google Shape;255;p36"/>
          <p:cNvSpPr txBox="1"/>
          <p:nvPr/>
        </p:nvSpPr>
        <p:spPr>
          <a:xfrm>
            <a:off x="5164850" y="645050"/>
            <a:ext cx="34020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dirty="0">
                <a:solidFill>
                  <a:srgbClr val="050505"/>
                </a:solidFill>
              </a:rPr>
              <a:t>Фізика вуглецевих наноструктур</a:t>
            </a:r>
            <a:endParaRPr b="1" dirty="0">
              <a:solidFill>
                <a:srgbClr val="050505"/>
              </a:solidFill>
            </a:endParaRPr>
          </a:p>
        </p:txBody>
      </p:sp>
      <p:grpSp>
        <p:nvGrpSpPr>
          <p:cNvPr id="2" name="Группа 1">
            <a:extLst>
              <a:ext uri="{FF2B5EF4-FFF2-40B4-BE49-F238E27FC236}">
                <a16:creationId xmlns:a16="http://schemas.microsoft.com/office/drawing/2014/main" id="{6B09F990-4F5F-4833-9567-2FC1785FFF98}"/>
              </a:ext>
            </a:extLst>
          </p:cNvPr>
          <p:cNvGrpSpPr/>
          <p:nvPr/>
        </p:nvGrpSpPr>
        <p:grpSpPr>
          <a:xfrm>
            <a:off x="62699" y="1096684"/>
            <a:ext cx="4509302" cy="2971621"/>
            <a:chOff x="39450" y="1383106"/>
            <a:chExt cx="4605503" cy="2957395"/>
          </a:xfrm>
        </p:grpSpPr>
        <p:pic>
          <p:nvPicPr>
            <p:cNvPr id="7" name="Picture 4">
              <a:extLst>
                <a:ext uri="{FF2B5EF4-FFF2-40B4-BE49-F238E27FC236}">
                  <a16:creationId xmlns:a16="http://schemas.microsoft.com/office/drawing/2014/main" id="{CB0D7099-25F4-445D-AD93-908726DCB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929" y="1676425"/>
              <a:ext cx="1113163" cy="1059696"/>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Рисунок 7">
              <a:extLst>
                <a:ext uri="{FF2B5EF4-FFF2-40B4-BE49-F238E27FC236}">
                  <a16:creationId xmlns:a16="http://schemas.microsoft.com/office/drawing/2014/main" id="{816B2BA4-1B2C-4859-A4BE-E03A35E67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6473" y="1677826"/>
              <a:ext cx="1616200" cy="940035"/>
            </a:xfrm>
            <a:prstGeom prst="rect">
              <a:avLst/>
            </a:prstGeom>
          </p:spPr>
        </p:pic>
        <p:pic>
          <p:nvPicPr>
            <p:cNvPr id="9" name="Picture 14" descr="fig Gray-scale PL">
              <a:extLst>
                <a:ext uri="{FF2B5EF4-FFF2-40B4-BE49-F238E27FC236}">
                  <a16:creationId xmlns:a16="http://schemas.microsoft.com/office/drawing/2014/main" id="{92D0AC89-69AC-4E75-B82E-D4790BACD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938" y="3026346"/>
              <a:ext cx="1860015" cy="131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a:extLst>
                <a:ext uri="{FF2B5EF4-FFF2-40B4-BE49-F238E27FC236}">
                  <a16:creationId xmlns:a16="http://schemas.microsoft.com/office/drawing/2014/main" id="{E0812712-ED3B-4978-BA06-57E82B876DC8}"/>
                </a:ext>
              </a:extLst>
            </p:cNvPr>
            <p:cNvSpPr txBox="1">
              <a:spLocks noChangeArrowheads="1"/>
            </p:cNvSpPr>
            <p:nvPr/>
          </p:nvSpPr>
          <p:spPr bwMode="auto">
            <a:xfrm>
              <a:off x="1446429" y="1437597"/>
              <a:ext cx="13340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uk-UA" sz="1050" b="1" dirty="0">
                  <a:solidFill>
                    <a:schemeClr val="bg1"/>
                  </a:solidFill>
                  <a:latin typeface="Times New Roman" panose="02020603050405020304" pitchFamily="18" charset="0"/>
                </a:rPr>
                <a:t>Квантові точки </a:t>
              </a:r>
              <a:r>
                <a:rPr lang="uk-UA" altLang="uk-UA" sz="1050" b="1" dirty="0" err="1">
                  <a:solidFill>
                    <a:schemeClr val="bg1"/>
                  </a:solidFill>
                  <a:latin typeface="Times New Roman" panose="02020603050405020304" pitchFamily="18" charset="0"/>
                </a:rPr>
                <a:t>Ge</a:t>
              </a:r>
              <a:endParaRPr lang="uk-UA" altLang="uk-UA" sz="1050" b="1" dirty="0">
                <a:solidFill>
                  <a:schemeClr val="bg1"/>
                </a:solidFill>
                <a:latin typeface="Times New Roman" panose="02020603050405020304" pitchFamily="18" charset="0"/>
              </a:endParaRPr>
            </a:p>
          </p:txBody>
        </p:sp>
        <p:sp>
          <p:nvSpPr>
            <p:cNvPr id="11" name="TextBox 10">
              <a:extLst>
                <a:ext uri="{FF2B5EF4-FFF2-40B4-BE49-F238E27FC236}">
                  <a16:creationId xmlns:a16="http://schemas.microsoft.com/office/drawing/2014/main" id="{E5588CA9-7895-43E4-891D-854DBEC8568D}"/>
                </a:ext>
              </a:extLst>
            </p:cNvPr>
            <p:cNvSpPr txBox="1">
              <a:spLocks noChangeArrowheads="1"/>
            </p:cNvSpPr>
            <p:nvPr/>
          </p:nvSpPr>
          <p:spPr bwMode="auto">
            <a:xfrm>
              <a:off x="43708" y="3227916"/>
              <a:ext cx="119776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050" b="1" dirty="0">
                  <a:solidFill>
                    <a:schemeClr val="bg1"/>
                  </a:solidFill>
                  <a:latin typeface="Times New Roman" panose="02020603050405020304" pitchFamily="18" charset="0"/>
                </a:rPr>
                <a:t>Фото-,</a:t>
              </a:r>
            </a:p>
            <a:p>
              <a:pPr algn="ctr" eaLnBrk="1" hangingPunct="1"/>
              <a:r>
                <a:rPr lang="uk-UA" altLang="uk-UA" sz="1050" b="1" dirty="0">
                  <a:solidFill>
                    <a:schemeClr val="bg1"/>
                  </a:solidFill>
                  <a:latin typeface="Times New Roman" panose="02020603050405020304" pitchFamily="18" charset="0"/>
                </a:rPr>
                <a:t>електро-,</a:t>
              </a:r>
            </a:p>
            <a:p>
              <a:pPr algn="ctr" eaLnBrk="1" hangingPunct="1"/>
              <a:r>
                <a:rPr lang="uk-UA" altLang="uk-UA" sz="1050" b="1" dirty="0" err="1">
                  <a:solidFill>
                    <a:schemeClr val="bg1"/>
                  </a:solidFill>
                  <a:latin typeface="Times New Roman" panose="02020603050405020304" pitchFamily="18" charset="0"/>
                </a:rPr>
                <a:t>теплопровдність</a:t>
              </a:r>
              <a:endParaRPr lang="uk-UA" altLang="uk-UA" sz="1050" b="1" dirty="0">
                <a:solidFill>
                  <a:schemeClr val="bg1"/>
                </a:solidFill>
                <a:latin typeface="Times New Roman" panose="02020603050405020304" pitchFamily="18" charset="0"/>
              </a:endParaRPr>
            </a:p>
            <a:p>
              <a:pPr algn="ctr" eaLnBrk="1" hangingPunct="1"/>
              <a:r>
                <a:rPr lang="uk-UA" altLang="uk-UA" sz="1050" b="1" dirty="0">
                  <a:solidFill>
                    <a:schemeClr val="bg1"/>
                  </a:solidFill>
                  <a:latin typeface="Times New Roman" panose="02020603050405020304" pitchFamily="18" charset="0"/>
                </a:rPr>
                <a:t>н/п наносистем</a:t>
              </a:r>
            </a:p>
          </p:txBody>
        </p:sp>
        <p:grpSp>
          <p:nvGrpSpPr>
            <p:cNvPr id="12" name="Группа 5">
              <a:extLst>
                <a:ext uri="{FF2B5EF4-FFF2-40B4-BE49-F238E27FC236}">
                  <a16:creationId xmlns:a16="http://schemas.microsoft.com/office/drawing/2014/main" id="{BABE9058-179E-48D5-9444-E97F4D0659C1}"/>
                </a:ext>
              </a:extLst>
            </p:cNvPr>
            <p:cNvGrpSpPr>
              <a:grpSpLocks/>
            </p:cNvGrpSpPr>
            <p:nvPr/>
          </p:nvGrpSpPr>
          <p:grpSpPr bwMode="auto">
            <a:xfrm>
              <a:off x="1192509" y="2771702"/>
              <a:ext cx="1769623" cy="1328973"/>
              <a:chOff x="607721" y="4701789"/>
              <a:chExt cx="3048558" cy="2118162"/>
            </a:xfrm>
          </p:grpSpPr>
          <p:pic>
            <p:nvPicPr>
              <p:cNvPr id="13" name="Picture 2">
                <a:extLst>
                  <a:ext uri="{FF2B5EF4-FFF2-40B4-BE49-F238E27FC236}">
                    <a16:creationId xmlns:a16="http://schemas.microsoft.com/office/drawing/2014/main" id="{BCED5EF3-FD29-482F-9CE0-32CC36835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21" y="5239678"/>
                <a:ext cx="3048558" cy="1580273"/>
              </a:xfrm>
              <a:prstGeom prst="rect">
                <a:avLst/>
              </a:prstGeom>
              <a:noFill/>
              <a:ln w="222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6">
                <a:extLst>
                  <a:ext uri="{FF2B5EF4-FFF2-40B4-BE49-F238E27FC236}">
                    <a16:creationId xmlns:a16="http://schemas.microsoft.com/office/drawing/2014/main" id="{C4C06324-F1DD-45FF-986F-B6746F3A0751}"/>
                  </a:ext>
                </a:extLst>
              </p:cNvPr>
              <p:cNvSpPr txBox="1">
                <a:spLocks noChangeArrowheads="1"/>
              </p:cNvSpPr>
              <p:nvPr/>
            </p:nvSpPr>
            <p:spPr bwMode="auto">
              <a:xfrm>
                <a:off x="1276218" y="4701789"/>
                <a:ext cx="1748593" cy="40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uk-UA" sz="1050" b="1" dirty="0">
                    <a:solidFill>
                      <a:schemeClr val="bg1"/>
                    </a:solidFill>
                    <a:latin typeface="Times New Roman" panose="02020603050405020304" pitchFamily="18" charset="0"/>
                  </a:rPr>
                  <a:t>Квантові ями</a:t>
                </a:r>
              </a:p>
            </p:txBody>
          </p:sp>
        </p:grpSp>
        <p:sp>
          <p:nvSpPr>
            <p:cNvPr id="15" name="TextBox 14">
              <a:extLst>
                <a:ext uri="{FF2B5EF4-FFF2-40B4-BE49-F238E27FC236}">
                  <a16:creationId xmlns:a16="http://schemas.microsoft.com/office/drawing/2014/main" id="{AA31AB3F-5A0B-4ACB-9044-1CBD7A8965C3}"/>
                </a:ext>
              </a:extLst>
            </p:cNvPr>
            <p:cNvSpPr txBox="1"/>
            <p:nvPr/>
          </p:nvSpPr>
          <p:spPr>
            <a:xfrm>
              <a:off x="2807312" y="2651465"/>
              <a:ext cx="1715035" cy="430887"/>
            </a:xfrm>
            <a:prstGeom prst="rect">
              <a:avLst/>
            </a:prstGeom>
            <a:noFill/>
          </p:spPr>
          <p:txBody>
            <a:bodyPr wrap="square">
              <a:spAutoFit/>
            </a:bodyPr>
            <a:lstStyle/>
            <a:p>
              <a:pPr algn="ctr" eaLnBrk="1" hangingPunct="1">
                <a:buFont typeface="Symbol" panose="05050102010706020507" pitchFamily="18" charset="2"/>
                <a:buNone/>
              </a:pPr>
              <a:r>
                <a:rPr lang="uk-UA" altLang="uk-UA" sz="1050" b="1" dirty="0">
                  <a:solidFill>
                    <a:schemeClr val="bg1"/>
                  </a:solidFill>
                  <a:latin typeface="Times New Roman" panose="02020603050405020304" pitchFamily="18" charset="0"/>
                </a:rPr>
                <a:t>Фотолюмінесценція</a:t>
              </a:r>
            </a:p>
            <a:p>
              <a:pPr algn="ctr" eaLnBrk="1" hangingPunct="1">
                <a:buFont typeface="Symbol" panose="05050102010706020507" pitchFamily="18" charset="2"/>
                <a:buNone/>
              </a:pPr>
              <a:r>
                <a:rPr lang="uk-UA" altLang="uk-UA" sz="1050" b="1" dirty="0">
                  <a:solidFill>
                    <a:schemeClr val="bg1"/>
                  </a:solidFill>
                  <a:latin typeface="Times New Roman" panose="02020603050405020304" pitchFamily="18" charset="0"/>
                </a:rPr>
                <a:t> квантових ям</a:t>
              </a:r>
            </a:p>
          </p:txBody>
        </p:sp>
        <p:pic>
          <p:nvPicPr>
            <p:cNvPr id="16" name="Picture 15" descr="Korotchenkov">
              <a:extLst>
                <a:ext uri="{FF2B5EF4-FFF2-40B4-BE49-F238E27FC236}">
                  <a16:creationId xmlns:a16="http://schemas.microsoft.com/office/drawing/2014/main" id="{C81BE65B-B067-4E65-B642-0C4590B2AD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198" y="1383106"/>
              <a:ext cx="1015021" cy="1353015"/>
            </a:xfrm>
            <a:prstGeom prst="rect">
              <a:avLst/>
            </a:prstGeom>
            <a:noFill/>
            <a:ln w="1270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139AB01-7C34-47F2-B6FD-8D6DF592792A}"/>
                </a:ext>
              </a:extLst>
            </p:cNvPr>
            <p:cNvSpPr>
              <a:spLocks noChangeArrowheads="1"/>
            </p:cNvSpPr>
            <p:nvPr/>
          </p:nvSpPr>
          <p:spPr bwMode="auto">
            <a:xfrm>
              <a:off x="39450" y="2681876"/>
              <a:ext cx="1497933" cy="461665"/>
            </a:xfrm>
            <a:prstGeom prst="rect">
              <a:avLst/>
            </a:prstGeom>
            <a:noFill/>
            <a:ln w="158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200" b="1" dirty="0">
                  <a:solidFill>
                    <a:schemeClr val="bg1"/>
                  </a:solidFill>
                  <a:latin typeface="Times New Roman" panose="02020603050405020304" pitchFamily="18" charset="0"/>
                </a:rPr>
                <a:t>Проф. </a:t>
              </a:r>
              <a:r>
                <a:rPr lang="uk-UA" altLang="uk-UA" sz="1200" b="1" dirty="0" err="1">
                  <a:solidFill>
                    <a:schemeClr val="bg1"/>
                  </a:solidFill>
                  <a:latin typeface="Times New Roman" panose="02020603050405020304" pitchFamily="18" charset="0"/>
                </a:rPr>
                <a:t>Коротченков</a:t>
              </a:r>
              <a:r>
                <a:rPr lang="uk-UA" altLang="uk-UA" sz="1200" b="1" dirty="0">
                  <a:solidFill>
                    <a:schemeClr val="bg1"/>
                  </a:solidFill>
                  <a:latin typeface="Times New Roman" panose="02020603050405020304" pitchFamily="18" charset="0"/>
                </a:rPr>
                <a:t> О.О.</a:t>
              </a:r>
            </a:p>
          </p:txBody>
        </p:sp>
        <p:sp>
          <p:nvSpPr>
            <p:cNvPr id="19" name="TextBox 10">
              <a:extLst>
                <a:ext uri="{FF2B5EF4-FFF2-40B4-BE49-F238E27FC236}">
                  <a16:creationId xmlns:a16="http://schemas.microsoft.com/office/drawing/2014/main" id="{0388135F-A502-4208-8940-5E490BA2BD2E}"/>
                </a:ext>
              </a:extLst>
            </p:cNvPr>
            <p:cNvSpPr txBox="1">
              <a:spLocks noChangeArrowheads="1"/>
            </p:cNvSpPr>
            <p:nvPr/>
          </p:nvSpPr>
          <p:spPr bwMode="auto">
            <a:xfrm>
              <a:off x="3327168" y="1451284"/>
              <a:ext cx="47481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uk-UA" sz="1050" b="1" dirty="0">
                  <a:solidFill>
                    <a:schemeClr val="bg1"/>
                  </a:solidFill>
                  <a:latin typeface="Times New Roman" panose="02020603050405020304" pitchFamily="18" charset="0"/>
                </a:rPr>
                <a:t>Чіпи</a:t>
              </a:r>
            </a:p>
          </p:txBody>
        </p:sp>
      </p:grpSp>
      <p:grpSp>
        <p:nvGrpSpPr>
          <p:cNvPr id="3" name="Группа 2">
            <a:extLst>
              <a:ext uri="{FF2B5EF4-FFF2-40B4-BE49-F238E27FC236}">
                <a16:creationId xmlns:a16="http://schemas.microsoft.com/office/drawing/2014/main" id="{52B802DF-4DB6-446E-87E8-8AB0535616ED}"/>
              </a:ext>
            </a:extLst>
          </p:cNvPr>
          <p:cNvGrpSpPr/>
          <p:nvPr/>
        </p:nvGrpSpPr>
        <p:grpSpPr>
          <a:xfrm>
            <a:off x="4643483" y="1268323"/>
            <a:ext cx="4075995" cy="2730642"/>
            <a:chOff x="4514842" y="1295230"/>
            <a:chExt cx="4643921" cy="2878550"/>
          </a:xfrm>
        </p:grpSpPr>
        <p:sp>
          <p:nvSpPr>
            <p:cNvPr id="21" name="TextBox 10">
              <a:extLst>
                <a:ext uri="{FF2B5EF4-FFF2-40B4-BE49-F238E27FC236}">
                  <a16:creationId xmlns:a16="http://schemas.microsoft.com/office/drawing/2014/main" id="{900DDE4B-A2A8-4B8E-8539-F3EF75027A55}"/>
                </a:ext>
              </a:extLst>
            </p:cNvPr>
            <p:cNvSpPr txBox="1">
              <a:spLocks noChangeArrowheads="1"/>
            </p:cNvSpPr>
            <p:nvPr/>
          </p:nvSpPr>
          <p:spPr bwMode="auto">
            <a:xfrm>
              <a:off x="6136791" y="1295230"/>
              <a:ext cx="6415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uk-UA" sz="1050" b="1" dirty="0">
                  <a:solidFill>
                    <a:schemeClr val="bg1"/>
                  </a:solidFill>
                  <a:latin typeface="Times New Roman" panose="02020603050405020304" pitchFamily="18" charset="0"/>
                </a:rPr>
                <a:t>Графен</a:t>
              </a:r>
            </a:p>
          </p:txBody>
        </p:sp>
        <p:sp>
          <p:nvSpPr>
            <p:cNvPr id="22" name="TextBox 21">
              <a:extLst>
                <a:ext uri="{FF2B5EF4-FFF2-40B4-BE49-F238E27FC236}">
                  <a16:creationId xmlns:a16="http://schemas.microsoft.com/office/drawing/2014/main" id="{122B9C1A-043E-44E9-A076-3382DA3A8948}"/>
                </a:ext>
              </a:extLst>
            </p:cNvPr>
            <p:cNvSpPr txBox="1"/>
            <p:nvPr/>
          </p:nvSpPr>
          <p:spPr>
            <a:xfrm>
              <a:off x="7443728" y="2549331"/>
              <a:ext cx="1715035" cy="253916"/>
            </a:xfrm>
            <a:prstGeom prst="rect">
              <a:avLst/>
            </a:prstGeom>
            <a:noFill/>
          </p:spPr>
          <p:txBody>
            <a:bodyPr wrap="square">
              <a:spAutoFit/>
            </a:bodyPr>
            <a:lstStyle/>
            <a:p>
              <a:pPr algn="ctr" eaLnBrk="1" hangingPunct="1">
                <a:buFont typeface="Symbol" panose="05050102010706020507" pitchFamily="18" charset="2"/>
                <a:buNone/>
              </a:pPr>
              <a:r>
                <a:rPr lang="uk-UA" altLang="uk-UA" sz="1050" b="1" dirty="0">
                  <a:solidFill>
                    <a:schemeClr val="bg1"/>
                  </a:solidFill>
                  <a:latin typeface="Times New Roman" panose="02020603050405020304" pitchFamily="18" charset="0"/>
                </a:rPr>
                <a:t>Синтез нанокомпозитів</a:t>
              </a:r>
            </a:p>
          </p:txBody>
        </p:sp>
        <p:sp>
          <p:nvSpPr>
            <p:cNvPr id="23" name="Rectangle 16">
              <a:extLst>
                <a:ext uri="{FF2B5EF4-FFF2-40B4-BE49-F238E27FC236}">
                  <a16:creationId xmlns:a16="http://schemas.microsoft.com/office/drawing/2014/main" id="{E60F1977-CB71-47DA-B03C-0237AC830DF0}"/>
                </a:ext>
              </a:extLst>
            </p:cNvPr>
            <p:cNvSpPr>
              <a:spLocks noChangeArrowheads="1"/>
            </p:cNvSpPr>
            <p:nvPr/>
          </p:nvSpPr>
          <p:spPr bwMode="auto">
            <a:xfrm>
              <a:off x="4514842" y="2568714"/>
              <a:ext cx="1497933" cy="461665"/>
            </a:xfrm>
            <a:prstGeom prst="rect">
              <a:avLst/>
            </a:prstGeom>
            <a:noFill/>
            <a:ln w="158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200" b="1" dirty="0">
                  <a:solidFill>
                    <a:schemeClr val="bg1"/>
                  </a:solidFill>
                  <a:latin typeface="Times New Roman" panose="02020603050405020304" pitchFamily="18" charset="0"/>
                </a:rPr>
                <a:t>Проф.</a:t>
              </a:r>
            </a:p>
            <a:p>
              <a:pPr algn="ctr" eaLnBrk="1" hangingPunct="1"/>
              <a:r>
                <a:rPr lang="uk-UA" altLang="uk-UA" sz="1200" b="1" dirty="0">
                  <a:solidFill>
                    <a:schemeClr val="bg1"/>
                  </a:solidFill>
                  <a:latin typeface="Times New Roman" panose="02020603050405020304" pitchFamily="18" charset="0"/>
                </a:rPr>
                <a:t> Мацуй Л.Ю.</a:t>
              </a:r>
            </a:p>
          </p:txBody>
        </p:sp>
        <p:pic>
          <p:nvPicPr>
            <p:cNvPr id="25" name="Picture 8" descr="matzui">
              <a:extLst>
                <a:ext uri="{FF2B5EF4-FFF2-40B4-BE49-F238E27FC236}">
                  <a16:creationId xmlns:a16="http://schemas.microsoft.com/office/drawing/2014/main" id="{E081F5EC-BA0F-49D3-97E4-7EFB4ADADF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9181" y="1296976"/>
              <a:ext cx="1105160" cy="1327473"/>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2" descr="funcars_1">
              <a:extLst>
                <a:ext uri="{FF2B5EF4-FFF2-40B4-BE49-F238E27FC236}">
                  <a16:creationId xmlns:a16="http://schemas.microsoft.com/office/drawing/2014/main" id="{8610E9C8-BEBB-4447-83DE-7125EF640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2239" y="1568904"/>
              <a:ext cx="1867727" cy="92917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7" name="TextBox 10">
              <a:extLst>
                <a:ext uri="{FF2B5EF4-FFF2-40B4-BE49-F238E27FC236}">
                  <a16:creationId xmlns:a16="http://schemas.microsoft.com/office/drawing/2014/main" id="{55FA63A2-883C-4284-A4DD-13573D22183D}"/>
                </a:ext>
              </a:extLst>
            </p:cNvPr>
            <p:cNvSpPr txBox="1">
              <a:spLocks noChangeArrowheads="1"/>
            </p:cNvSpPr>
            <p:nvPr/>
          </p:nvSpPr>
          <p:spPr bwMode="auto">
            <a:xfrm>
              <a:off x="7324187" y="1308917"/>
              <a:ext cx="15937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uk-UA" sz="1050" b="1" dirty="0">
                  <a:solidFill>
                    <a:schemeClr val="bg1"/>
                  </a:solidFill>
                  <a:latin typeface="Times New Roman" panose="02020603050405020304" pitchFamily="18" charset="0"/>
                </a:rPr>
                <a:t>Вуглецеві нанотрубки</a:t>
              </a:r>
            </a:p>
          </p:txBody>
        </p:sp>
        <p:pic>
          <p:nvPicPr>
            <p:cNvPr id="28" name="Picture 12" descr="Графен — тончайший слой графита толщиной в одну молекулу (изображения с сайтов www.spiegel.de и grendel.ph.man.ac.uk)">
              <a:extLst>
                <a:ext uri="{FF2B5EF4-FFF2-40B4-BE49-F238E27FC236}">
                  <a16:creationId xmlns:a16="http://schemas.microsoft.com/office/drawing/2014/main" id="{1BB494E8-524B-4B77-86B4-0CF239FCD425}"/>
                </a:ext>
              </a:extLst>
            </p:cNvPr>
            <p:cNvPicPr>
              <a:picLocks noChangeAspect="1" noChangeArrowheads="1"/>
            </p:cNvPicPr>
            <p:nvPr/>
          </p:nvPicPr>
          <p:blipFill>
            <a:blip r:embed="rId10">
              <a:lum contrast="26000"/>
              <a:extLst>
                <a:ext uri="{28A0092B-C50C-407E-A947-70E740481C1C}">
                  <a14:useLocalDpi xmlns:a14="http://schemas.microsoft.com/office/drawing/2010/main" val="0"/>
                </a:ext>
              </a:extLst>
            </a:blip>
            <a:srcRect/>
            <a:stretch>
              <a:fillRect/>
            </a:stretch>
          </p:blipFill>
          <p:spPr bwMode="auto">
            <a:xfrm>
              <a:off x="5923785" y="1574516"/>
              <a:ext cx="1057261" cy="948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7" descr="i?id=165572781-57-72&amp;n=21">
              <a:extLst>
                <a:ext uri="{FF2B5EF4-FFF2-40B4-BE49-F238E27FC236}">
                  <a16:creationId xmlns:a16="http://schemas.microsoft.com/office/drawing/2014/main" id="{9165C2DD-1699-45A1-875E-B835882373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V="1">
              <a:off x="5999633" y="2795726"/>
              <a:ext cx="1560846" cy="100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0">
              <a:extLst>
                <a:ext uri="{FF2B5EF4-FFF2-40B4-BE49-F238E27FC236}">
                  <a16:creationId xmlns:a16="http://schemas.microsoft.com/office/drawing/2014/main" id="{2994D764-4C5B-4A49-8E5B-7403DE114C0C}"/>
                </a:ext>
              </a:extLst>
            </p:cNvPr>
            <p:cNvSpPr txBox="1">
              <a:spLocks noChangeArrowheads="1"/>
            </p:cNvSpPr>
            <p:nvPr/>
          </p:nvSpPr>
          <p:spPr bwMode="auto">
            <a:xfrm>
              <a:off x="5765815" y="2545631"/>
              <a:ext cx="185820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k-UA" altLang="uk-UA" sz="1050" b="1" dirty="0">
                  <a:solidFill>
                    <a:schemeClr val="bg1"/>
                  </a:solidFill>
                  <a:latin typeface="Times New Roman" panose="02020603050405020304" pitchFamily="18" charset="0"/>
                </a:rPr>
                <a:t>Модифікація наноструктур</a:t>
              </a:r>
            </a:p>
          </p:txBody>
        </p:sp>
        <p:pic>
          <p:nvPicPr>
            <p:cNvPr id="31" name="Рисунок 6" descr="131217143940 copy">
              <a:extLst>
                <a:ext uri="{FF2B5EF4-FFF2-40B4-BE49-F238E27FC236}">
                  <a16:creationId xmlns:a16="http://schemas.microsoft.com/office/drawing/2014/main" id="{27A9D3BE-D2AE-460F-91EF-1152B0657E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7218" y="2777922"/>
              <a:ext cx="1255618" cy="10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0">
              <a:extLst>
                <a:ext uri="{FF2B5EF4-FFF2-40B4-BE49-F238E27FC236}">
                  <a16:creationId xmlns:a16="http://schemas.microsoft.com/office/drawing/2014/main" id="{74F4C84F-9D8A-447C-AED1-700B960322B9}"/>
                </a:ext>
              </a:extLst>
            </p:cNvPr>
            <p:cNvSpPr txBox="1">
              <a:spLocks noChangeArrowheads="1"/>
            </p:cNvSpPr>
            <p:nvPr/>
          </p:nvSpPr>
          <p:spPr bwMode="auto">
            <a:xfrm>
              <a:off x="4527984" y="2950368"/>
              <a:ext cx="1511953" cy="122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050" b="1" dirty="0">
                  <a:solidFill>
                    <a:schemeClr val="bg1"/>
                  </a:solidFill>
                  <a:latin typeface="Times New Roman" panose="02020603050405020304" pitchFamily="18" charset="0"/>
                </a:rPr>
                <a:t>Керування</a:t>
              </a:r>
            </a:p>
            <a:p>
              <a:pPr algn="ctr" eaLnBrk="1" hangingPunct="1"/>
              <a:r>
                <a:rPr lang="uk-UA" altLang="uk-UA" sz="1050" b="1" dirty="0">
                  <a:solidFill>
                    <a:schemeClr val="bg1"/>
                  </a:solidFill>
                  <a:latin typeface="Times New Roman" panose="02020603050405020304" pitchFamily="18" charset="0"/>
                </a:rPr>
                <a:t>електродинамічними,</a:t>
              </a:r>
            </a:p>
            <a:p>
              <a:pPr algn="ctr" eaLnBrk="1" hangingPunct="1"/>
              <a:r>
                <a:rPr lang="uk-UA" altLang="uk-UA" sz="1050" b="1" dirty="0">
                  <a:solidFill>
                    <a:schemeClr val="bg1"/>
                  </a:solidFill>
                  <a:latin typeface="Times New Roman" panose="02020603050405020304" pitchFamily="18" charset="0"/>
                </a:rPr>
                <a:t>магнітними,</a:t>
              </a:r>
            </a:p>
            <a:p>
              <a:pPr algn="ctr" eaLnBrk="1" hangingPunct="1"/>
              <a:r>
                <a:rPr lang="uk-UA" altLang="uk-UA" sz="1050" b="1" dirty="0">
                  <a:solidFill>
                    <a:schemeClr val="bg1"/>
                  </a:solidFill>
                  <a:latin typeface="Times New Roman" panose="02020603050405020304" pitchFamily="18" charset="0"/>
                </a:rPr>
                <a:t>тепловими</a:t>
              </a:r>
            </a:p>
            <a:p>
              <a:pPr algn="ctr" eaLnBrk="1" hangingPunct="1"/>
              <a:r>
                <a:rPr lang="uk-UA" altLang="uk-UA" sz="1050" b="1" dirty="0">
                  <a:solidFill>
                    <a:schemeClr val="bg1"/>
                  </a:solidFill>
                  <a:latin typeface="Times New Roman" panose="02020603050405020304" pitchFamily="18" charset="0"/>
                </a:rPr>
                <a:t>параметрами</a:t>
              </a:r>
            </a:p>
            <a:p>
              <a:pPr algn="ctr" eaLnBrk="1" hangingPunct="1"/>
              <a:r>
                <a:rPr lang="uk-UA" altLang="uk-UA" sz="1050" b="1" dirty="0">
                  <a:solidFill>
                    <a:schemeClr val="bg1"/>
                  </a:solidFill>
                  <a:latin typeface="Times New Roman" panose="02020603050405020304" pitchFamily="18" charset="0"/>
                </a:rPr>
                <a:t>нанокомпозитів</a:t>
              </a:r>
            </a:p>
            <a:p>
              <a:pPr algn="ctr" eaLnBrk="1" hangingPunct="1"/>
              <a:endParaRPr lang="uk-UA" altLang="uk-UA" sz="1050" b="1" dirty="0">
                <a:solidFill>
                  <a:schemeClr val="bg1"/>
                </a:solidFill>
                <a:latin typeface="Times New Roman" panose="02020603050405020304" pitchFamily="18" charset="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p:nvPr/>
        </p:nvSpPr>
        <p:spPr>
          <a:xfrm>
            <a:off x="342867" y="389072"/>
            <a:ext cx="398116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dirty="0">
                <a:solidFill>
                  <a:srgbClr val="050505"/>
                </a:solidFill>
              </a:rPr>
              <a:t>Вплив ультразвуку на процеси в напівпровідниках</a:t>
            </a:r>
            <a:endParaRPr b="1" dirty="0">
              <a:solidFill>
                <a:srgbClr val="050505"/>
              </a:solidFill>
            </a:endParaRPr>
          </a:p>
        </p:txBody>
      </p:sp>
      <p:sp>
        <p:nvSpPr>
          <p:cNvPr id="263" name="Google Shape;263;p37"/>
          <p:cNvSpPr txBox="1"/>
          <p:nvPr/>
        </p:nvSpPr>
        <p:spPr>
          <a:xfrm>
            <a:off x="5019543" y="383438"/>
            <a:ext cx="34968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solidFill>
                  <a:srgbClr val="050505"/>
                </a:solidFill>
              </a:rPr>
              <a:t>Рентгенівська дифрактометрія конденсованих систем</a:t>
            </a:r>
            <a:endParaRPr b="1">
              <a:solidFill>
                <a:srgbClr val="050505"/>
              </a:solidFill>
            </a:endParaRPr>
          </a:p>
        </p:txBody>
      </p:sp>
      <p:grpSp>
        <p:nvGrpSpPr>
          <p:cNvPr id="2" name="Группа 1">
            <a:extLst>
              <a:ext uri="{FF2B5EF4-FFF2-40B4-BE49-F238E27FC236}">
                <a16:creationId xmlns:a16="http://schemas.microsoft.com/office/drawing/2014/main" id="{67AC3609-E523-4D08-B65C-058857DE1E40}"/>
              </a:ext>
            </a:extLst>
          </p:cNvPr>
          <p:cNvGrpSpPr/>
          <p:nvPr/>
        </p:nvGrpSpPr>
        <p:grpSpPr>
          <a:xfrm>
            <a:off x="213341" y="1250328"/>
            <a:ext cx="4090225" cy="2382809"/>
            <a:chOff x="-27724" y="4161167"/>
            <a:chExt cx="4470208" cy="2629707"/>
          </a:xfrm>
        </p:grpSpPr>
        <p:sp>
          <p:nvSpPr>
            <p:cNvPr id="6" name="TextBox 10">
              <a:extLst>
                <a:ext uri="{FF2B5EF4-FFF2-40B4-BE49-F238E27FC236}">
                  <a16:creationId xmlns:a16="http://schemas.microsoft.com/office/drawing/2014/main" id="{B49783E4-B760-41FD-9F8E-114EDFC830EC}"/>
                </a:ext>
              </a:extLst>
            </p:cNvPr>
            <p:cNvSpPr txBox="1">
              <a:spLocks noChangeArrowheads="1"/>
            </p:cNvSpPr>
            <p:nvPr/>
          </p:nvSpPr>
          <p:spPr bwMode="auto">
            <a:xfrm>
              <a:off x="-27724" y="5729045"/>
              <a:ext cx="157238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050" b="1" dirty="0">
                  <a:solidFill>
                    <a:schemeClr val="bg1"/>
                  </a:solidFill>
                  <a:latin typeface="Times New Roman" panose="02020603050405020304" pitchFamily="18" charset="0"/>
                </a:rPr>
                <a:t>Керування</a:t>
              </a:r>
            </a:p>
            <a:p>
              <a:pPr algn="ctr" eaLnBrk="1" hangingPunct="1"/>
              <a:r>
                <a:rPr lang="uk-UA" altLang="uk-UA" sz="1050" b="1" dirty="0">
                  <a:solidFill>
                    <a:schemeClr val="bg1"/>
                  </a:solidFill>
                  <a:latin typeface="Times New Roman" panose="02020603050405020304" pitchFamily="18" charset="0"/>
                </a:rPr>
                <a:t>фізичними</a:t>
              </a:r>
            </a:p>
            <a:p>
              <a:pPr algn="ctr" eaLnBrk="1" hangingPunct="1"/>
              <a:r>
                <a:rPr lang="uk-UA" altLang="uk-UA" sz="1050" b="1" dirty="0">
                  <a:solidFill>
                    <a:schemeClr val="bg1"/>
                  </a:solidFill>
                  <a:latin typeface="Times New Roman" panose="02020603050405020304" pitchFamily="18" charset="0"/>
                </a:rPr>
                <a:t>характеристиками</a:t>
              </a:r>
            </a:p>
            <a:p>
              <a:pPr algn="ctr" eaLnBrk="1" hangingPunct="1"/>
              <a:r>
                <a:rPr lang="uk-UA" altLang="uk-UA" sz="1050" b="1" dirty="0">
                  <a:solidFill>
                    <a:schemeClr val="bg1"/>
                  </a:solidFill>
                  <a:latin typeface="Times New Roman" panose="02020603050405020304" pitchFamily="18" charset="0"/>
                </a:rPr>
                <a:t>н/п приладів</a:t>
              </a:r>
            </a:p>
            <a:p>
              <a:pPr algn="ctr" eaLnBrk="1" hangingPunct="1"/>
              <a:r>
                <a:rPr lang="uk-UA" altLang="uk-UA" sz="1050" b="1" dirty="0">
                  <a:solidFill>
                    <a:schemeClr val="bg1"/>
                  </a:solidFill>
                  <a:latin typeface="Times New Roman" panose="02020603050405020304" pitchFamily="18" charset="0"/>
                </a:rPr>
                <a:t>за допомогою ультразвуку</a:t>
              </a:r>
            </a:p>
          </p:txBody>
        </p:sp>
        <p:sp>
          <p:nvSpPr>
            <p:cNvPr id="7" name="Rectangle 16">
              <a:extLst>
                <a:ext uri="{FF2B5EF4-FFF2-40B4-BE49-F238E27FC236}">
                  <a16:creationId xmlns:a16="http://schemas.microsoft.com/office/drawing/2014/main" id="{1104B116-DE12-48E4-87FA-6AAF6C862936}"/>
                </a:ext>
              </a:extLst>
            </p:cNvPr>
            <p:cNvSpPr>
              <a:spLocks noChangeArrowheads="1"/>
            </p:cNvSpPr>
            <p:nvPr/>
          </p:nvSpPr>
          <p:spPr bwMode="auto">
            <a:xfrm>
              <a:off x="-1153" y="5321646"/>
              <a:ext cx="1497933" cy="461665"/>
            </a:xfrm>
            <a:prstGeom prst="rect">
              <a:avLst/>
            </a:prstGeom>
            <a:noFill/>
            <a:ln w="158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200" b="1" dirty="0">
                  <a:solidFill>
                    <a:schemeClr val="bg1"/>
                  </a:solidFill>
                  <a:latin typeface="Times New Roman" panose="02020603050405020304" pitchFamily="18" charset="0"/>
                </a:rPr>
                <a:t>Проф. </a:t>
              </a:r>
            </a:p>
            <a:p>
              <a:pPr algn="ctr" eaLnBrk="1" hangingPunct="1"/>
              <a:r>
                <a:rPr lang="uk-UA" altLang="uk-UA" sz="1200" b="1" dirty="0" err="1">
                  <a:solidFill>
                    <a:schemeClr val="bg1"/>
                  </a:solidFill>
                  <a:latin typeface="Times New Roman" panose="02020603050405020304" pitchFamily="18" charset="0"/>
                </a:rPr>
                <a:t>Оліх</a:t>
              </a:r>
              <a:r>
                <a:rPr lang="uk-UA" altLang="uk-UA" sz="1200" b="1" dirty="0">
                  <a:solidFill>
                    <a:schemeClr val="bg1"/>
                  </a:solidFill>
                  <a:latin typeface="Times New Roman" panose="02020603050405020304" pitchFamily="18" charset="0"/>
                </a:rPr>
                <a:t> О.Я.</a:t>
              </a:r>
            </a:p>
          </p:txBody>
        </p:sp>
        <p:pic>
          <p:nvPicPr>
            <p:cNvPr id="8" name="Рисунок 7">
              <a:extLst>
                <a:ext uri="{FF2B5EF4-FFF2-40B4-BE49-F238E27FC236}">
                  <a16:creationId xmlns:a16="http://schemas.microsoft.com/office/drawing/2014/main" id="{3AB7A218-378F-4A18-BE8A-F399E68A11A1}"/>
                </a:ext>
              </a:extLst>
            </p:cNvPr>
            <p:cNvPicPr>
              <a:picLocks noChangeAspect="1"/>
            </p:cNvPicPr>
            <p:nvPr/>
          </p:nvPicPr>
          <p:blipFill>
            <a:blip r:embed="rId3"/>
            <a:stretch>
              <a:fillRect/>
            </a:stretch>
          </p:blipFill>
          <p:spPr>
            <a:xfrm>
              <a:off x="1384061" y="4161167"/>
              <a:ext cx="3058423" cy="2153522"/>
            </a:xfrm>
            <a:prstGeom prst="rect">
              <a:avLst/>
            </a:prstGeom>
          </p:spPr>
        </p:pic>
        <p:pic>
          <p:nvPicPr>
            <p:cNvPr id="9" name="Рисунок 50" descr="olikh_foto.eps">
              <a:extLst>
                <a:ext uri="{FF2B5EF4-FFF2-40B4-BE49-F238E27FC236}">
                  <a16:creationId xmlns:a16="http://schemas.microsoft.com/office/drawing/2014/main" id="{14580FAA-26A3-4E80-A505-43B8CA53DD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904" y="4188280"/>
              <a:ext cx="995599" cy="1155459"/>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 name="Группа 2">
            <a:extLst>
              <a:ext uri="{FF2B5EF4-FFF2-40B4-BE49-F238E27FC236}">
                <a16:creationId xmlns:a16="http://schemas.microsoft.com/office/drawing/2014/main" id="{99908802-BAEF-4557-B9ED-36E56D3CED37}"/>
              </a:ext>
            </a:extLst>
          </p:cNvPr>
          <p:cNvGrpSpPr/>
          <p:nvPr/>
        </p:nvGrpSpPr>
        <p:grpSpPr>
          <a:xfrm>
            <a:off x="4344488" y="1074383"/>
            <a:ext cx="4356847" cy="2873258"/>
            <a:chOff x="4509706" y="3952210"/>
            <a:chExt cx="4491081" cy="2948967"/>
          </a:xfrm>
        </p:grpSpPr>
        <p:sp>
          <p:nvSpPr>
            <p:cNvPr id="11" name="TextBox 10">
              <a:extLst>
                <a:ext uri="{FF2B5EF4-FFF2-40B4-BE49-F238E27FC236}">
                  <a16:creationId xmlns:a16="http://schemas.microsoft.com/office/drawing/2014/main" id="{08F2A78A-4D3E-486D-ADE0-0E73DA2B3C72}"/>
                </a:ext>
              </a:extLst>
            </p:cNvPr>
            <p:cNvSpPr txBox="1">
              <a:spLocks noChangeArrowheads="1"/>
            </p:cNvSpPr>
            <p:nvPr/>
          </p:nvSpPr>
          <p:spPr bwMode="auto">
            <a:xfrm>
              <a:off x="5690838" y="3952210"/>
              <a:ext cx="15167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050" b="1" dirty="0" err="1">
                  <a:solidFill>
                    <a:schemeClr val="bg1"/>
                  </a:solidFill>
                  <a:latin typeface="Times New Roman" panose="02020603050405020304" pitchFamily="18" charset="0"/>
                </a:rPr>
                <a:t>Чотириколовий</a:t>
              </a:r>
              <a:endParaRPr lang="uk-UA" altLang="uk-UA" sz="1050" b="1" dirty="0">
                <a:solidFill>
                  <a:schemeClr val="bg1"/>
                </a:solidFill>
                <a:latin typeface="Times New Roman" panose="02020603050405020304" pitchFamily="18" charset="0"/>
              </a:endParaRPr>
            </a:p>
            <a:p>
              <a:pPr algn="ctr" eaLnBrk="1" hangingPunct="1"/>
              <a:r>
                <a:rPr lang="uk-UA" altLang="uk-UA" sz="1050" b="1" dirty="0">
                  <a:solidFill>
                    <a:schemeClr val="bg1"/>
                  </a:solidFill>
                  <a:latin typeface="Times New Roman" panose="02020603050405020304" pitchFamily="18" charset="0"/>
                </a:rPr>
                <a:t>гоніометр в </a:t>
              </a:r>
              <a:r>
                <a:rPr lang="uk-UA" altLang="uk-UA" sz="1050" b="1" dirty="0" err="1">
                  <a:solidFill>
                    <a:schemeClr val="bg1"/>
                  </a:solidFill>
                  <a:latin typeface="Times New Roman" panose="02020603050405020304" pitchFamily="18" charset="0"/>
                </a:rPr>
                <a:t>диапазоні</a:t>
              </a:r>
              <a:endParaRPr lang="uk-UA" altLang="uk-UA" sz="1050" b="1" dirty="0">
                <a:solidFill>
                  <a:schemeClr val="bg1"/>
                </a:solidFill>
                <a:latin typeface="Times New Roman" panose="02020603050405020304" pitchFamily="18" charset="0"/>
              </a:endParaRPr>
            </a:p>
            <a:p>
              <a:pPr algn="ctr" eaLnBrk="1" hangingPunct="1"/>
              <a:r>
                <a:rPr lang="uk-UA" altLang="uk-UA" sz="1050" b="1" dirty="0">
                  <a:solidFill>
                    <a:schemeClr val="bg1"/>
                  </a:solidFill>
                  <a:latin typeface="Times New Roman" panose="02020603050405020304" pitchFamily="18" charset="0"/>
                </a:rPr>
                <a:t>Т = 100 – 300 К</a:t>
              </a:r>
            </a:p>
            <a:p>
              <a:pPr eaLnBrk="1" hangingPunct="1"/>
              <a:endParaRPr lang="uk-UA" altLang="uk-UA" sz="1050" b="1" dirty="0">
                <a:solidFill>
                  <a:schemeClr val="bg1"/>
                </a:solidFill>
                <a:latin typeface="Times New Roman" panose="02020603050405020304" pitchFamily="18" charset="0"/>
              </a:endParaRPr>
            </a:p>
          </p:txBody>
        </p:sp>
        <p:sp>
          <p:nvSpPr>
            <p:cNvPr id="12" name="TextBox 10">
              <a:extLst>
                <a:ext uri="{FF2B5EF4-FFF2-40B4-BE49-F238E27FC236}">
                  <a16:creationId xmlns:a16="http://schemas.microsoft.com/office/drawing/2014/main" id="{14A6DC82-6806-454C-B087-CCAA0635FF23}"/>
                </a:ext>
              </a:extLst>
            </p:cNvPr>
            <p:cNvSpPr txBox="1">
              <a:spLocks noChangeArrowheads="1"/>
            </p:cNvSpPr>
            <p:nvPr/>
          </p:nvSpPr>
          <p:spPr bwMode="auto">
            <a:xfrm>
              <a:off x="4620681" y="5677765"/>
              <a:ext cx="1404552" cy="122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050" b="1" dirty="0">
                  <a:solidFill>
                    <a:schemeClr val="bg1"/>
                  </a:solidFill>
                  <a:latin typeface="Times New Roman" panose="02020603050405020304" pitchFamily="18" charset="0"/>
                </a:rPr>
                <a:t>Динаміка </a:t>
              </a:r>
            </a:p>
            <a:p>
              <a:pPr algn="ctr" eaLnBrk="1" hangingPunct="1"/>
              <a:r>
                <a:rPr lang="uk-UA" altLang="uk-UA" sz="1050" b="1" dirty="0">
                  <a:solidFill>
                    <a:schemeClr val="bg1"/>
                  </a:solidFill>
                  <a:latin typeface="Times New Roman" panose="02020603050405020304" pitchFamily="18" charset="0"/>
                </a:rPr>
                <a:t>структурних</a:t>
              </a:r>
            </a:p>
            <a:p>
              <a:pPr algn="ctr" eaLnBrk="1" hangingPunct="1"/>
              <a:r>
                <a:rPr lang="uk-UA" altLang="uk-UA" sz="1050" b="1" dirty="0">
                  <a:solidFill>
                    <a:schemeClr val="bg1"/>
                  </a:solidFill>
                  <a:latin typeface="Times New Roman" panose="02020603050405020304" pitchFamily="18" charset="0"/>
                </a:rPr>
                <a:t>фазових переходів в</a:t>
              </a:r>
            </a:p>
            <a:p>
              <a:pPr algn="ctr" eaLnBrk="1" hangingPunct="1"/>
              <a:r>
                <a:rPr lang="uk-UA" altLang="uk-UA" sz="1050" b="1" dirty="0">
                  <a:solidFill>
                    <a:schemeClr val="bg1"/>
                  </a:solidFill>
                  <a:latin typeface="Times New Roman" panose="02020603050405020304" pitchFamily="18" charset="0"/>
                </a:rPr>
                <a:t>сегнетоелектриках </a:t>
              </a:r>
            </a:p>
            <a:p>
              <a:pPr algn="ctr" eaLnBrk="1" hangingPunct="1"/>
              <a:r>
                <a:rPr lang="uk-UA" altLang="uk-UA" sz="1050" b="1" dirty="0">
                  <a:solidFill>
                    <a:schemeClr val="bg1"/>
                  </a:solidFill>
                  <a:latin typeface="Times New Roman" panose="02020603050405020304" pitchFamily="18" charset="0"/>
                </a:rPr>
                <a:t>та </a:t>
              </a:r>
            </a:p>
            <a:p>
              <a:pPr algn="ctr" eaLnBrk="1" hangingPunct="1"/>
              <a:r>
                <a:rPr lang="uk-UA" altLang="uk-UA" sz="1050" b="1" dirty="0">
                  <a:solidFill>
                    <a:schemeClr val="bg1"/>
                  </a:solidFill>
                  <a:latin typeface="Times New Roman" panose="02020603050405020304" pitchFamily="18" charset="0"/>
                </a:rPr>
                <a:t>напівпровідниках</a:t>
              </a:r>
            </a:p>
            <a:p>
              <a:pPr algn="ctr" eaLnBrk="1" hangingPunct="1"/>
              <a:endParaRPr lang="uk-UA" altLang="uk-UA" sz="1050" b="1" dirty="0">
                <a:solidFill>
                  <a:schemeClr val="bg1"/>
                </a:solidFill>
                <a:latin typeface="Times New Roman" panose="02020603050405020304" pitchFamily="18" charset="0"/>
              </a:endParaRPr>
            </a:p>
          </p:txBody>
        </p:sp>
        <p:sp>
          <p:nvSpPr>
            <p:cNvPr id="13" name="TextBox 12">
              <a:extLst>
                <a:ext uri="{FF2B5EF4-FFF2-40B4-BE49-F238E27FC236}">
                  <a16:creationId xmlns:a16="http://schemas.microsoft.com/office/drawing/2014/main" id="{97C9E9F4-1EF3-4A01-A2D8-F28BB24116EE}"/>
                </a:ext>
              </a:extLst>
            </p:cNvPr>
            <p:cNvSpPr txBox="1"/>
            <p:nvPr/>
          </p:nvSpPr>
          <p:spPr>
            <a:xfrm>
              <a:off x="5997633" y="5435836"/>
              <a:ext cx="2649978" cy="415498"/>
            </a:xfrm>
            <a:prstGeom prst="rect">
              <a:avLst/>
            </a:prstGeom>
            <a:noFill/>
          </p:spPr>
          <p:txBody>
            <a:bodyPr wrap="square">
              <a:spAutoFit/>
            </a:bodyPr>
            <a:lstStyle/>
            <a:p>
              <a:pPr algn="ctr" eaLnBrk="1" hangingPunct="1">
                <a:buFont typeface="Symbol" panose="05050102010706020507" pitchFamily="18" charset="2"/>
                <a:buNone/>
              </a:pPr>
              <a:r>
                <a:rPr lang="uk-UA" altLang="uk-UA" sz="1050" b="1" dirty="0">
                  <a:solidFill>
                    <a:schemeClr val="bg1"/>
                  </a:solidFill>
                  <a:latin typeface="Times New Roman" panose="02020603050405020304" pitchFamily="18" charset="0"/>
                </a:rPr>
                <a:t>Вплив опромінення на формування нових фаз в напівпровідниках</a:t>
              </a:r>
            </a:p>
          </p:txBody>
        </p:sp>
        <p:sp>
          <p:nvSpPr>
            <p:cNvPr id="14" name="Rectangle 16">
              <a:extLst>
                <a:ext uri="{FF2B5EF4-FFF2-40B4-BE49-F238E27FC236}">
                  <a16:creationId xmlns:a16="http://schemas.microsoft.com/office/drawing/2014/main" id="{0DB35DF3-DB31-4F8E-A030-A4725B11EFD4}"/>
                </a:ext>
              </a:extLst>
            </p:cNvPr>
            <p:cNvSpPr>
              <a:spLocks noChangeArrowheads="1"/>
            </p:cNvSpPr>
            <p:nvPr/>
          </p:nvSpPr>
          <p:spPr bwMode="auto">
            <a:xfrm>
              <a:off x="4509706" y="5338289"/>
              <a:ext cx="1497933" cy="461665"/>
            </a:xfrm>
            <a:prstGeom prst="rect">
              <a:avLst/>
            </a:prstGeom>
            <a:noFill/>
            <a:ln w="158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200" b="1" dirty="0">
                  <a:solidFill>
                    <a:schemeClr val="bg1"/>
                  </a:solidFill>
                  <a:latin typeface="Times New Roman" panose="02020603050405020304" pitchFamily="18" charset="0"/>
                </a:rPr>
                <a:t>Проф. Боровий М.О.</a:t>
              </a:r>
            </a:p>
          </p:txBody>
        </p:sp>
        <p:sp>
          <p:nvSpPr>
            <p:cNvPr id="15" name="TextBox 10">
              <a:extLst>
                <a:ext uri="{FF2B5EF4-FFF2-40B4-BE49-F238E27FC236}">
                  <a16:creationId xmlns:a16="http://schemas.microsoft.com/office/drawing/2014/main" id="{3C5EF84D-BA6A-4E99-A83E-D04066FC8BAD}"/>
                </a:ext>
              </a:extLst>
            </p:cNvPr>
            <p:cNvSpPr txBox="1">
              <a:spLocks noChangeArrowheads="1"/>
            </p:cNvSpPr>
            <p:nvPr/>
          </p:nvSpPr>
          <p:spPr bwMode="auto">
            <a:xfrm>
              <a:off x="7081672" y="3955549"/>
              <a:ext cx="191911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uk-UA" altLang="uk-UA" sz="1050" b="1" dirty="0">
                  <a:solidFill>
                    <a:schemeClr val="bg1"/>
                  </a:solidFill>
                  <a:latin typeface="Times New Roman" panose="02020603050405020304" pitchFamily="18" charset="0"/>
                </a:rPr>
                <a:t>Динаміка фазових переходів</a:t>
              </a:r>
            </a:p>
            <a:p>
              <a:pPr algn="ctr" eaLnBrk="1" hangingPunct="1"/>
              <a:r>
                <a:rPr lang="uk-UA" altLang="uk-UA" sz="1050" b="1" dirty="0">
                  <a:solidFill>
                    <a:schemeClr val="bg1"/>
                  </a:solidFill>
                  <a:latin typeface="Times New Roman" panose="02020603050405020304" pitchFamily="18" charset="0"/>
                </a:rPr>
                <a:t>в сегнетоелектриках</a:t>
              </a:r>
            </a:p>
          </p:txBody>
        </p:sp>
        <p:pic>
          <p:nvPicPr>
            <p:cNvPr id="16" name="Рисунок 15">
              <a:extLst>
                <a:ext uri="{FF2B5EF4-FFF2-40B4-BE49-F238E27FC236}">
                  <a16:creationId xmlns:a16="http://schemas.microsoft.com/office/drawing/2014/main" id="{95218A12-5A5C-45CB-A169-BDAD907FF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298" y="4049752"/>
              <a:ext cx="988705" cy="1334105"/>
            </a:xfrm>
            <a:prstGeom prst="rect">
              <a:avLst/>
            </a:prstGeom>
            <a:ln w="12700">
              <a:solidFill>
                <a:srgbClr val="006600"/>
              </a:solidFill>
            </a:ln>
          </p:spPr>
        </p:pic>
        <p:pic>
          <p:nvPicPr>
            <p:cNvPr id="17" name="Picture 20">
              <a:extLst>
                <a:ext uri="{FF2B5EF4-FFF2-40B4-BE49-F238E27FC236}">
                  <a16:creationId xmlns:a16="http://schemas.microsoft.com/office/drawing/2014/main" id="{9B4A3BB4-6BFE-4757-88E2-36EF63111A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4187" y="4540698"/>
              <a:ext cx="1018969" cy="832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a:extLst>
                <a:ext uri="{FF2B5EF4-FFF2-40B4-BE49-F238E27FC236}">
                  <a16:creationId xmlns:a16="http://schemas.microsoft.com/office/drawing/2014/main" id="{02E2B386-BFD2-41C6-B395-4555821015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2115" y="5856636"/>
              <a:ext cx="1336783" cy="86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a:extLst>
                <a:ext uri="{FF2B5EF4-FFF2-40B4-BE49-F238E27FC236}">
                  <a16:creationId xmlns:a16="http://schemas.microsoft.com/office/drawing/2014/main" id="{00DA260E-C2B3-4ADE-B8B5-916C081C60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5191" y="5851334"/>
              <a:ext cx="1263027" cy="847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Стрелка: вправо 19">
              <a:extLst>
                <a:ext uri="{FF2B5EF4-FFF2-40B4-BE49-F238E27FC236}">
                  <a16:creationId xmlns:a16="http://schemas.microsoft.com/office/drawing/2014/main" id="{0DCF8FEF-BA04-4562-815B-12DFAF45A5CC}"/>
                </a:ext>
              </a:extLst>
            </p:cNvPr>
            <p:cNvSpPr/>
            <p:nvPr/>
          </p:nvSpPr>
          <p:spPr>
            <a:xfrm>
              <a:off x="7445679" y="6245681"/>
              <a:ext cx="182732" cy="13057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bg1"/>
                </a:solidFill>
              </a:endParaRPr>
            </a:p>
          </p:txBody>
        </p:sp>
        <p:pic>
          <p:nvPicPr>
            <p:cNvPr id="21" name="Рисунок 20">
              <a:extLst>
                <a:ext uri="{FF2B5EF4-FFF2-40B4-BE49-F238E27FC236}">
                  <a16:creationId xmlns:a16="http://schemas.microsoft.com/office/drawing/2014/main" id="{E88428EB-40BB-478C-AD0A-507F3EF2D5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5191" y="4383648"/>
              <a:ext cx="1001329" cy="1083618"/>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8"/>
          <p:cNvPicPr preferRelativeResize="0"/>
          <p:nvPr/>
        </p:nvPicPr>
        <p:blipFill rotWithShape="1">
          <a:blip r:embed="rId3">
            <a:alphaModFix/>
          </a:blip>
          <a:srcRect l="884" t="6253" r="78650" b="46654"/>
          <a:stretch/>
        </p:blipFill>
        <p:spPr>
          <a:xfrm>
            <a:off x="277250" y="654138"/>
            <a:ext cx="1424099" cy="1880356"/>
          </a:xfrm>
          <a:prstGeom prst="rect">
            <a:avLst/>
          </a:prstGeom>
          <a:noFill/>
          <a:ln>
            <a:noFill/>
          </a:ln>
        </p:spPr>
      </p:pic>
      <p:pic>
        <p:nvPicPr>
          <p:cNvPr id="270" name="Google Shape;270;p38"/>
          <p:cNvPicPr preferRelativeResize="0"/>
          <p:nvPr/>
        </p:nvPicPr>
        <p:blipFill rotWithShape="1">
          <a:blip r:embed="rId3">
            <a:alphaModFix/>
          </a:blip>
          <a:srcRect l="57922" t="5906" r="21596" b="47065"/>
          <a:stretch/>
        </p:blipFill>
        <p:spPr>
          <a:xfrm>
            <a:off x="6987301" y="654138"/>
            <a:ext cx="1424099" cy="1876475"/>
          </a:xfrm>
          <a:prstGeom prst="rect">
            <a:avLst/>
          </a:prstGeom>
          <a:noFill/>
          <a:ln>
            <a:noFill/>
          </a:ln>
        </p:spPr>
      </p:pic>
      <p:sp>
        <p:nvSpPr>
          <p:cNvPr id="271" name="Google Shape;271;p38"/>
          <p:cNvSpPr txBox="1"/>
          <p:nvPr/>
        </p:nvSpPr>
        <p:spPr>
          <a:xfrm>
            <a:off x="395206" y="3617"/>
            <a:ext cx="8353587"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cap="all" spc="200" dirty="0">
                <a:solidFill>
                  <a:schemeClr val="tx1"/>
                </a:solidFill>
                <a:latin typeface="Impact" panose="020B0806030902050204" pitchFamily="34" charset="0"/>
              </a:rPr>
              <a:t>Участь в міжнародних проектах та стажуваннях</a:t>
            </a:r>
            <a:endParaRPr sz="2400" cap="all" spc="200" dirty="0">
              <a:solidFill>
                <a:schemeClr val="tx1"/>
              </a:solidFill>
              <a:latin typeface="Impact" panose="020B0806030902050204" pitchFamily="34" charset="0"/>
            </a:endParaRPr>
          </a:p>
        </p:txBody>
      </p:sp>
      <p:pic>
        <p:nvPicPr>
          <p:cNvPr id="272" name="Google Shape;272;p38"/>
          <p:cNvPicPr preferRelativeResize="0"/>
          <p:nvPr/>
        </p:nvPicPr>
        <p:blipFill rotWithShape="1">
          <a:blip r:embed="rId4">
            <a:alphaModFix/>
          </a:blip>
          <a:srcRect l="48635" t="36462" r="2089" b="4540"/>
          <a:stretch/>
        </p:blipFill>
        <p:spPr>
          <a:xfrm>
            <a:off x="3343250" y="716280"/>
            <a:ext cx="2002151" cy="1453295"/>
          </a:xfrm>
          <a:prstGeom prst="rect">
            <a:avLst/>
          </a:prstGeom>
          <a:noFill/>
          <a:ln>
            <a:noFill/>
          </a:ln>
        </p:spPr>
      </p:pic>
      <p:sp>
        <p:nvSpPr>
          <p:cNvPr id="273" name="Google Shape;273;p38"/>
          <p:cNvSpPr txBox="1"/>
          <p:nvPr/>
        </p:nvSpPr>
        <p:spPr>
          <a:xfrm>
            <a:off x="101325" y="2643375"/>
            <a:ext cx="18681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Асистент кафедри</a:t>
            </a:r>
            <a:endParaRPr sz="1100" dirty="0"/>
          </a:p>
          <a:p>
            <a:pPr marL="0" lvl="0" indent="0" algn="ctr" rtl="0">
              <a:spcBef>
                <a:spcPts val="0"/>
              </a:spcBef>
              <a:spcAft>
                <a:spcPts val="0"/>
              </a:spcAft>
              <a:buNone/>
            </a:pPr>
            <a:r>
              <a:rPr lang="en" sz="1100" dirty="0"/>
              <a:t> </a:t>
            </a:r>
            <a:r>
              <a:rPr lang="en" sz="1100" b="1" dirty="0"/>
              <a:t>Ліщу Павло</a:t>
            </a:r>
            <a:r>
              <a:rPr lang="en" sz="1100" dirty="0"/>
              <a:t>, </a:t>
            </a:r>
            <a:endParaRPr sz="1100" dirty="0"/>
          </a:p>
          <a:p>
            <a:pPr marL="0" lvl="0" indent="0" algn="ctr" rtl="0">
              <a:spcBef>
                <a:spcPts val="0"/>
              </a:spcBef>
              <a:spcAft>
                <a:spcPts val="0"/>
              </a:spcAft>
              <a:buNone/>
            </a:pPr>
            <a:r>
              <a:rPr lang="en" sz="1100" dirty="0"/>
              <a:t>INSA LION, Франція</a:t>
            </a:r>
            <a:endParaRPr sz="1100" dirty="0"/>
          </a:p>
        </p:txBody>
      </p:sp>
      <p:sp>
        <p:nvSpPr>
          <p:cNvPr id="274" name="Google Shape;274;p38"/>
          <p:cNvSpPr txBox="1"/>
          <p:nvPr/>
        </p:nvSpPr>
        <p:spPr>
          <a:xfrm>
            <a:off x="6482050" y="2530613"/>
            <a:ext cx="23847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Студентка</a:t>
            </a:r>
            <a:endParaRPr lang="uk-UA" sz="1200" dirty="0"/>
          </a:p>
          <a:p>
            <a:pPr marL="0" lvl="0" indent="0" algn="ctr" rtl="0">
              <a:spcBef>
                <a:spcPts val="0"/>
              </a:spcBef>
              <a:spcAft>
                <a:spcPts val="0"/>
              </a:spcAft>
              <a:buNone/>
            </a:pPr>
            <a:r>
              <a:rPr lang="ru-RU" sz="1200" b="1" dirty="0" err="1"/>
              <a:t>Чепела</a:t>
            </a:r>
            <a:r>
              <a:rPr lang="ru-RU" sz="1200" b="1" dirty="0"/>
              <a:t> Леся</a:t>
            </a:r>
            <a:r>
              <a:rPr lang="ru-RU" sz="1200" dirty="0"/>
              <a:t>,</a:t>
            </a:r>
          </a:p>
          <a:p>
            <a:pPr marL="0" lvl="0" indent="0" algn="ctr" rtl="0">
              <a:spcBef>
                <a:spcPts val="0"/>
              </a:spcBef>
              <a:spcAft>
                <a:spcPts val="0"/>
              </a:spcAft>
              <a:buNone/>
            </a:pPr>
            <a:r>
              <a:rPr lang="ru-RU" sz="1200" dirty="0"/>
              <a:t> </a:t>
            </a:r>
            <a:r>
              <a:rPr lang="ru-RU" sz="1200" dirty="0" err="1"/>
              <a:t>академічна</a:t>
            </a:r>
            <a:r>
              <a:rPr lang="ru-RU" sz="1200" dirty="0"/>
              <a:t> </a:t>
            </a:r>
            <a:r>
              <a:rPr lang="ru-RU" sz="1200" dirty="0" err="1"/>
              <a:t>мобільність</a:t>
            </a:r>
            <a:r>
              <a:rPr lang="ru-RU" sz="1200" dirty="0"/>
              <a:t>, </a:t>
            </a:r>
            <a:r>
              <a:rPr lang="ru-RU" sz="1200" dirty="0" err="1"/>
              <a:t>Франція</a:t>
            </a:r>
            <a:endParaRPr sz="1200" dirty="0"/>
          </a:p>
        </p:txBody>
      </p:sp>
      <p:sp>
        <p:nvSpPr>
          <p:cNvPr id="275" name="Google Shape;275;p38"/>
          <p:cNvSpPr txBox="1"/>
          <p:nvPr/>
        </p:nvSpPr>
        <p:spPr>
          <a:xfrm>
            <a:off x="3151975" y="2202300"/>
            <a:ext cx="238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Аспірант </a:t>
            </a:r>
            <a:br>
              <a:rPr lang="en" sz="1200"/>
            </a:br>
            <a:r>
              <a:rPr lang="en" sz="1200" b="1"/>
              <a:t>Шмід Володимир</a:t>
            </a:r>
            <a:r>
              <a:rPr lang="en" sz="1200"/>
              <a:t>,</a:t>
            </a:r>
            <a:endParaRPr sz="1200"/>
          </a:p>
          <a:p>
            <a:pPr marL="0" lvl="0" indent="0" algn="ctr" rtl="0">
              <a:spcBef>
                <a:spcPts val="0"/>
              </a:spcBef>
              <a:spcAft>
                <a:spcPts val="0"/>
              </a:spcAft>
              <a:buNone/>
            </a:pPr>
            <a:r>
              <a:rPr lang="en" sz="1200"/>
              <a:t>м.Сеул, Південна Корея</a:t>
            </a:r>
            <a:endParaRPr sz="1200"/>
          </a:p>
        </p:txBody>
      </p:sp>
      <p:pic>
        <p:nvPicPr>
          <p:cNvPr id="277" name="Google Shape;277;p38"/>
          <p:cNvPicPr preferRelativeResize="0"/>
          <p:nvPr/>
        </p:nvPicPr>
        <p:blipFill rotWithShape="1">
          <a:blip r:embed="rId5">
            <a:alphaModFix/>
          </a:blip>
          <a:srcRect l="24987" t="30741" r="1629" b="5148"/>
          <a:stretch/>
        </p:blipFill>
        <p:spPr>
          <a:xfrm>
            <a:off x="2209650" y="3214600"/>
            <a:ext cx="3921650" cy="1826200"/>
          </a:xfrm>
          <a:prstGeom prst="rect">
            <a:avLst/>
          </a:prstGeom>
          <a:noFill/>
          <a:ln>
            <a:noFill/>
          </a:ln>
        </p:spPr>
      </p:pic>
      <p:sp>
        <p:nvSpPr>
          <p:cNvPr id="12" name="TextBox 11">
            <a:extLst>
              <a:ext uri="{FF2B5EF4-FFF2-40B4-BE49-F238E27FC236}">
                <a16:creationId xmlns:a16="http://schemas.microsoft.com/office/drawing/2014/main" id="{6EA78A22-F7FD-439D-8D23-1BB60BD926DF}"/>
              </a:ext>
            </a:extLst>
          </p:cNvPr>
          <p:cNvSpPr txBox="1"/>
          <p:nvPr/>
        </p:nvSpPr>
        <p:spPr>
          <a:xfrm>
            <a:off x="6129370" y="3859435"/>
            <a:ext cx="2282030" cy="830997"/>
          </a:xfrm>
          <a:prstGeom prst="rect">
            <a:avLst/>
          </a:prstGeom>
          <a:noFill/>
        </p:spPr>
        <p:txBody>
          <a:bodyPr wrap="square">
            <a:spAutoFit/>
          </a:bodyPr>
          <a:lstStyle/>
          <a:p>
            <a:pPr algn="ctr"/>
            <a:r>
              <a:rPr lang="ru-UA" sz="1200" dirty="0"/>
              <a:t>Студент</a:t>
            </a:r>
          </a:p>
          <a:p>
            <a:pPr algn="ctr"/>
            <a:r>
              <a:rPr lang="ru-UA" sz="1200" b="1" dirty="0" err="1"/>
              <a:t>Мандролько</a:t>
            </a:r>
            <a:r>
              <a:rPr lang="ru-UA" sz="1200" b="1" dirty="0"/>
              <a:t> </a:t>
            </a:r>
            <a:r>
              <a:rPr lang="ru-UA" sz="1200" b="1" dirty="0" err="1"/>
              <a:t>Віктор</a:t>
            </a:r>
            <a:r>
              <a:rPr lang="ru-UA" sz="1200" dirty="0"/>
              <a:t>,</a:t>
            </a:r>
          </a:p>
          <a:p>
            <a:pPr algn="ctr"/>
            <a:r>
              <a:rPr lang="ru-UA" sz="1200" dirty="0" err="1"/>
              <a:t>академічна</a:t>
            </a:r>
            <a:r>
              <a:rPr lang="ru-UA" sz="1200" dirty="0"/>
              <a:t> </a:t>
            </a:r>
            <a:r>
              <a:rPr lang="ru-UA" sz="1200" dirty="0" err="1"/>
              <a:t>мобільність</a:t>
            </a:r>
            <a:r>
              <a:rPr lang="ru-UA" sz="1200" dirty="0"/>
              <a:t>, </a:t>
            </a:r>
            <a:r>
              <a:rPr lang="ru-UA" sz="1200" dirty="0" err="1"/>
              <a:t>Франція</a:t>
            </a:r>
            <a:endParaRPr lang="ru-UA"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4" name="Google Shape;284;p39"/>
          <p:cNvPicPr preferRelativeResize="0"/>
          <p:nvPr/>
        </p:nvPicPr>
        <p:blipFill>
          <a:blip r:embed="rId3">
            <a:alphaModFix/>
          </a:blip>
          <a:stretch>
            <a:fillRect/>
          </a:stretch>
        </p:blipFill>
        <p:spPr>
          <a:xfrm>
            <a:off x="332133" y="888302"/>
            <a:ext cx="1821883" cy="1986794"/>
          </a:xfrm>
          <a:prstGeom prst="rect">
            <a:avLst/>
          </a:prstGeom>
          <a:noFill/>
          <a:ln>
            <a:noFill/>
          </a:ln>
        </p:spPr>
      </p:pic>
      <p:sp>
        <p:nvSpPr>
          <p:cNvPr id="13" name="TextBox 12">
            <a:extLst>
              <a:ext uri="{FF2B5EF4-FFF2-40B4-BE49-F238E27FC236}">
                <a16:creationId xmlns:a16="http://schemas.microsoft.com/office/drawing/2014/main" id="{671CF98E-1872-4A6D-9485-6CC4588139B4}"/>
              </a:ext>
            </a:extLst>
          </p:cNvPr>
          <p:cNvSpPr txBox="1"/>
          <p:nvPr/>
        </p:nvSpPr>
        <p:spPr>
          <a:xfrm>
            <a:off x="534798" y="-12392"/>
            <a:ext cx="7981627" cy="954107"/>
          </a:xfrm>
          <a:prstGeom prst="rect">
            <a:avLst/>
          </a:prstGeom>
          <a:noFill/>
        </p:spPr>
        <p:txBody>
          <a:bodyPr wrap="square">
            <a:spAutoFit/>
          </a:bodyPr>
          <a:lstStyle/>
          <a:p>
            <a:pPr algn="ctr"/>
            <a:r>
              <a:rPr lang="ru-UA"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Кафедра </a:t>
            </a:r>
            <a:r>
              <a:rPr lang="ru-UA" sz="2800" cap="all"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квантової</a:t>
            </a:r>
            <a:r>
              <a:rPr lang="ru-UA"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 </a:t>
            </a:r>
            <a:r>
              <a:rPr lang="ru-UA" sz="2800" cap="all"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теорії</a:t>
            </a:r>
            <a:r>
              <a:rPr lang="ru-UA"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 поля і </a:t>
            </a:r>
            <a:r>
              <a:rPr lang="ru-UA" sz="2800" cap="all"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космомікрофізики</a:t>
            </a:r>
            <a:endParaRPr lang="ru-UA"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sp>
        <p:nvSpPr>
          <p:cNvPr id="15" name="TextBox 14">
            <a:extLst>
              <a:ext uri="{FF2B5EF4-FFF2-40B4-BE49-F238E27FC236}">
                <a16:creationId xmlns:a16="http://schemas.microsoft.com/office/drawing/2014/main" id="{0E9E4979-7979-4AEE-9EAE-6C9AE2DE73DE}"/>
              </a:ext>
            </a:extLst>
          </p:cNvPr>
          <p:cNvSpPr txBox="1"/>
          <p:nvPr/>
        </p:nvSpPr>
        <p:spPr>
          <a:xfrm>
            <a:off x="0" y="3019484"/>
            <a:ext cx="2385488" cy="1169551"/>
          </a:xfrm>
          <a:prstGeom prst="rect">
            <a:avLst/>
          </a:prstGeom>
          <a:noFill/>
        </p:spPr>
        <p:txBody>
          <a:bodyPr wrap="square">
            <a:spAutoFit/>
          </a:bodyPr>
          <a:lstStyle/>
          <a:p>
            <a:pPr algn="ctr"/>
            <a:r>
              <a:rPr lang="ru-UA" dirty="0" err="1">
                <a:solidFill>
                  <a:schemeClr val="tx1"/>
                </a:solidFill>
              </a:rPr>
              <a:t>Завідувач</a:t>
            </a:r>
            <a:r>
              <a:rPr lang="ru-UA" dirty="0">
                <a:solidFill>
                  <a:schemeClr val="tx1"/>
                </a:solidFill>
              </a:rPr>
              <a:t> </a:t>
            </a:r>
            <a:r>
              <a:rPr lang="ru-UA" dirty="0" err="1">
                <a:solidFill>
                  <a:schemeClr val="tx1"/>
                </a:solidFill>
              </a:rPr>
              <a:t>кафедри</a:t>
            </a:r>
            <a:endParaRPr lang="ru-UA" dirty="0">
              <a:solidFill>
                <a:schemeClr val="tx1"/>
              </a:solidFill>
            </a:endParaRPr>
          </a:p>
          <a:p>
            <a:pPr algn="ctr"/>
            <a:r>
              <a:rPr lang="ru-UA" b="1" dirty="0" err="1">
                <a:solidFill>
                  <a:schemeClr val="tx1"/>
                </a:solidFill>
              </a:rPr>
              <a:t>Вільчинський</a:t>
            </a:r>
            <a:r>
              <a:rPr lang="ru-UA" b="1" dirty="0">
                <a:solidFill>
                  <a:schemeClr val="tx1"/>
                </a:solidFill>
              </a:rPr>
              <a:t> </a:t>
            </a:r>
            <a:endParaRPr lang="uk-UA" b="1" dirty="0">
              <a:solidFill>
                <a:schemeClr val="tx1"/>
              </a:solidFill>
            </a:endParaRPr>
          </a:p>
          <a:p>
            <a:pPr algn="ctr"/>
            <a:r>
              <a:rPr lang="ru-UA" b="1" dirty="0" err="1">
                <a:solidFill>
                  <a:schemeClr val="tx1"/>
                </a:solidFill>
              </a:rPr>
              <a:t>Станіслав</a:t>
            </a:r>
            <a:r>
              <a:rPr lang="ru-UA" b="1" dirty="0">
                <a:solidFill>
                  <a:schemeClr val="tx1"/>
                </a:solidFill>
              </a:rPr>
              <a:t> </a:t>
            </a:r>
            <a:r>
              <a:rPr lang="ru-UA" b="1" dirty="0" err="1">
                <a:solidFill>
                  <a:schemeClr val="tx1"/>
                </a:solidFill>
              </a:rPr>
              <a:t>Йосипович</a:t>
            </a:r>
            <a:r>
              <a:rPr lang="ru-UA" dirty="0">
                <a:solidFill>
                  <a:schemeClr val="tx1"/>
                </a:solidFill>
              </a:rPr>
              <a:t>,</a:t>
            </a:r>
          </a:p>
          <a:p>
            <a:pPr algn="ctr"/>
            <a:r>
              <a:rPr lang="ru-UA" dirty="0" err="1">
                <a:solidFill>
                  <a:schemeClr val="tx1"/>
                </a:solidFill>
              </a:rPr>
              <a:t>професор</a:t>
            </a:r>
            <a:r>
              <a:rPr lang="ru-UA" dirty="0">
                <a:solidFill>
                  <a:schemeClr val="tx1"/>
                </a:solidFill>
              </a:rPr>
              <a:t>, доктор </a:t>
            </a:r>
            <a:r>
              <a:rPr lang="ru-UA" dirty="0" err="1">
                <a:solidFill>
                  <a:schemeClr val="tx1"/>
                </a:solidFill>
              </a:rPr>
              <a:t>фіз</a:t>
            </a:r>
            <a:r>
              <a:rPr lang="ru-UA" dirty="0">
                <a:solidFill>
                  <a:schemeClr val="tx1"/>
                </a:solidFill>
              </a:rPr>
              <a:t>.-мат. наук</a:t>
            </a:r>
          </a:p>
        </p:txBody>
      </p:sp>
      <p:sp>
        <p:nvSpPr>
          <p:cNvPr id="10" name="TextBox 9">
            <a:extLst>
              <a:ext uri="{FF2B5EF4-FFF2-40B4-BE49-F238E27FC236}">
                <a16:creationId xmlns:a16="http://schemas.microsoft.com/office/drawing/2014/main" id="{40B3C606-9668-4DF0-97E3-63D1D0BF62F7}"/>
              </a:ext>
            </a:extLst>
          </p:cNvPr>
          <p:cNvSpPr txBox="1"/>
          <p:nvPr/>
        </p:nvSpPr>
        <p:spPr>
          <a:xfrm>
            <a:off x="2219194" y="923697"/>
            <a:ext cx="6592665" cy="1569660"/>
          </a:xfrm>
          <a:prstGeom prst="rect">
            <a:avLst/>
          </a:prstGeom>
          <a:noFill/>
        </p:spPr>
        <p:txBody>
          <a:bodyPr wrap="square">
            <a:spAutoFit/>
          </a:bodyPr>
          <a:lstStyle/>
          <a:p>
            <a:pPr algn="just"/>
            <a:r>
              <a:rPr lang="ru-UA" sz="1200" dirty="0"/>
              <a:t>Кафедра </a:t>
            </a:r>
            <a:r>
              <a:rPr lang="ru-UA" sz="1200" dirty="0" err="1"/>
              <a:t>займається</a:t>
            </a:r>
            <a:r>
              <a:rPr lang="ru-UA" sz="1200" dirty="0"/>
              <a:t> </a:t>
            </a:r>
            <a:r>
              <a:rPr lang="ru-UA" sz="1200" dirty="0" err="1"/>
              <a:t>освітньою</a:t>
            </a:r>
            <a:r>
              <a:rPr lang="ru-UA" sz="1200" dirty="0"/>
              <a:t> та </a:t>
            </a:r>
            <a:r>
              <a:rPr lang="ru-UA" sz="1200" dirty="0" err="1"/>
              <a:t>науковою</a:t>
            </a:r>
            <a:r>
              <a:rPr lang="ru-UA" sz="1200" dirty="0"/>
              <a:t> </a:t>
            </a:r>
            <a:r>
              <a:rPr lang="ru-UA" sz="1200" dirty="0" err="1"/>
              <a:t>роботою</a:t>
            </a:r>
            <a:r>
              <a:rPr lang="ru-UA" sz="1200" dirty="0"/>
              <a:t> з метою </a:t>
            </a:r>
            <a:r>
              <a:rPr lang="ru-UA" sz="1200" dirty="0" err="1"/>
              <a:t>підготовки</a:t>
            </a:r>
            <a:r>
              <a:rPr lang="ru-UA" sz="1200" dirty="0"/>
              <a:t> </a:t>
            </a:r>
            <a:r>
              <a:rPr lang="ru-UA" sz="1200" dirty="0" err="1"/>
              <a:t>висококваліфікованих</a:t>
            </a:r>
            <a:r>
              <a:rPr lang="ru-UA" sz="1200" dirty="0"/>
              <a:t> </a:t>
            </a:r>
            <a:r>
              <a:rPr lang="ru-UA" sz="1200" dirty="0" err="1"/>
              <a:t>фізиків-теоретиків</a:t>
            </a:r>
            <a:r>
              <a:rPr lang="ru-UA" sz="1200" dirty="0"/>
              <a:t> в </a:t>
            </a:r>
            <a:r>
              <a:rPr lang="ru-UA" sz="1200" dirty="0" err="1"/>
              <a:t>області</a:t>
            </a:r>
            <a:r>
              <a:rPr lang="ru-UA" sz="1200" dirty="0"/>
              <a:t> </a:t>
            </a:r>
            <a:r>
              <a:rPr lang="ru-UA" sz="1200" dirty="0" err="1"/>
              <a:t>теорії</a:t>
            </a:r>
            <a:r>
              <a:rPr lang="ru-UA" sz="1200" dirty="0"/>
              <a:t> </a:t>
            </a:r>
            <a:r>
              <a:rPr lang="ru-UA" sz="1200" dirty="0" err="1"/>
              <a:t>фундаментальних</a:t>
            </a:r>
            <a:r>
              <a:rPr lang="ru-UA" sz="1200" dirty="0"/>
              <a:t> </a:t>
            </a:r>
            <a:r>
              <a:rPr lang="ru-UA" sz="1200" dirty="0" err="1"/>
              <a:t>взаємодій</a:t>
            </a:r>
            <a:r>
              <a:rPr lang="ru-UA" sz="1200" dirty="0"/>
              <a:t>, </a:t>
            </a:r>
            <a:r>
              <a:rPr lang="ru-UA" sz="1200" dirty="0" err="1"/>
              <a:t>космології</a:t>
            </a:r>
            <a:r>
              <a:rPr lang="ru-UA" sz="1200" dirty="0"/>
              <a:t> та </a:t>
            </a:r>
            <a:r>
              <a:rPr lang="ru-UA" sz="1200" dirty="0" err="1"/>
              <a:t>фізики</a:t>
            </a:r>
            <a:r>
              <a:rPr lang="ru-UA" sz="1200" dirty="0"/>
              <a:t> </a:t>
            </a:r>
            <a:r>
              <a:rPr lang="ru-UA" sz="1200" dirty="0" err="1"/>
              <a:t>елементарних</a:t>
            </a:r>
            <a:r>
              <a:rPr lang="ru-UA" sz="1200" dirty="0"/>
              <a:t> </a:t>
            </a:r>
            <a:r>
              <a:rPr lang="ru-UA" sz="1200" dirty="0" err="1"/>
              <a:t>частинок</a:t>
            </a:r>
            <a:r>
              <a:rPr lang="ru-UA" sz="1200" dirty="0"/>
              <a:t>, </a:t>
            </a:r>
            <a:r>
              <a:rPr lang="ru-UA" sz="1200" dirty="0" err="1"/>
              <a:t>теорії</a:t>
            </a:r>
            <a:r>
              <a:rPr lang="ru-UA" sz="1200" dirty="0"/>
              <a:t> </a:t>
            </a:r>
            <a:r>
              <a:rPr lang="ru-UA" sz="1200" dirty="0" err="1"/>
              <a:t>конденсованого</a:t>
            </a:r>
            <a:r>
              <a:rPr lang="ru-UA" sz="1200" dirty="0"/>
              <a:t> стану та </a:t>
            </a:r>
            <a:r>
              <a:rPr lang="ru-UA" sz="1200" dirty="0" err="1"/>
              <a:t>математичної</a:t>
            </a:r>
            <a:r>
              <a:rPr lang="ru-UA" sz="1200" dirty="0"/>
              <a:t> </a:t>
            </a:r>
            <a:r>
              <a:rPr lang="ru-UA" sz="1200" dirty="0" err="1"/>
              <a:t>фізики</a:t>
            </a:r>
            <a:r>
              <a:rPr lang="ru-UA" sz="1200" dirty="0"/>
              <a:t>.</a:t>
            </a:r>
          </a:p>
          <a:p>
            <a:pPr algn="just"/>
            <a:r>
              <a:rPr lang="ru-UA" sz="1200" dirty="0" err="1"/>
              <a:t>Якісна</a:t>
            </a:r>
            <a:r>
              <a:rPr lang="ru-UA" sz="1200" dirty="0"/>
              <a:t> </a:t>
            </a:r>
            <a:r>
              <a:rPr lang="ru-UA" sz="1200" dirty="0" err="1"/>
              <a:t>освіта</a:t>
            </a:r>
            <a:r>
              <a:rPr lang="ru-UA" sz="1200" dirty="0"/>
              <a:t> на </a:t>
            </a:r>
            <a:r>
              <a:rPr lang="ru-UA" sz="1200" dirty="0" err="1"/>
              <a:t>кафедрі</a:t>
            </a:r>
            <a:r>
              <a:rPr lang="ru-UA" sz="1200" dirty="0"/>
              <a:t> КТПТК </a:t>
            </a:r>
            <a:r>
              <a:rPr lang="ru-UA" sz="1200" dirty="0" err="1"/>
              <a:t>забезпечується</a:t>
            </a:r>
            <a:r>
              <a:rPr lang="ru-UA" sz="1200" dirty="0"/>
              <a:t> </a:t>
            </a:r>
            <a:r>
              <a:rPr lang="ru-UA" sz="1200" dirty="0" err="1"/>
              <a:t>сумісно</a:t>
            </a:r>
            <a:r>
              <a:rPr lang="ru-UA" sz="1200" dirty="0"/>
              <a:t> з </a:t>
            </a:r>
            <a:r>
              <a:rPr lang="ru-UA" sz="1200" dirty="0" err="1"/>
              <a:t>провідними</a:t>
            </a:r>
            <a:r>
              <a:rPr lang="ru-UA" sz="1200" dirty="0"/>
              <a:t> </a:t>
            </a:r>
            <a:r>
              <a:rPr lang="ru-UA" sz="1200" dirty="0" err="1"/>
              <a:t>науковцями</a:t>
            </a:r>
            <a:r>
              <a:rPr lang="ru-UA" sz="1200" dirty="0"/>
              <a:t> </a:t>
            </a:r>
            <a:r>
              <a:rPr lang="ru-UA" sz="1200" dirty="0" err="1"/>
              <a:t>Інституту</a:t>
            </a:r>
            <a:r>
              <a:rPr lang="ru-UA" sz="1200" dirty="0"/>
              <a:t> </a:t>
            </a:r>
            <a:r>
              <a:rPr lang="ru-UA" sz="1200" dirty="0" err="1"/>
              <a:t>теоретичної</a:t>
            </a:r>
            <a:r>
              <a:rPr lang="ru-UA" sz="1200" dirty="0"/>
              <a:t> </a:t>
            </a:r>
            <a:r>
              <a:rPr lang="ru-UA" sz="1200" dirty="0" err="1"/>
              <a:t>фізики</a:t>
            </a:r>
            <a:r>
              <a:rPr lang="ru-UA" sz="1200" dirty="0"/>
              <a:t> </a:t>
            </a:r>
            <a:r>
              <a:rPr lang="ru-UA" sz="1200" dirty="0" err="1"/>
              <a:t>імені</a:t>
            </a:r>
            <a:r>
              <a:rPr lang="ru-UA" sz="1200" dirty="0"/>
              <a:t> </a:t>
            </a:r>
            <a:r>
              <a:rPr lang="ru-UA" sz="1200" dirty="0" err="1"/>
              <a:t>М.М.Боголюбова</a:t>
            </a:r>
            <a:r>
              <a:rPr lang="ru-UA" sz="1200" dirty="0"/>
              <a:t> НАНУ (ІТФ), </a:t>
            </a:r>
            <a:r>
              <a:rPr lang="ru-UA" sz="1200" dirty="0" err="1"/>
              <a:t>які</a:t>
            </a:r>
            <a:r>
              <a:rPr lang="ru-UA" sz="1200" dirty="0"/>
              <a:t> </a:t>
            </a:r>
            <a:r>
              <a:rPr lang="ru-UA" sz="1200" dirty="0" err="1"/>
              <a:t>викладають</a:t>
            </a:r>
            <a:r>
              <a:rPr lang="ru-UA" sz="1200" dirty="0"/>
              <a:t> </a:t>
            </a:r>
            <a:r>
              <a:rPr lang="ru-UA" sz="1200" dirty="0" err="1"/>
              <a:t>значну</a:t>
            </a:r>
            <a:r>
              <a:rPr lang="ru-UA" sz="1200" dirty="0"/>
              <a:t> </a:t>
            </a:r>
            <a:r>
              <a:rPr lang="ru-UA" sz="1200" dirty="0" err="1"/>
              <a:t>частину</a:t>
            </a:r>
            <a:r>
              <a:rPr lang="ru-UA" sz="1200" dirty="0"/>
              <a:t> </a:t>
            </a:r>
            <a:r>
              <a:rPr lang="ru-UA" sz="1200" dirty="0" err="1"/>
              <a:t>спецкурсів</a:t>
            </a:r>
            <a:r>
              <a:rPr lang="ru-UA" sz="1200" dirty="0"/>
              <a:t> для  </a:t>
            </a:r>
            <a:r>
              <a:rPr lang="ru-UA" sz="1200" dirty="0" err="1"/>
              <a:t>студентів</a:t>
            </a:r>
            <a:r>
              <a:rPr lang="ru-UA" sz="1200" dirty="0"/>
              <a:t> </a:t>
            </a:r>
            <a:r>
              <a:rPr lang="ru-UA" sz="1200" dirty="0" err="1"/>
              <a:t>кафедри</a:t>
            </a:r>
            <a:r>
              <a:rPr lang="ru-UA" sz="1200" dirty="0"/>
              <a:t>, </a:t>
            </a:r>
            <a:r>
              <a:rPr lang="ru-UA" sz="1200" dirty="0" err="1"/>
              <a:t>більшість</a:t>
            </a:r>
            <a:r>
              <a:rPr lang="ru-UA" sz="1200" dirty="0"/>
              <a:t> з </a:t>
            </a:r>
            <a:r>
              <a:rPr lang="ru-UA" sz="1200" dirty="0" err="1"/>
              <a:t>яких</a:t>
            </a:r>
            <a:r>
              <a:rPr lang="ru-UA" sz="1200" dirty="0"/>
              <a:t> є </a:t>
            </a:r>
            <a:r>
              <a:rPr lang="ru-UA" sz="1200" dirty="0" err="1"/>
              <a:t>переможцями</a:t>
            </a:r>
            <a:r>
              <a:rPr lang="ru-UA" sz="1200" dirty="0"/>
              <a:t> </a:t>
            </a:r>
            <a:r>
              <a:rPr lang="ru-UA" sz="1200" dirty="0" err="1"/>
              <a:t>Національної</a:t>
            </a:r>
            <a:r>
              <a:rPr lang="ru-UA" sz="1200" dirty="0"/>
              <a:t> та </a:t>
            </a:r>
            <a:r>
              <a:rPr lang="ru-UA" sz="1200" dirty="0" err="1"/>
              <a:t>Міжнародної</a:t>
            </a:r>
            <a:r>
              <a:rPr lang="ru-UA" sz="1200" dirty="0"/>
              <a:t> </a:t>
            </a:r>
            <a:r>
              <a:rPr lang="ru-UA" sz="1200" dirty="0" err="1"/>
              <a:t>Олімпіад</a:t>
            </a:r>
            <a:r>
              <a:rPr lang="ru-UA" sz="1200" dirty="0"/>
              <a:t> з </a:t>
            </a:r>
            <a:r>
              <a:rPr lang="ru-UA" sz="1200" dirty="0" err="1"/>
              <a:t>фізики</a:t>
            </a:r>
            <a:r>
              <a:rPr lang="ru-UA" sz="1200" dirty="0"/>
              <a:t>.</a:t>
            </a:r>
          </a:p>
        </p:txBody>
      </p:sp>
      <p:sp>
        <p:nvSpPr>
          <p:cNvPr id="3" name="TextBox 2">
            <a:extLst>
              <a:ext uri="{FF2B5EF4-FFF2-40B4-BE49-F238E27FC236}">
                <a16:creationId xmlns:a16="http://schemas.microsoft.com/office/drawing/2014/main" id="{32428BA2-7D53-4D06-B837-308146E547E4}"/>
              </a:ext>
            </a:extLst>
          </p:cNvPr>
          <p:cNvSpPr txBox="1"/>
          <p:nvPr/>
        </p:nvSpPr>
        <p:spPr>
          <a:xfrm>
            <a:off x="4572000" y="2440941"/>
            <a:ext cx="1887055" cy="307777"/>
          </a:xfrm>
          <a:prstGeom prst="rect">
            <a:avLst/>
          </a:prstGeom>
          <a:noFill/>
        </p:spPr>
        <p:txBody>
          <a:bodyPr wrap="none" rtlCol="0">
            <a:spAutoFit/>
          </a:bodyPr>
          <a:lstStyle/>
          <a:p>
            <a:r>
              <a:rPr lang="uk-UA" b="1" dirty="0"/>
              <a:t>Основні спецкурси</a:t>
            </a:r>
            <a:endParaRPr lang="ru-UA" b="1" dirty="0"/>
          </a:p>
        </p:txBody>
      </p:sp>
      <p:sp>
        <p:nvSpPr>
          <p:cNvPr id="14" name="TextBox 13">
            <a:extLst>
              <a:ext uri="{FF2B5EF4-FFF2-40B4-BE49-F238E27FC236}">
                <a16:creationId xmlns:a16="http://schemas.microsoft.com/office/drawing/2014/main" id="{331C070B-B6A8-4108-B768-83434E480FC4}"/>
              </a:ext>
            </a:extLst>
          </p:cNvPr>
          <p:cNvSpPr txBox="1"/>
          <p:nvPr/>
        </p:nvSpPr>
        <p:spPr>
          <a:xfrm>
            <a:off x="2705519" y="2597189"/>
            <a:ext cx="6106339" cy="1015663"/>
          </a:xfrm>
          <a:prstGeom prst="rect">
            <a:avLst/>
          </a:prstGeom>
          <a:noFill/>
        </p:spPr>
        <p:txBody>
          <a:bodyPr wrap="square">
            <a:spAutoFit/>
          </a:bodyPr>
          <a:lstStyle/>
          <a:p>
            <a:pPr marL="171450" indent="-171450">
              <a:buClr>
                <a:schemeClr val="tx1"/>
              </a:buClr>
              <a:buFont typeface="Wingdings" panose="05000000000000000000" pitchFamily="2" charset="2"/>
              <a:buChar char="v"/>
            </a:pPr>
            <a:r>
              <a:rPr lang="uk-UA" sz="1200" dirty="0"/>
              <a:t>Квантова</a:t>
            </a:r>
            <a:r>
              <a:rPr lang="ru-UA" sz="1200" dirty="0"/>
              <a:t> </a:t>
            </a:r>
            <a:r>
              <a:rPr lang="ru-UA" sz="1200" dirty="0" err="1"/>
              <a:t>механіка</a:t>
            </a:r>
            <a:endParaRPr lang="ru-UA" sz="1200" dirty="0"/>
          </a:p>
          <a:p>
            <a:pPr marL="171450" indent="-171450">
              <a:buClr>
                <a:schemeClr val="tx1"/>
              </a:buClr>
              <a:buFont typeface="Wingdings" panose="05000000000000000000" pitchFamily="2" charset="2"/>
              <a:buChar char="v"/>
            </a:pPr>
            <a:r>
              <a:rPr lang="ru-UA" sz="1200" dirty="0" err="1"/>
              <a:t>Релятивістська</a:t>
            </a:r>
            <a:r>
              <a:rPr lang="ru-UA" sz="1200" dirty="0"/>
              <a:t> </a:t>
            </a:r>
            <a:r>
              <a:rPr lang="ru-UA" sz="1200" dirty="0" err="1"/>
              <a:t>квантова</a:t>
            </a:r>
            <a:r>
              <a:rPr lang="ru-UA" sz="1200" dirty="0"/>
              <a:t> </a:t>
            </a:r>
            <a:r>
              <a:rPr lang="ru-UA" sz="1200" dirty="0" err="1"/>
              <a:t>механіка</a:t>
            </a:r>
            <a:r>
              <a:rPr lang="ru-UA" sz="1200" dirty="0"/>
              <a:t> та </a:t>
            </a:r>
            <a:r>
              <a:rPr lang="ru-UA" sz="1200" dirty="0" err="1"/>
              <a:t>методи</a:t>
            </a:r>
            <a:r>
              <a:rPr lang="ru-UA" sz="1200" dirty="0"/>
              <a:t> </a:t>
            </a:r>
            <a:r>
              <a:rPr lang="ru-UA" sz="1200" dirty="0" err="1"/>
              <a:t>теорії</a:t>
            </a:r>
            <a:r>
              <a:rPr lang="ru-UA" sz="1200" dirty="0"/>
              <a:t> </a:t>
            </a:r>
            <a:r>
              <a:rPr lang="ru-UA" sz="1200" dirty="0" err="1"/>
              <a:t>груп</a:t>
            </a:r>
            <a:r>
              <a:rPr lang="ru-UA" sz="1200" dirty="0"/>
              <a:t> в </a:t>
            </a:r>
            <a:r>
              <a:rPr lang="ru-UA" sz="1200" dirty="0" err="1"/>
              <a:t>фізиці</a:t>
            </a:r>
            <a:r>
              <a:rPr lang="ru-UA" sz="1200" dirty="0"/>
              <a:t> </a:t>
            </a:r>
            <a:r>
              <a:rPr lang="ru-UA" sz="1200" dirty="0" err="1"/>
              <a:t>елем</a:t>
            </a:r>
            <a:r>
              <a:rPr lang="uk-UA" sz="1200" dirty="0"/>
              <a:t>.</a:t>
            </a:r>
            <a:r>
              <a:rPr lang="ru-UA" sz="1200" dirty="0"/>
              <a:t> </a:t>
            </a:r>
            <a:r>
              <a:rPr lang="ru-UA" sz="1200" dirty="0" err="1"/>
              <a:t>частинок</a:t>
            </a:r>
            <a:endParaRPr lang="ru-UA" sz="1200" dirty="0"/>
          </a:p>
          <a:p>
            <a:pPr marL="171450" indent="-171450">
              <a:buClr>
                <a:schemeClr val="tx1"/>
              </a:buClr>
              <a:buFont typeface="Wingdings" panose="05000000000000000000" pitchFamily="2" charset="2"/>
              <a:buChar char="v"/>
            </a:pPr>
            <a:r>
              <a:rPr lang="ru-UA" sz="1200" dirty="0" err="1"/>
              <a:t>Квантова</a:t>
            </a:r>
            <a:r>
              <a:rPr lang="ru-UA" sz="1200" dirty="0"/>
              <a:t> </a:t>
            </a:r>
            <a:r>
              <a:rPr lang="ru-UA" sz="1200" dirty="0" err="1"/>
              <a:t>механіка</a:t>
            </a:r>
            <a:r>
              <a:rPr lang="ru-UA" sz="1200" dirty="0"/>
              <a:t> </a:t>
            </a:r>
            <a:r>
              <a:rPr lang="ru-UA" sz="1200" dirty="0" err="1"/>
              <a:t>частинок</a:t>
            </a:r>
            <a:r>
              <a:rPr lang="ru-UA" sz="1200" dirty="0"/>
              <a:t> </a:t>
            </a:r>
            <a:r>
              <a:rPr lang="ru-UA" sz="1200" dirty="0" err="1"/>
              <a:t>із</a:t>
            </a:r>
            <a:r>
              <a:rPr lang="ru-UA" sz="1200" dirty="0"/>
              <a:t> </a:t>
            </a:r>
            <a:r>
              <a:rPr lang="ru-UA" sz="1200" dirty="0" err="1"/>
              <a:t>спіном</a:t>
            </a:r>
            <a:endParaRPr lang="ru-UA" sz="1200" dirty="0"/>
          </a:p>
          <a:p>
            <a:pPr marL="171450" indent="-171450">
              <a:buClr>
                <a:schemeClr val="tx1"/>
              </a:buClr>
              <a:buFont typeface="Wingdings" panose="05000000000000000000" pitchFamily="2" charset="2"/>
              <a:buChar char="v"/>
            </a:pPr>
            <a:r>
              <a:rPr lang="ru-UA" sz="1200" dirty="0" err="1"/>
              <a:t>Вступ</a:t>
            </a:r>
            <a:r>
              <a:rPr lang="ru-UA" sz="1200" dirty="0"/>
              <a:t> до </a:t>
            </a:r>
            <a:r>
              <a:rPr lang="ru-UA" sz="1200" dirty="0" err="1"/>
              <a:t>Стандартної</a:t>
            </a:r>
            <a:r>
              <a:rPr lang="ru-UA" sz="1200" dirty="0"/>
              <a:t> </a:t>
            </a:r>
            <a:r>
              <a:rPr lang="ru-UA" sz="1200" dirty="0" err="1"/>
              <a:t>моделі</a:t>
            </a:r>
            <a:r>
              <a:rPr lang="ru-UA" sz="1200" dirty="0"/>
              <a:t> та </a:t>
            </a:r>
            <a:r>
              <a:rPr lang="ru-UA" sz="1200" dirty="0" err="1"/>
              <a:t>астрофізики</a:t>
            </a:r>
            <a:r>
              <a:rPr lang="ru-UA" sz="1200" dirty="0"/>
              <a:t> </a:t>
            </a:r>
            <a:r>
              <a:rPr lang="ru-UA" sz="1200" dirty="0" err="1"/>
              <a:t>високих</a:t>
            </a:r>
            <a:r>
              <a:rPr lang="ru-UA" sz="1200" dirty="0"/>
              <a:t> </a:t>
            </a:r>
            <a:r>
              <a:rPr lang="ru-UA" sz="1200" dirty="0" err="1"/>
              <a:t>енергій</a:t>
            </a:r>
            <a:endParaRPr lang="ru-UA" sz="1200" dirty="0"/>
          </a:p>
          <a:p>
            <a:pPr marL="171450" indent="-171450">
              <a:buClr>
                <a:schemeClr val="tx1"/>
              </a:buClr>
              <a:buFont typeface="Wingdings" panose="05000000000000000000" pitchFamily="2" charset="2"/>
              <a:buChar char="v"/>
            </a:pPr>
            <a:r>
              <a:rPr lang="ru-UA" sz="1200" dirty="0" err="1"/>
              <a:t>Функціональний</a:t>
            </a:r>
            <a:r>
              <a:rPr lang="ru-UA" sz="1200" dirty="0"/>
              <a:t> </a:t>
            </a:r>
            <a:r>
              <a:rPr lang="ru-UA" sz="1200" dirty="0" err="1"/>
              <a:t>аналіз</a:t>
            </a:r>
            <a:endParaRPr lang="ru-UA" sz="1200" dirty="0"/>
          </a:p>
        </p:txBody>
      </p:sp>
      <p:sp>
        <p:nvSpPr>
          <p:cNvPr id="16" name="TextBox 15">
            <a:extLst>
              <a:ext uri="{FF2B5EF4-FFF2-40B4-BE49-F238E27FC236}">
                <a16:creationId xmlns:a16="http://schemas.microsoft.com/office/drawing/2014/main" id="{C1CC3714-22AA-4BF3-8421-EEDD1457B774}"/>
              </a:ext>
            </a:extLst>
          </p:cNvPr>
          <p:cNvSpPr txBox="1"/>
          <p:nvPr/>
        </p:nvSpPr>
        <p:spPr>
          <a:xfrm>
            <a:off x="2705519" y="3555446"/>
            <a:ext cx="6106339" cy="1384995"/>
          </a:xfrm>
          <a:prstGeom prst="rect">
            <a:avLst/>
          </a:prstGeom>
          <a:noFill/>
        </p:spPr>
        <p:txBody>
          <a:bodyPr wrap="square">
            <a:spAutoFit/>
          </a:bodyPr>
          <a:lstStyle/>
          <a:p>
            <a:pPr marL="171450" indent="-171450">
              <a:buClr>
                <a:schemeClr val="tx1"/>
              </a:buClr>
              <a:buFont typeface="Wingdings" panose="05000000000000000000" pitchFamily="2" charset="2"/>
              <a:buChar char="v"/>
            </a:pPr>
            <a:r>
              <a:rPr lang="ru-UA" sz="1200" dirty="0" err="1"/>
              <a:t>Методи</a:t>
            </a:r>
            <a:r>
              <a:rPr lang="ru-UA" sz="1200" dirty="0"/>
              <a:t> </a:t>
            </a:r>
            <a:r>
              <a:rPr lang="ru-UA" sz="1200" dirty="0" err="1"/>
              <a:t>квантової</a:t>
            </a:r>
            <a:r>
              <a:rPr lang="ru-UA" sz="1200" dirty="0"/>
              <a:t> </a:t>
            </a:r>
            <a:r>
              <a:rPr lang="ru-UA" sz="1200" dirty="0" err="1"/>
              <a:t>теорії</a:t>
            </a:r>
            <a:r>
              <a:rPr lang="ru-UA" sz="1200" dirty="0"/>
              <a:t> поля в </a:t>
            </a:r>
            <a:r>
              <a:rPr lang="ru-UA" sz="1200" dirty="0" err="1"/>
              <a:t>фізиці</a:t>
            </a:r>
            <a:r>
              <a:rPr lang="ru-UA" sz="1200" dirty="0"/>
              <a:t> </a:t>
            </a:r>
            <a:r>
              <a:rPr lang="ru-UA" sz="1200" dirty="0" err="1"/>
              <a:t>багаточастинкових</a:t>
            </a:r>
            <a:r>
              <a:rPr lang="ru-UA" sz="1200" dirty="0"/>
              <a:t> систем</a:t>
            </a:r>
          </a:p>
          <a:p>
            <a:pPr marL="171450" indent="-171450">
              <a:buClr>
                <a:schemeClr val="tx1"/>
              </a:buClr>
              <a:buFont typeface="Wingdings" panose="05000000000000000000" pitchFamily="2" charset="2"/>
              <a:buChar char="v"/>
            </a:pPr>
            <a:r>
              <a:rPr lang="ru-UA" sz="1200" dirty="0" err="1"/>
              <a:t>Квантова</a:t>
            </a:r>
            <a:r>
              <a:rPr lang="ru-UA" sz="1200" dirty="0"/>
              <a:t> </a:t>
            </a:r>
            <a:r>
              <a:rPr lang="ru-UA" sz="1200" dirty="0" err="1"/>
              <a:t>електродинаміка</a:t>
            </a:r>
            <a:endParaRPr lang="ru-UA" sz="1200" dirty="0"/>
          </a:p>
          <a:p>
            <a:pPr marL="171450" indent="-171450">
              <a:buClr>
                <a:schemeClr val="tx1"/>
              </a:buClr>
              <a:buFont typeface="Wingdings" panose="05000000000000000000" pitchFamily="2" charset="2"/>
              <a:buChar char="v"/>
            </a:pPr>
            <a:r>
              <a:rPr lang="ru-UA" sz="1200" dirty="0" err="1"/>
              <a:t>Основи</a:t>
            </a:r>
            <a:r>
              <a:rPr lang="ru-UA" sz="1200" dirty="0"/>
              <a:t> </a:t>
            </a:r>
            <a:r>
              <a:rPr lang="ru-UA" sz="1200" dirty="0" err="1"/>
              <a:t>квантової</a:t>
            </a:r>
            <a:r>
              <a:rPr lang="ru-UA" sz="1200" dirty="0"/>
              <a:t> </a:t>
            </a:r>
            <a:r>
              <a:rPr lang="ru-UA" sz="1200" dirty="0" err="1"/>
              <a:t>теорії</a:t>
            </a:r>
            <a:r>
              <a:rPr lang="ru-UA" sz="1200" dirty="0"/>
              <a:t> поля</a:t>
            </a:r>
          </a:p>
          <a:p>
            <a:pPr marL="171450" indent="-171450">
              <a:buClr>
                <a:schemeClr val="tx1"/>
              </a:buClr>
              <a:buFont typeface="Wingdings" panose="05000000000000000000" pitchFamily="2" charset="2"/>
              <a:buChar char="v"/>
            </a:pPr>
            <a:r>
              <a:rPr lang="ru-UA" sz="1200" dirty="0" err="1"/>
              <a:t>Фізична</a:t>
            </a:r>
            <a:r>
              <a:rPr lang="ru-UA" sz="1200" dirty="0"/>
              <a:t> </a:t>
            </a:r>
            <a:r>
              <a:rPr lang="ru-UA" sz="1200" dirty="0" err="1"/>
              <a:t>кінетика</a:t>
            </a:r>
            <a:endParaRPr lang="ru-UA" sz="1200" dirty="0"/>
          </a:p>
          <a:p>
            <a:pPr marL="171450" indent="-171450">
              <a:buClr>
                <a:schemeClr val="tx1"/>
              </a:buClr>
              <a:buFont typeface="Wingdings" panose="05000000000000000000" pitchFamily="2" charset="2"/>
              <a:buChar char="v"/>
            </a:pPr>
            <a:r>
              <a:rPr lang="ru-UA" sz="1200" dirty="0" err="1"/>
              <a:t>Калібрувальні</a:t>
            </a:r>
            <a:r>
              <a:rPr lang="ru-UA" sz="1200" dirty="0"/>
              <a:t> </a:t>
            </a:r>
            <a:r>
              <a:rPr lang="ru-UA" sz="1200" dirty="0" err="1"/>
              <a:t>теорії</a:t>
            </a:r>
            <a:endParaRPr lang="ru-UA" sz="1200" dirty="0"/>
          </a:p>
          <a:p>
            <a:pPr marL="171450" indent="-171450">
              <a:buClr>
                <a:schemeClr val="tx1"/>
              </a:buClr>
              <a:buFont typeface="Wingdings" panose="05000000000000000000" pitchFamily="2" charset="2"/>
              <a:buChar char="v"/>
            </a:pPr>
            <a:r>
              <a:rPr lang="ru-UA" sz="1200" dirty="0" err="1"/>
              <a:t>Методи</a:t>
            </a:r>
            <a:r>
              <a:rPr lang="ru-UA" sz="1200" dirty="0"/>
              <a:t> </a:t>
            </a:r>
            <a:r>
              <a:rPr lang="ru-UA" sz="1200" dirty="0" err="1"/>
              <a:t>ренормгрупи</a:t>
            </a:r>
            <a:r>
              <a:rPr lang="ru-UA" sz="1200" dirty="0"/>
              <a:t> в </a:t>
            </a:r>
            <a:r>
              <a:rPr lang="ru-UA" sz="1200" dirty="0" err="1"/>
              <a:t>квантовій</a:t>
            </a:r>
            <a:r>
              <a:rPr lang="ru-UA" sz="1200" dirty="0"/>
              <a:t> </a:t>
            </a:r>
            <a:r>
              <a:rPr lang="ru-UA" sz="1200" dirty="0" err="1"/>
              <a:t>теорії</a:t>
            </a:r>
            <a:r>
              <a:rPr lang="ru-UA" sz="1200" dirty="0"/>
              <a:t> поля</a:t>
            </a:r>
          </a:p>
          <a:p>
            <a:pPr marL="171450" indent="-171450">
              <a:buClr>
                <a:schemeClr val="tx1"/>
              </a:buClr>
              <a:buFont typeface="Wingdings" panose="05000000000000000000" pitchFamily="2" charset="2"/>
              <a:buChar char="v"/>
            </a:pPr>
            <a:r>
              <a:rPr lang="ru-UA" sz="1200" dirty="0" err="1"/>
              <a:t>Електродинаміка</a:t>
            </a:r>
            <a:r>
              <a:rPr lang="ru-UA" sz="1200" dirty="0"/>
              <a:t> </a:t>
            </a:r>
            <a:r>
              <a:rPr lang="ru-UA" sz="1200" dirty="0" err="1"/>
              <a:t>плазми</a:t>
            </a:r>
            <a:endParaRPr lang="ru-UA" sz="1200" dirty="0"/>
          </a:p>
        </p:txBody>
      </p:sp>
      <p:sp>
        <p:nvSpPr>
          <p:cNvPr id="18" name="TextBox 17">
            <a:extLst>
              <a:ext uri="{FF2B5EF4-FFF2-40B4-BE49-F238E27FC236}">
                <a16:creationId xmlns:a16="http://schemas.microsoft.com/office/drawing/2014/main" id="{AB8C9988-C6BB-4905-AC15-D53FC389F4D8}"/>
              </a:ext>
            </a:extLst>
          </p:cNvPr>
          <p:cNvSpPr txBox="1"/>
          <p:nvPr/>
        </p:nvSpPr>
        <p:spPr>
          <a:xfrm>
            <a:off x="0" y="4561273"/>
            <a:ext cx="2863092" cy="307777"/>
          </a:xfrm>
          <a:prstGeom prst="rect">
            <a:avLst/>
          </a:prstGeom>
          <a:noFill/>
        </p:spPr>
        <p:txBody>
          <a:bodyPr wrap="square">
            <a:spAutoFit/>
          </a:bodyPr>
          <a:lstStyle/>
          <a:p>
            <a:r>
              <a:rPr lang="uk-UA" dirty="0"/>
              <a:t>Детальніше </a:t>
            </a:r>
            <a:r>
              <a:rPr lang="ru-UA" b="1" dirty="0">
                <a:solidFill>
                  <a:schemeClr val="tx1"/>
                </a:solidFill>
              </a:rPr>
              <a:t>https://qft.knu.ua</a:t>
            </a:r>
          </a:p>
        </p:txBody>
      </p:sp>
    </p:spTree>
    <p:extLst>
      <p:ext uri="{BB962C8B-B14F-4D97-AF65-F5344CB8AC3E}">
        <p14:creationId xmlns:p14="http://schemas.microsoft.com/office/powerpoint/2010/main" val="397175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2C8AD9-98DD-4932-B27D-E9E5BA0D9F09}"/>
              </a:ext>
            </a:extLst>
          </p:cNvPr>
          <p:cNvSpPr txBox="1"/>
          <p:nvPr/>
        </p:nvSpPr>
        <p:spPr>
          <a:xfrm>
            <a:off x="1307669" y="0"/>
            <a:ext cx="6528661" cy="523220"/>
          </a:xfrm>
          <a:prstGeom prst="rect">
            <a:avLst/>
          </a:prstGeom>
          <a:noFill/>
        </p:spPr>
        <p:txBody>
          <a:bodyPr wrap="square">
            <a:spAutoFit/>
          </a:bodyPr>
          <a:lstStyle/>
          <a:p>
            <a:pPr algn="ctr" fontAlgn="base"/>
            <a:r>
              <a:rPr lang="uk-UA" sz="2800" b="0" i="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Напрями наукових досліджень</a:t>
            </a:r>
          </a:p>
        </p:txBody>
      </p:sp>
      <p:sp>
        <p:nvSpPr>
          <p:cNvPr id="5" name="TextBox 4">
            <a:extLst>
              <a:ext uri="{FF2B5EF4-FFF2-40B4-BE49-F238E27FC236}">
                <a16:creationId xmlns:a16="http://schemas.microsoft.com/office/drawing/2014/main" id="{1BE96549-B487-4EE5-8157-366F1C4683D1}"/>
              </a:ext>
            </a:extLst>
          </p:cNvPr>
          <p:cNvSpPr txBox="1"/>
          <p:nvPr/>
        </p:nvSpPr>
        <p:spPr>
          <a:xfrm>
            <a:off x="355978" y="636000"/>
            <a:ext cx="5087318" cy="861774"/>
          </a:xfrm>
          <a:prstGeom prst="rect">
            <a:avLst/>
          </a:prstGeom>
          <a:noFill/>
        </p:spPr>
        <p:txBody>
          <a:bodyPr wrap="square">
            <a:spAutoFit/>
          </a:bodyPr>
          <a:lstStyle/>
          <a:p>
            <a:pPr algn="ctr"/>
            <a:r>
              <a:rPr lang="ru-UA" b="1" dirty="0" err="1"/>
              <a:t>Космологія</a:t>
            </a:r>
            <a:r>
              <a:rPr lang="ru-UA" b="1" dirty="0"/>
              <a:t> </a:t>
            </a:r>
            <a:r>
              <a:rPr lang="ru-UA" b="1" dirty="0" err="1"/>
              <a:t>раннього</a:t>
            </a:r>
            <a:r>
              <a:rPr lang="ru-UA" b="1" dirty="0"/>
              <a:t> </a:t>
            </a:r>
            <a:r>
              <a:rPr lang="ru-UA" b="1" dirty="0" err="1"/>
              <a:t>всесвіту</a:t>
            </a:r>
            <a:endParaRPr lang="ru-UA" b="1" dirty="0"/>
          </a:p>
          <a:p>
            <a:r>
              <a:rPr lang="ru-UA" sz="1200" dirty="0" err="1"/>
              <a:t>Дослідження</a:t>
            </a:r>
            <a:r>
              <a:rPr lang="ru-UA" sz="1200" dirty="0"/>
              <a:t> </a:t>
            </a:r>
            <a:r>
              <a:rPr lang="ru-UA" sz="1200" dirty="0" err="1"/>
              <a:t>генерації</a:t>
            </a:r>
            <a:r>
              <a:rPr lang="ru-UA" sz="1200" dirty="0"/>
              <a:t> </a:t>
            </a:r>
            <a:r>
              <a:rPr lang="ru-UA" sz="1200" dirty="0" err="1"/>
              <a:t>великомасштабних</a:t>
            </a:r>
            <a:r>
              <a:rPr lang="ru-UA" sz="1200" dirty="0"/>
              <a:t> </a:t>
            </a:r>
            <a:r>
              <a:rPr lang="ru-UA" sz="1200" dirty="0" err="1"/>
              <a:t>магнітних</a:t>
            </a:r>
            <a:r>
              <a:rPr lang="ru-UA" sz="1200" dirty="0"/>
              <a:t> </a:t>
            </a:r>
            <a:r>
              <a:rPr lang="ru-UA" sz="1200" dirty="0" err="1"/>
              <a:t>полів</a:t>
            </a:r>
            <a:r>
              <a:rPr lang="ru-UA" sz="1200" dirty="0"/>
              <a:t> у войдах </a:t>
            </a:r>
            <a:r>
              <a:rPr lang="ru-UA" sz="1200" dirty="0" err="1"/>
              <a:t>під</a:t>
            </a:r>
            <a:r>
              <a:rPr lang="ru-UA" sz="1200" dirty="0"/>
              <a:t> час </a:t>
            </a:r>
            <a:r>
              <a:rPr lang="ru-UA" sz="1200" dirty="0" err="1"/>
              <a:t>інфляції</a:t>
            </a:r>
            <a:r>
              <a:rPr lang="ru-UA" sz="1200" dirty="0"/>
              <a:t>, </a:t>
            </a:r>
            <a:r>
              <a:rPr lang="ru-UA" sz="1200" dirty="0" err="1"/>
              <a:t>впливу</a:t>
            </a:r>
            <a:r>
              <a:rPr lang="ru-UA" sz="1200" dirty="0"/>
              <a:t> </a:t>
            </a:r>
            <a:r>
              <a:rPr lang="ru-UA" sz="1200" dirty="0" err="1"/>
              <a:t>цих</a:t>
            </a:r>
            <a:r>
              <a:rPr lang="ru-UA" sz="1200" dirty="0"/>
              <a:t> </a:t>
            </a:r>
            <a:r>
              <a:rPr lang="ru-UA" sz="1200" dirty="0" err="1"/>
              <a:t>полів</a:t>
            </a:r>
            <a:r>
              <a:rPr lang="ru-UA" sz="1200" dirty="0"/>
              <a:t> на </a:t>
            </a:r>
            <a:r>
              <a:rPr lang="ru-UA" sz="1200" dirty="0" err="1"/>
              <a:t>первинні</a:t>
            </a:r>
            <a:r>
              <a:rPr lang="ru-UA" sz="1200" dirty="0"/>
              <a:t> </a:t>
            </a:r>
            <a:r>
              <a:rPr lang="ru-UA" sz="1200" dirty="0" err="1"/>
              <a:t>скалярні</a:t>
            </a:r>
            <a:r>
              <a:rPr lang="ru-UA" sz="1200" dirty="0"/>
              <a:t> та </a:t>
            </a:r>
            <a:r>
              <a:rPr lang="ru-UA" sz="1200" dirty="0" err="1"/>
              <a:t>тензорні</a:t>
            </a:r>
            <a:r>
              <a:rPr lang="ru-UA" sz="1200" dirty="0"/>
              <a:t> </a:t>
            </a:r>
            <a:r>
              <a:rPr lang="ru-UA" sz="1200" dirty="0" err="1"/>
              <a:t>збурення</a:t>
            </a:r>
            <a:r>
              <a:rPr lang="ru-UA" sz="1200" dirty="0"/>
              <a:t>, </a:t>
            </a:r>
            <a:r>
              <a:rPr lang="ru-UA" sz="1200" dirty="0" err="1"/>
              <a:t>первинні</a:t>
            </a:r>
            <a:r>
              <a:rPr lang="ru-UA" sz="1200" dirty="0"/>
              <a:t> </a:t>
            </a:r>
            <a:r>
              <a:rPr lang="ru-UA" sz="1200" dirty="0" err="1"/>
              <a:t>чорні</a:t>
            </a:r>
            <a:r>
              <a:rPr lang="ru-UA" sz="1200" dirty="0"/>
              <a:t> </a:t>
            </a:r>
            <a:r>
              <a:rPr lang="ru-UA" sz="1200" dirty="0" err="1"/>
              <a:t>діри</a:t>
            </a:r>
            <a:r>
              <a:rPr lang="ru-UA" sz="1200" dirty="0"/>
              <a:t>.</a:t>
            </a:r>
          </a:p>
        </p:txBody>
      </p:sp>
      <p:sp>
        <p:nvSpPr>
          <p:cNvPr id="7" name="TextBox 6">
            <a:extLst>
              <a:ext uri="{FF2B5EF4-FFF2-40B4-BE49-F238E27FC236}">
                <a16:creationId xmlns:a16="http://schemas.microsoft.com/office/drawing/2014/main" id="{E1488DED-DBFC-4F87-882A-4E03B99DC1DA}"/>
              </a:ext>
            </a:extLst>
          </p:cNvPr>
          <p:cNvSpPr txBox="1"/>
          <p:nvPr/>
        </p:nvSpPr>
        <p:spPr>
          <a:xfrm>
            <a:off x="3419709" y="2014812"/>
            <a:ext cx="5356206" cy="1046440"/>
          </a:xfrm>
          <a:prstGeom prst="rect">
            <a:avLst/>
          </a:prstGeom>
          <a:noFill/>
        </p:spPr>
        <p:txBody>
          <a:bodyPr wrap="square">
            <a:spAutoFit/>
          </a:bodyPr>
          <a:lstStyle/>
          <a:p>
            <a:pPr algn="ctr"/>
            <a:r>
              <a:rPr lang="ru-UA" b="1" dirty="0" err="1"/>
              <a:t>Астрофізика</a:t>
            </a:r>
            <a:r>
              <a:rPr lang="ru-UA" b="1" dirty="0"/>
              <a:t> </a:t>
            </a:r>
            <a:r>
              <a:rPr lang="ru-UA" b="1" dirty="0" err="1"/>
              <a:t>високих</a:t>
            </a:r>
            <a:r>
              <a:rPr lang="ru-UA" b="1" dirty="0"/>
              <a:t> </a:t>
            </a:r>
            <a:r>
              <a:rPr lang="ru-UA" b="1" dirty="0" err="1"/>
              <a:t>енергій</a:t>
            </a:r>
            <a:endParaRPr lang="ru-UA" b="1" dirty="0"/>
          </a:p>
          <a:p>
            <a:pPr algn="just"/>
            <a:r>
              <a:rPr lang="ru-UA" sz="1200" dirty="0" err="1"/>
              <a:t>Дослідження</a:t>
            </a:r>
            <a:r>
              <a:rPr lang="ru-UA" sz="1200" dirty="0"/>
              <a:t> </a:t>
            </a:r>
            <a:r>
              <a:rPr lang="ru-UA" sz="1200" dirty="0" err="1"/>
              <a:t>активних</a:t>
            </a:r>
            <a:r>
              <a:rPr lang="ru-UA" sz="1200" dirty="0"/>
              <a:t> ядер галактик у </a:t>
            </a:r>
            <a:r>
              <a:rPr lang="ru-UA" sz="1200" dirty="0" err="1"/>
              <a:t>рентгенівському</a:t>
            </a:r>
            <a:r>
              <a:rPr lang="ru-UA" sz="1200" dirty="0"/>
              <a:t> та гамма-</a:t>
            </a:r>
            <a:r>
              <a:rPr lang="ru-UA" sz="1200" dirty="0" err="1"/>
              <a:t>діапазонах</a:t>
            </a:r>
            <a:r>
              <a:rPr lang="ru-UA" sz="1200" dirty="0"/>
              <a:t>, </a:t>
            </a:r>
            <a:r>
              <a:rPr lang="ru-UA" sz="1200" dirty="0" err="1"/>
              <a:t>вивчення</a:t>
            </a:r>
            <a:r>
              <a:rPr lang="ru-UA" sz="1200" dirty="0"/>
              <a:t> </a:t>
            </a:r>
            <a:r>
              <a:rPr lang="ru-UA" sz="1200" dirty="0" err="1"/>
              <a:t>великомасштабної</a:t>
            </a:r>
            <a:r>
              <a:rPr lang="ru-UA" sz="1200" dirty="0"/>
              <a:t> </a:t>
            </a:r>
            <a:r>
              <a:rPr lang="ru-UA" sz="1200" dirty="0" err="1"/>
              <a:t>структури</a:t>
            </a:r>
            <a:r>
              <a:rPr lang="ru-UA" sz="1200" dirty="0"/>
              <a:t> </a:t>
            </a:r>
            <a:r>
              <a:rPr lang="ru-UA" sz="1200" dirty="0" err="1"/>
              <a:t>Всесвіту</a:t>
            </a:r>
            <a:r>
              <a:rPr lang="ru-UA" sz="1200" dirty="0"/>
              <a:t>, </a:t>
            </a:r>
            <a:r>
              <a:rPr lang="ru-UA" sz="1200" dirty="0" err="1"/>
              <a:t>розподілу</a:t>
            </a:r>
            <a:r>
              <a:rPr lang="ru-UA" sz="1200" dirty="0"/>
              <a:t> та </a:t>
            </a:r>
            <a:r>
              <a:rPr lang="ru-UA" sz="1200" dirty="0" err="1"/>
              <a:t>рухів</a:t>
            </a:r>
            <a:r>
              <a:rPr lang="ru-UA" sz="1200" dirty="0"/>
              <a:t> </a:t>
            </a:r>
            <a:r>
              <a:rPr lang="ru-UA" sz="1200" dirty="0" err="1"/>
              <a:t>темної</a:t>
            </a:r>
            <a:r>
              <a:rPr lang="ru-UA" sz="1200" dirty="0"/>
              <a:t> </a:t>
            </a:r>
            <a:r>
              <a:rPr lang="ru-UA" sz="1200" dirty="0" err="1"/>
              <a:t>матерії</a:t>
            </a:r>
            <a:r>
              <a:rPr lang="ru-UA" sz="1200" dirty="0"/>
              <a:t> з </a:t>
            </a:r>
            <a:r>
              <a:rPr lang="ru-UA" sz="1200" dirty="0" err="1"/>
              <a:t>аналізу</a:t>
            </a:r>
            <a:r>
              <a:rPr lang="ru-UA" sz="1200" dirty="0"/>
              <a:t> </a:t>
            </a:r>
            <a:r>
              <a:rPr lang="ru-UA" sz="1200" dirty="0" err="1"/>
              <a:t>багатохвильових</a:t>
            </a:r>
            <a:r>
              <a:rPr lang="ru-UA" sz="1200" dirty="0"/>
              <a:t> </a:t>
            </a:r>
            <a:r>
              <a:rPr lang="ru-UA" sz="1200" dirty="0" err="1"/>
              <a:t>астрономічних</a:t>
            </a:r>
            <a:r>
              <a:rPr lang="ru-UA" sz="1200" dirty="0"/>
              <a:t> </a:t>
            </a:r>
            <a:r>
              <a:rPr lang="ru-UA" sz="1200" dirty="0" err="1"/>
              <a:t>спостережень</a:t>
            </a:r>
            <a:r>
              <a:rPr lang="ru-UA" sz="1200" dirty="0"/>
              <a:t>.</a:t>
            </a:r>
          </a:p>
        </p:txBody>
      </p:sp>
      <p:sp>
        <p:nvSpPr>
          <p:cNvPr id="13" name="TextBox 12">
            <a:extLst>
              <a:ext uri="{FF2B5EF4-FFF2-40B4-BE49-F238E27FC236}">
                <a16:creationId xmlns:a16="http://schemas.microsoft.com/office/drawing/2014/main" id="{C36305A6-CDC6-4D23-859C-CD6A1B1896D1}"/>
              </a:ext>
            </a:extLst>
          </p:cNvPr>
          <p:cNvSpPr txBox="1"/>
          <p:nvPr/>
        </p:nvSpPr>
        <p:spPr>
          <a:xfrm>
            <a:off x="921203" y="3578290"/>
            <a:ext cx="4788238" cy="861774"/>
          </a:xfrm>
          <a:prstGeom prst="rect">
            <a:avLst/>
          </a:prstGeom>
          <a:noFill/>
        </p:spPr>
        <p:txBody>
          <a:bodyPr wrap="square">
            <a:spAutoFit/>
          </a:bodyPr>
          <a:lstStyle/>
          <a:p>
            <a:pPr algn="ctr"/>
            <a:r>
              <a:rPr lang="ru-UA" b="1" dirty="0"/>
              <a:t>Стандартна модель та </a:t>
            </a:r>
            <a:r>
              <a:rPr lang="ru-UA" b="1" dirty="0" err="1"/>
              <a:t>її</a:t>
            </a:r>
            <a:r>
              <a:rPr lang="ru-UA" b="1" dirty="0"/>
              <a:t> </a:t>
            </a:r>
            <a:r>
              <a:rPr lang="ru-UA" b="1" dirty="0" err="1"/>
              <a:t>розширення</a:t>
            </a:r>
            <a:endParaRPr lang="ru-UA" b="1" dirty="0"/>
          </a:p>
          <a:p>
            <a:pPr algn="just"/>
            <a:r>
              <a:rPr lang="ru-UA" sz="1200" dirty="0" err="1"/>
              <a:t>Теоретичне</a:t>
            </a:r>
            <a:r>
              <a:rPr lang="ru-UA" sz="1200" dirty="0"/>
              <a:t> </a:t>
            </a:r>
            <a:r>
              <a:rPr lang="ru-UA" sz="1200" dirty="0" err="1"/>
              <a:t>дослідження</a:t>
            </a:r>
            <a:r>
              <a:rPr lang="ru-UA" sz="1200" dirty="0"/>
              <a:t> </a:t>
            </a:r>
            <a:r>
              <a:rPr lang="ru-UA" sz="1200" dirty="0" err="1"/>
              <a:t>можливих</a:t>
            </a:r>
            <a:r>
              <a:rPr lang="ru-UA" sz="1200" dirty="0"/>
              <a:t> </a:t>
            </a:r>
            <a:r>
              <a:rPr lang="ru-UA" sz="1200" dirty="0" err="1"/>
              <a:t>варіантів</a:t>
            </a:r>
            <a:r>
              <a:rPr lang="ru-UA" sz="1200" dirty="0"/>
              <a:t> </a:t>
            </a:r>
            <a:r>
              <a:rPr lang="ru-UA" sz="1200" dirty="0" err="1"/>
              <a:t>розширення</a:t>
            </a:r>
            <a:r>
              <a:rPr lang="ru-UA" sz="1200" dirty="0"/>
              <a:t> </a:t>
            </a:r>
            <a:r>
              <a:rPr lang="ru-UA" sz="1200" dirty="0" err="1"/>
              <a:t>Стандартної</a:t>
            </a:r>
            <a:r>
              <a:rPr lang="ru-UA" sz="1200" dirty="0"/>
              <a:t> </a:t>
            </a:r>
            <a:r>
              <a:rPr lang="ru-UA" sz="1200" dirty="0" err="1"/>
              <a:t>моделі</a:t>
            </a:r>
            <a:r>
              <a:rPr lang="ru-UA" sz="1200" dirty="0"/>
              <a:t> </a:t>
            </a:r>
            <a:r>
              <a:rPr lang="ru-UA" sz="1200" dirty="0" err="1"/>
              <a:t>фізики</a:t>
            </a:r>
            <a:r>
              <a:rPr lang="ru-UA" sz="1200" dirty="0"/>
              <a:t> </a:t>
            </a:r>
            <a:r>
              <a:rPr lang="ru-UA" sz="1200" dirty="0" err="1"/>
              <a:t>елементарних</a:t>
            </a:r>
            <a:r>
              <a:rPr lang="ru-UA" sz="1200" dirty="0"/>
              <a:t> </a:t>
            </a:r>
            <a:r>
              <a:rPr lang="ru-UA" sz="1200" dirty="0" err="1"/>
              <a:t>частинок</a:t>
            </a:r>
            <a:r>
              <a:rPr lang="ru-UA" sz="1200" dirty="0"/>
              <a:t>. </a:t>
            </a:r>
            <a:r>
              <a:rPr lang="ru-UA" sz="1200" dirty="0" err="1"/>
              <a:t>Пошук</a:t>
            </a:r>
            <a:r>
              <a:rPr lang="ru-UA" sz="1200" dirty="0"/>
              <a:t> </a:t>
            </a:r>
            <a:r>
              <a:rPr lang="ru-UA" sz="1200" dirty="0" err="1"/>
              <a:t>проявів</a:t>
            </a:r>
            <a:r>
              <a:rPr lang="ru-UA" sz="1200" dirty="0"/>
              <a:t> </a:t>
            </a:r>
            <a:r>
              <a:rPr lang="ru-UA" sz="1200" dirty="0" err="1"/>
              <a:t>частинок</a:t>
            </a:r>
            <a:r>
              <a:rPr lang="ru-UA" sz="1200" dirty="0"/>
              <a:t> </a:t>
            </a:r>
            <a:r>
              <a:rPr lang="ru-UA" sz="1200" dirty="0" err="1"/>
              <a:t>нової</a:t>
            </a:r>
            <a:r>
              <a:rPr lang="ru-UA" sz="1200" dirty="0"/>
              <a:t> </a:t>
            </a:r>
            <a:r>
              <a:rPr lang="ru-UA" sz="1200" dirty="0" err="1"/>
              <a:t>фізики</a:t>
            </a:r>
            <a:r>
              <a:rPr lang="ru-UA" sz="1200" dirty="0"/>
              <a:t>.</a:t>
            </a:r>
          </a:p>
        </p:txBody>
      </p:sp>
      <p:pic>
        <p:nvPicPr>
          <p:cNvPr id="1026" name="Picture 2">
            <a:extLst>
              <a:ext uri="{FF2B5EF4-FFF2-40B4-BE49-F238E27FC236}">
                <a16:creationId xmlns:a16="http://schemas.microsoft.com/office/drawing/2014/main" id="{1CD04E37-B253-428F-A4A3-7E105DD7F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427" y="577598"/>
            <a:ext cx="2546488" cy="12732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3BDF15-D475-471F-AB8C-3589F206F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98" y="1708149"/>
            <a:ext cx="2492776" cy="14034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7D77FCD-F88B-4639-816F-290C4F70C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62" y="3232787"/>
            <a:ext cx="1866222" cy="1722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45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65D089-189F-4852-87B9-0A4FBD02FC34}"/>
              </a:ext>
            </a:extLst>
          </p:cNvPr>
          <p:cNvSpPr txBox="1"/>
          <p:nvPr/>
        </p:nvSpPr>
        <p:spPr>
          <a:xfrm>
            <a:off x="3520938" y="2612337"/>
            <a:ext cx="5003493" cy="1461939"/>
          </a:xfrm>
          <a:prstGeom prst="rect">
            <a:avLst/>
          </a:prstGeom>
          <a:noFill/>
        </p:spPr>
        <p:txBody>
          <a:bodyPr wrap="square">
            <a:spAutoFit/>
          </a:bodyPr>
          <a:lstStyle/>
          <a:p>
            <a:pPr algn="ctr"/>
            <a:r>
              <a:rPr lang="ru-UA" b="1" dirty="0" err="1"/>
              <a:t>Динаміка</a:t>
            </a:r>
            <a:r>
              <a:rPr lang="ru-UA" b="1" dirty="0"/>
              <a:t> </a:t>
            </a:r>
            <a:r>
              <a:rPr lang="ru-UA" b="1" dirty="0" err="1"/>
              <a:t>атомарних</a:t>
            </a:r>
            <a:r>
              <a:rPr lang="ru-UA" b="1" dirty="0"/>
              <a:t> </a:t>
            </a:r>
            <a:r>
              <a:rPr lang="ru-UA" b="1" dirty="0" err="1"/>
              <a:t>конденсатів</a:t>
            </a:r>
            <a:r>
              <a:rPr lang="ru-UA" b="1" dirty="0"/>
              <a:t> Бозе-</a:t>
            </a:r>
            <a:r>
              <a:rPr lang="ru-UA" b="1" dirty="0" err="1"/>
              <a:t>Ейнштейна</a:t>
            </a:r>
            <a:endParaRPr lang="ru-UA" b="1" dirty="0"/>
          </a:p>
          <a:p>
            <a:pPr algn="just">
              <a:spcBef>
                <a:spcPts val="600"/>
              </a:spcBef>
            </a:pPr>
            <a:r>
              <a:rPr lang="ru-UA" dirty="0" err="1"/>
              <a:t>Розробка</a:t>
            </a:r>
            <a:r>
              <a:rPr lang="ru-UA" dirty="0"/>
              <a:t> </a:t>
            </a:r>
            <a:r>
              <a:rPr lang="ru-UA" dirty="0" err="1"/>
              <a:t>методів</a:t>
            </a:r>
            <a:r>
              <a:rPr lang="ru-UA" dirty="0"/>
              <a:t> контролю над транспортом та </a:t>
            </a:r>
            <a:r>
              <a:rPr lang="ru-UA" dirty="0" err="1"/>
              <a:t>неруйнівної</a:t>
            </a:r>
            <a:r>
              <a:rPr lang="ru-UA" dirty="0"/>
              <a:t> </a:t>
            </a:r>
            <a:r>
              <a:rPr lang="ru-UA" dirty="0" err="1"/>
              <a:t>маніпуляції</a:t>
            </a:r>
            <a:r>
              <a:rPr lang="ru-UA" dirty="0"/>
              <a:t> </a:t>
            </a:r>
            <a:r>
              <a:rPr lang="ru-UA" dirty="0" err="1"/>
              <a:t>топологічними</a:t>
            </a:r>
            <a:r>
              <a:rPr lang="ru-UA" dirty="0"/>
              <a:t> </a:t>
            </a:r>
            <a:r>
              <a:rPr lang="ru-UA" dirty="0" err="1"/>
              <a:t>вихровими</a:t>
            </a:r>
            <a:r>
              <a:rPr lang="ru-UA" dirty="0"/>
              <a:t> </a:t>
            </a:r>
            <a:r>
              <a:rPr lang="ru-UA" dirty="0" err="1"/>
              <a:t>збудженнями</a:t>
            </a:r>
            <a:r>
              <a:rPr lang="ru-UA" dirty="0"/>
              <a:t> в </a:t>
            </a:r>
            <a:r>
              <a:rPr lang="ru-UA" dirty="0" err="1"/>
              <a:t>квантових</a:t>
            </a:r>
            <a:r>
              <a:rPr lang="ru-UA" dirty="0"/>
              <a:t> </a:t>
            </a:r>
            <a:r>
              <a:rPr lang="ru-UA" dirty="0" err="1"/>
              <a:t>атомарних</a:t>
            </a:r>
            <a:r>
              <a:rPr lang="ru-UA" dirty="0"/>
              <a:t> газах для </a:t>
            </a:r>
            <a:r>
              <a:rPr lang="ru-UA" dirty="0" err="1"/>
              <a:t>надчутливих</a:t>
            </a:r>
            <a:r>
              <a:rPr lang="ru-UA" dirty="0"/>
              <a:t> </a:t>
            </a:r>
            <a:r>
              <a:rPr lang="ru-UA" dirty="0" err="1"/>
              <a:t>квантових</a:t>
            </a:r>
            <a:r>
              <a:rPr lang="ru-UA" dirty="0"/>
              <a:t> </a:t>
            </a:r>
            <a:r>
              <a:rPr lang="ru-UA" dirty="0" err="1"/>
              <a:t>сенсорів</a:t>
            </a:r>
            <a:r>
              <a:rPr lang="ru-UA" dirty="0"/>
              <a:t> та </a:t>
            </a:r>
            <a:r>
              <a:rPr lang="ru-UA" dirty="0" err="1"/>
              <a:t>квантових</a:t>
            </a:r>
            <a:r>
              <a:rPr lang="ru-UA" dirty="0"/>
              <a:t> систем </a:t>
            </a:r>
            <a:r>
              <a:rPr lang="ru-UA" dirty="0" err="1"/>
              <a:t>обробки</a:t>
            </a:r>
            <a:r>
              <a:rPr lang="ru-UA" dirty="0"/>
              <a:t> </a:t>
            </a:r>
            <a:r>
              <a:rPr lang="ru-UA" dirty="0" err="1"/>
              <a:t>інформації</a:t>
            </a:r>
            <a:r>
              <a:rPr lang="ru-UA" dirty="0"/>
              <a:t>.</a:t>
            </a:r>
          </a:p>
        </p:txBody>
      </p:sp>
      <p:sp>
        <p:nvSpPr>
          <p:cNvPr id="3" name="TextBox 2">
            <a:extLst>
              <a:ext uri="{FF2B5EF4-FFF2-40B4-BE49-F238E27FC236}">
                <a16:creationId xmlns:a16="http://schemas.microsoft.com/office/drawing/2014/main" id="{982D5144-3AC8-4DF4-B5BE-77FD76453AB9}"/>
              </a:ext>
            </a:extLst>
          </p:cNvPr>
          <p:cNvSpPr txBox="1"/>
          <p:nvPr/>
        </p:nvSpPr>
        <p:spPr>
          <a:xfrm>
            <a:off x="406829" y="386304"/>
            <a:ext cx="4881966" cy="1246495"/>
          </a:xfrm>
          <a:prstGeom prst="rect">
            <a:avLst/>
          </a:prstGeom>
          <a:noFill/>
        </p:spPr>
        <p:txBody>
          <a:bodyPr wrap="square">
            <a:spAutoFit/>
          </a:bodyPr>
          <a:lstStyle/>
          <a:p>
            <a:pPr algn="ctr"/>
            <a:r>
              <a:rPr lang="ru-UA" b="1" dirty="0" err="1"/>
              <a:t>Теорія</a:t>
            </a:r>
            <a:r>
              <a:rPr lang="ru-UA" b="1" dirty="0"/>
              <a:t> </a:t>
            </a:r>
            <a:r>
              <a:rPr lang="ru-UA" b="1" dirty="0" err="1"/>
              <a:t>діраківських</a:t>
            </a:r>
            <a:r>
              <a:rPr lang="ru-UA" b="1" dirty="0"/>
              <a:t> і </a:t>
            </a:r>
            <a:r>
              <a:rPr lang="ru-UA" b="1" dirty="0" err="1"/>
              <a:t>вейлівських</a:t>
            </a:r>
            <a:r>
              <a:rPr lang="ru-UA" b="1" dirty="0"/>
              <a:t> </a:t>
            </a:r>
            <a:r>
              <a:rPr lang="ru-UA" b="1" dirty="0" err="1"/>
              <a:t>напівметалів</a:t>
            </a:r>
            <a:endParaRPr lang="ru-UA" b="1" dirty="0"/>
          </a:p>
          <a:p>
            <a:pPr algn="just">
              <a:spcBef>
                <a:spcPts val="600"/>
              </a:spcBef>
            </a:pPr>
            <a:r>
              <a:rPr lang="ru-UA" dirty="0" err="1"/>
              <a:t>Дослідження</a:t>
            </a:r>
            <a:r>
              <a:rPr lang="ru-UA" dirty="0"/>
              <a:t> </a:t>
            </a:r>
            <a:r>
              <a:rPr lang="ru-UA" dirty="0" err="1"/>
              <a:t>електронних</a:t>
            </a:r>
            <a:r>
              <a:rPr lang="ru-UA" dirty="0"/>
              <a:t> і </a:t>
            </a:r>
            <a:r>
              <a:rPr lang="ru-UA" dirty="0" err="1"/>
              <a:t>транспортних</a:t>
            </a:r>
            <a:r>
              <a:rPr lang="ru-UA" dirty="0"/>
              <a:t> </a:t>
            </a:r>
            <a:r>
              <a:rPr lang="ru-UA" dirty="0" err="1"/>
              <a:t>властивостей</a:t>
            </a:r>
            <a:r>
              <a:rPr lang="ru-UA" dirty="0"/>
              <a:t> </a:t>
            </a:r>
            <a:r>
              <a:rPr lang="ru-UA" dirty="0" err="1"/>
              <a:t>діраківських</a:t>
            </a:r>
            <a:r>
              <a:rPr lang="ru-UA" dirty="0"/>
              <a:t> і </a:t>
            </a:r>
            <a:r>
              <a:rPr lang="ru-UA" dirty="0" err="1"/>
              <a:t>вейлівських</a:t>
            </a:r>
            <a:r>
              <a:rPr lang="ru-UA" dirty="0"/>
              <a:t> </a:t>
            </a:r>
            <a:r>
              <a:rPr lang="ru-UA" dirty="0" err="1"/>
              <a:t>напівметалів</a:t>
            </a:r>
            <a:r>
              <a:rPr lang="ru-UA" dirty="0"/>
              <a:t> </a:t>
            </a:r>
            <a:r>
              <a:rPr lang="ru-UA" dirty="0" err="1"/>
              <a:t>пов’язаних</a:t>
            </a:r>
            <a:r>
              <a:rPr lang="ru-UA" dirty="0"/>
              <a:t> з </a:t>
            </a:r>
            <a:r>
              <a:rPr lang="ru-UA" dirty="0" err="1"/>
              <a:t>нетривіальними</a:t>
            </a:r>
            <a:r>
              <a:rPr lang="ru-UA" dirty="0"/>
              <a:t> </a:t>
            </a:r>
            <a:r>
              <a:rPr lang="ru-UA" dirty="0" err="1"/>
              <a:t>топологічними</a:t>
            </a:r>
            <a:r>
              <a:rPr lang="ru-UA" dirty="0"/>
              <a:t> і </a:t>
            </a:r>
            <a:r>
              <a:rPr lang="ru-UA" dirty="0" err="1"/>
              <a:t>аномальними</a:t>
            </a:r>
            <a:r>
              <a:rPr lang="ru-UA" dirty="0"/>
              <a:t> характеристиками </a:t>
            </a:r>
            <a:r>
              <a:rPr lang="ru-UA" dirty="0" err="1"/>
              <a:t>електронних</a:t>
            </a:r>
            <a:r>
              <a:rPr lang="ru-UA" dirty="0"/>
              <a:t> </a:t>
            </a:r>
            <a:r>
              <a:rPr lang="ru-UA" dirty="0" err="1"/>
              <a:t>станів</a:t>
            </a:r>
            <a:r>
              <a:rPr lang="ru-UA" dirty="0"/>
              <a:t> </a:t>
            </a:r>
            <a:r>
              <a:rPr lang="ru-UA" dirty="0" err="1"/>
              <a:t>цих</a:t>
            </a:r>
            <a:r>
              <a:rPr lang="ru-UA" dirty="0"/>
              <a:t> </a:t>
            </a:r>
            <a:r>
              <a:rPr lang="ru-UA" dirty="0" err="1"/>
              <a:t>матеріалів</a:t>
            </a:r>
            <a:r>
              <a:rPr lang="ru-UA" dirty="0"/>
              <a:t>.</a:t>
            </a:r>
          </a:p>
        </p:txBody>
      </p:sp>
      <p:pic>
        <p:nvPicPr>
          <p:cNvPr id="2050" name="Picture 2">
            <a:extLst>
              <a:ext uri="{FF2B5EF4-FFF2-40B4-BE49-F238E27FC236}">
                <a16:creationId xmlns:a16="http://schemas.microsoft.com/office/drawing/2014/main" id="{6943FE0C-7BE7-4813-ABA1-1021E56A3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29" y="2612337"/>
            <a:ext cx="2472705" cy="16256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4C75508-53DB-41F1-B331-108767E96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572" y="163945"/>
            <a:ext cx="2137126" cy="184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90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0"/>
          <p:cNvSpPr txBox="1">
            <a:spLocks noGrp="1"/>
          </p:cNvSpPr>
          <p:nvPr>
            <p:ph type="title"/>
          </p:nvPr>
        </p:nvSpPr>
        <p:spPr>
          <a:xfrm>
            <a:off x="311700" y="212925"/>
            <a:ext cx="8520600" cy="73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pc="200" dirty="0">
                <a:latin typeface="Impact" panose="020B0806030902050204" pitchFamily="34" charset="0"/>
              </a:rPr>
              <a:t>Випускники кафедри квантової теорії поля і космомікрофізики</a:t>
            </a:r>
            <a:endParaRPr spc="200" dirty="0">
              <a:latin typeface="Impact" panose="020B0806030902050204" pitchFamily="34" charset="0"/>
            </a:endParaRPr>
          </a:p>
        </p:txBody>
      </p:sp>
      <p:sp>
        <p:nvSpPr>
          <p:cNvPr id="295" name="Google Shape;295;p40"/>
          <p:cNvSpPr txBox="1"/>
          <p:nvPr/>
        </p:nvSpPr>
        <p:spPr>
          <a:xfrm>
            <a:off x="311700" y="3351204"/>
            <a:ext cx="650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Детальніше з випускниками кафедри можна ознайомитися за посиланням: https://qft.knu.ua/kontakty-vypusknykiv/</a:t>
            </a:r>
            <a:endParaRPr dirty="0"/>
          </a:p>
        </p:txBody>
      </p:sp>
      <p:sp>
        <p:nvSpPr>
          <p:cNvPr id="296" name="Google Shape;296;p40"/>
          <p:cNvSpPr txBox="1"/>
          <p:nvPr/>
        </p:nvSpPr>
        <p:spPr>
          <a:xfrm>
            <a:off x="311700" y="1060855"/>
            <a:ext cx="8398200" cy="206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Випускники кафедри працюють у провідних вітчизняних та закордонних наукових та освітніх установах: Інститут теоретичної фізики імені М.М. Боголюбова НАНУ, ЦЕРН, </a:t>
            </a:r>
            <a:endParaRPr dirty="0">
              <a:latin typeface="Times New Roman"/>
              <a:ea typeface="Times New Roman"/>
              <a:cs typeface="Times New Roman"/>
              <a:sym typeface="Times New Roman"/>
            </a:endParaRPr>
          </a:p>
          <a:p>
            <a:pPr marL="0" lvl="0" indent="0" algn="l" rtl="0">
              <a:spcBef>
                <a:spcPts val="0"/>
              </a:spcBef>
              <a:spcAft>
                <a:spcPts val="0"/>
              </a:spcAft>
              <a:buNone/>
            </a:pPr>
            <a:r>
              <a:rPr lang="en" dirty="0">
                <a:latin typeface="Times New Roman"/>
                <a:ea typeface="Times New Roman"/>
                <a:cs typeface="Times New Roman"/>
                <a:sym typeface="Times New Roman"/>
              </a:rPr>
              <a:t>університети Женеви, Лейдена, Майнца, Трієста </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dirty="0">
                <a:latin typeface="Times New Roman"/>
                <a:ea typeface="Times New Roman"/>
                <a:cs typeface="Times New Roman"/>
                <a:sym typeface="Times New Roman"/>
              </a:rPr>
              <a:t>Близько 75% відсотків випускників кафедри квантової теорії поля та космомікрофізики працевлаштовуються за профілем кафедри.</a:t>
            </a:r>
            <a:endParaRPr dirty="0">
              <a:latin typeface="Times New Roman"/>
              <a:ea typeface="Times New Roman"/>
              <a:cs typeface="Times New Roman"/>
              <a:sym typeface="Times New Roman"/>
            </a:endParaRPr>
          </a:p>
          <a:p>
            <a:pPr marL="0" lvl="0" indent="0" algn="l" rtl="0">
              <a:spcBef>
                <a:spcPts val="1200"/>
              </a:spcBef>
              <a:spcAft>
                <a:spcPts val="0"/>
              </a:spcAft>
              <a:buNone/>
            </a:pPr>
            <a:endParaRPr dirty="0">
              <a:latin typeface="Times New Roman"/>
              <a:ea typeface="Times New Roman"/>
              <a:cs typeface="Times New Roman"/>
              <a:sym typeface="Times New Roman"/>
            </a:endParaRPr>
          </a:p>
        </p:txBody>
      </p:sp>
      <p:pic>
        <p:nvPicPr>
          <p:cNvPr id="297" name="Google Shape;297;p40"/>
          <p:cNvPicPr preferRelativeResize="0"/>
          <p:nvPr/>
        </p:nvPicPr>
        <p:blipFill>
          <a:blip r:embed="rId3">
            <a:alphaModFix/>
          </a:blip>
          <a:stretch>
            <a:fillRect/>
          </a:stretch>
        </p:blipFill>
        <p:spPr>
          <a:xfrm>
            <a:off x="7475465" y="3126355"/>
            <a:ext cx="1104900" cy="1104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1233100" y="-46250"/>
            <a:ext cx="6743550" cy="73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sz="2800" spc="200" dirty="0">
                <a:effectLst>
                  <a:outerShdw blurRad="50800" dist="38100" dir="2700000" algn="tl" rotWithShape="0">
                    <a:prstClr val="black">
                      <a:alpha val="40000"/>
                    </a:prstClr>
                  </a:outerShdw>
                </a:effectLst>
                <a:latin typeface="Impact" panose="020B0806030902050204" pitchFamily="34" charset="0"/>
              </a:rPr>
              <a:t>Кафедра молекулярної фізики</a:t>
            </a:r>
            <a:endParaRPr sz="2800" spc="200" dirty="0">
              <a:effectLst>
                <a:outerShdw blurRad="50800" dist="38100" dir="2700000" algn="tl" rotWithShape="0">
                  <a:prstClr val="black">
                    <a:alpha val="40000"/>
                  </a:prstClr>
                </a:outerShdw>
              </a:effectLst>
              <a:latin typeface="Impact" panose="020B0806030902050204" pitchFamily="34" charset="0"/>
            </a:endParaRPr>
          </a:p>
        </p:txBody>
      </p:sp>
      <p:pic>
        <p:nvPicPr>
          <p:cNvPr id="303" name="Google Shape;303;p41"/>
          <p:cNvPicPr preferRelativeResize="0"/>
          <p:nvPr/>
        </p:nvPicPr>
        <p:blipFill>
          <a:blip r:embed="rId3">
            <a:alphaModFix/>
          </a:blip>
          <a:stretch>
            <a:fillRect/>
          </a:stretch>
        </p:blipFill>
        <p:spPr>
          <a:xfrm>
            <a:off x="224925" y="839225"/>
            <a:ext cx="1863925" cy="2414125"/>
          </a:xfrm>
          <a:prstGeom prst="rect">
            <a:avLst/>
          </a:prstGeom>
          <a:noFill/>
          <a:ln>
            <a:noFill/>
          </a:ln>
        </p:spPr>
      </p:pic>
      <p:sp>
        <p:nvSpPr>
          <p:cNvPr id="304" name="Google Shape;304;p41"/>
          <p:cNvSpPr txBox="1"/>
          <p:nvPr/>
        </p:nvSpPr>
        <p:spPr>
          <a:xfrm>
            <a:off x="0" y="3253350"/>
            <a:ext cx="2250000" cy="1108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200" dirty="0">
                <a:solidFill>
                  <a:schemeClr val="tx1"/>
                </a:solidFill>
              </a:rPr>
              <a:t>Завідувач кафедри</a:t>
            </a:r>
            <a:endParaRPr sz="1200" dirty="0">
              <a:solidFill>
                <a:schemeClr val="tx1"/>
              </a:solidFill>
            </a:endParaRPr>
          </a:p>
          <a:p>
            <a:pPr marL="0" lvl="0" indent="0" algn="ctr" rtl="0">
              <a:lnSpc>
                <a:spcPct val="100000"/>
              </a:lnSpc>
              <a:spcBef>
                <a:spcPts val="0"/>
              </a:spcBef>
              <a:spcAft>
                <a:spcPts val="0"/>
              </a:spcAft>
              <a:buNone/>
            </a:pPr>
            <a:r>
              <a:rPr lang="en" sz="1200" b="1" dirty="0">
                <a:solidFill>
                  <a:schemeClr val="tx1"/>
                </a:solidFill>
              </a:rPr>
              <a:t>Гаврюшенко</a:t>
            </a:r>
            <a:endParaRPr sz="1200" b="1" dirty="0">
              <a:solidFill>
                <a:schemeClr val="tx1"/>
              </a:solidFill>
            </a:endParaRPr>
          </a:p>
          <a:p>
            <a:pPr marL="0" lvl="0" indent="0" algn="ctr" rtl="0">
              <a:lnSpc>
                <a:spcPct val="100000"/>
              </a:lnSpc>
              <a:spcBef>
                <a:spcPts val="0"/>
              </a:spcBef>
              <a:spcAft>
                <a:spcPts val="0"/>
              </a:spcAft>
              <a:buNone/>
            </a:pPr>
            <a:r>
              <a:rPr lang="en" sz="1200" b="1" dirty="0">
                <a:solidFill>
                  <a:schemeClr val="tx1"/>
                </a:solidFill>
              </a:rPr>
              <a:t>Дмитро Анатолійович</a:t>
            </a:r>
            <a:r>
              <a:rPr lang="en" sz="1200" dirty="0">
                <a:solidFill>
                  <a:schemeClr val="tx1"/>
                </a:solidFill>
              </a:rPr>
              <a:t>,</a:t>
            </a:r>
            <a:endParaRPr sz="1200" dirty="0">
              <a:solidFill>
                <a:schemeClr val="tx1"/>
              </a:solidFill>
            </a:endParaRPr>
          </a:p>
          <a:p>
            <a:pPr marL="0" lvl="0" indent="0" algn="ctr" rtl="0">
              <a:lnSpc>
                <a:spcPct val="100000"/>
              </a:lnSpc>
              <a:spcBef>
                <a:spcPts val="0"/>
              </a:spcBef>
              <a:spcAft>
                <a:spcPts val="0"/>
              </a:spcAft>
              <a:buNone/>
            </a:pPr>
            <a:r>
              <a:rPr lang="en" sz="1200" dirty="0">
                <a:solidFill>
                  <a:schemeClr val="tx1"/>
                </a:solidFill>
              </a:rPr>
              <a:t>професор, доктор фіз.-мат.наук</a:t>
            </a:r>
            <a:endParaRPr sz="1200" dirty="0">
              <a:solidFill>
                <a:schemeClr val="tx1"/>
              </a:solidFill>
            </a:endParaRPr>
          </a:p>
        </p:txBody>
      </p:sp>
      <p:sp>
        <p:nvSpPr>
          <p:cNvPr id="305" name="Google Shape;305;p41"/>
          <p:cNvSpPr txBox="1"/>
          <p:nvPr/>
        </p:nvSpPr>
        <p:spPr>
          <a:xfrm>
            <a:off x="6772850" y="876075"/>
            <a:ext cx="22977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dirty="0">
                <a:solidFill>
                  <a:schemeClr val="bg1"/>
                </a:solidFill>
              </a:rPr>
              <a:t>МЕДИЧНА ФІЗИКА </a:t>
            </a:r>
            <a:r>
              <a:rPr lang="en" sz="1200" dirty="0">
                <a:solidFill>
                  <a:schemeClr val="bg1"/>
                </a:solidFill>
              </a:rPr>
              <a:t>– це </a:t>
            </a:r>
            <a:r>
              <a:rPr lang="en" sz="1200" b="1" dirty="0">
                <a:solidFill>
                  <a:schemeClr val="bg1"/>
                </a:solidFill>
              </a:rPr>
              <a:t>наука, </a:t>
            </a:r>
            <a:r>
              <a:rPr lang="en" sz="1200" dirty="0">
                <a:solidFill>
                  <a:schemeClr val="bg1"/>
                </a:solidFill>
              </a:rPr>
              <a:t>яка вивчає фізичні процеси, що відбуваються в людському організмі на різних рівнях його організації.</a:t>
            </a:r>
            <a:endParaRPr sz="1200" dirty="0">
              <a:solidFill>
                <a:schemeClr val="bg1"/>
              </a:solidFill>
            </a:endParaRPr>
          </a:p>
        </p:txBody>
      </p:sp>
      <p:pic>
        <p:nvPicPr>
          <p:cNvPr id="306" name="Google Shape;306;p41"/>
          <p:cNvPicPr preferRelativeResize="0"/>
          <p:nvPr/>
        </p:nvPicPr>
        <p:blipFill>
          <a:blip r:embed="rId4">
            <a:alphaModFix/>
          </a:blip>
          <a:stretch>
            <a:fillRect/>
          </a:stretch>
        </p:blipFill>
        <p:spPr>
          <a:xfrm>
            <a:off x="4604875" y="923675"/>
            <a:ext cx="1979950" cy="1013000"/>
          </a:xfrm>
          <a:prstGeom prst="rect">
            <a:avLst/>
          </a:prstGeom>
          <a:noFill/>
          <a:ln>
            <a:noFill/>
          </a:ln>
        </p:spPr>
      </p:pic>
      <p:sp>
        <p:nvSpPr>
          <p:cNvPr id="307" name="Google Shape;307;p41"/>
          <p:cNvSpPr txBox="1"/>
          <p:nvPr/>
        </p:nvSpPr>
        <p:spPr>
          <a:xfrm>
            <a:off x="2221862" y="913125"/>
            <a:ext cx="2250000" cy="1034099"/>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200" b="1" dirty="0">
                <a:solidFill>
                  <a:schemeClr val="bg1"/>
                </a:solidFill>
              </a:rPr>
              <a:t>МОЛЕКУЛЯРНА ФІЗИКА </a:t>
            </a:r>
            <a:r>
              <a:rPr lang="en" sz="1200" dirty="0">
                <a:solidFill>
                  <a:schemeClr val="bg1"/>
                </a:solidFill>
              </a:rPr>
              <a:t>– унікальна </a:t>
            </a:r>
            <a:r>
              <a:rPr lang="en" sz="1200" b="1" dirty="0">
                <a:solidFill>
                  <a:schemeClr val="bg1"/>
                </a:solidFill>
              </a:rPr>
              <a:t>наука </a:t>
            </a:r>
            <a:r>
              <a:rPr lang="en" sz="1200" dirty="0">
                <a:solidFill>
                  <a:schemeClr val="bg1"/>
                </a:solidFill>
              </a:rPr>
              <a:t>про рідини, полімери, біологічні об’єкти та фазові переходи:</a:t>
            </a:r>
            <a:endParaRPr sz="1200" dirty="0">
              <a:solidFill>
                <a:schemeClr val="bg1"/>
              </a:solidFill>
            </a:endParaRPr>
          </a:p>
        </p:txBody>
      </p:sp>
      <p:sp>
        <p:nvSpPr>
          <p:cNvPr id="308" name="Google Shape;308;p41"/>
          <p:cNvSpPr txBox="1"/>
          <p:nvPr/>
        </p:nvSpPr>
        <p:spPr>
          <a:xfrm>
            <a:off x="1894100" y="2122289"/>
            <a:ext cx="3469150" cy="2782270"/>
          </a:xfrm>
          <a:prstGeom prst="rect">
            <a:avLst/>
          </a:prstGeom>
          <a:noFill/>
          <a:ln>
            <a:noFill/>
          </a:ln>
        </p:spPr>
        <p:txBody>
          <a:bodyPr spcFirstLastPara="1" wrap="square" lIns="91425" tIns="91425" rIns="91425" bIns="91425" anchor="t" anchorCtr="0">
            <a:spAutoFit/>
          </a:bodyPr>
          <a:lstStyle/>
          <a:p>
            <a:pPr marL="342900" lvl="0" indent="0" algn="l" rtl="0">
              <a:lnSpc>
                <a:spcPct val="80000"/>
              </a:lnSpc>
              <a:spcBef>
                <a:spcPts val="0"/>
              </a:spcBef>
              <a:spcAft>
                <a:spcPts val="0"/>
              </a:spcAft>
              <a:buNone/>
            </a:pPr>
            <a:r>
              <a:rPr lang="en" sz="1300" b="1" i="1" dirty="0">
                <a:solidFill>
                  <a:schemeClr val="bg1"/>
                </a:solidFill>
              </a:rPr>
              <a:t>Мета медичної фізики</a:t>
            </a:r>
            <a:endParaRPr sz="1300" b="1" i="1" dirty="0">
              <a:solidFill>
                <a:schemeClr val="bg1"/>
              </a:solidFill>
            </a:endParaRPr>
          </a:p>
          <a:p>
            <a:pPr marL="457200" lvl="0" indent="-304800" algn="just" rtl="0">
              <a:lnSpc>
                <a:spcPct val="120000"/>
              </a:lnSpc>
              <a:spcBef>
                <a:spcPts val="0"/>
              </a:spcBef>
              <a:spcAft>
                <a:spcPts val="0"/>
              </a:spcAft>
              <a:buClr>
                <a:schemeClr val="tx1"/>
              </a:buClr>
              <a:buSzPts val="1200"/>
              <a:buChar char="❖"/>
            </a:pPr>
            <a:r>
              <a:rPr lang="en" sz="1200" dirty="0">
                <a:solidFill>
                  <a:schemeClr val="bg1"/>
                </a:solidFill>
              </a:rPr>
              <a:t>вивчення фізичної природи людського організму,</a:t>
            </a:r>
            <a:endParaRPr sz="1200" dirty="0">
              <a:solidFill>
                <a:schemeClr val="bg1"/>
              </a:solidFill>
            </a:endParaRPr>
          </a:p>
          <a:p>
            <a:pPr marL="457200" lvl="0" indent="-304800" algn="just" rtl="0">
              <a:lnSpc>
                <a:spcPct val="120000"/>
              </a:lnSpc>
              <a:spcBef>
                <a:spcPts val="0"/>
              </a:spcBef>
              <a:spcAft>
                <a:spcPts val="0"/>
              </a:spcAft>
              <a:buClr>
                <a:schemeClr val="tx1"/>
              </a:buClr>
              <a:buSzPts val="1200"/>
              <a:buChar char="❖"/>
            </a:pPr>
            <a:r>
              <a:rPr lang="en" sz="1200" dirty="0">
                <a:solidFill>
                  <a:schemeClr val="bg1"/>
                </a:solidFill>
              </a:rPr>
              <a:t>створення на базі цих знань нових фізичних методів діагностики та лікування,</a:t>
            </a:r>
            <a:endParaRPr sz="1200" dirty="0">
              <a:solidFill>
                <a:schemeClr val="bg1"/>
              </a:solidFill>
            </a:endParaRPr>
          </a:p>
          <a:p>
            <a:pPr marL="457200" lvl="0" indent="-304800" algn="just" rtl="0">
              <a:lnSpc>
                <a:spcPct val="120000"/>
              </a:lnSpc>
              <a:spcBef>
                <a:spcPts val="0"/>
              </a:spcBef>
              <a:spcAft>
                <a:spcPts val="0"/>
              </a:spcAft>
              <a:buClr>
                <a:schemeClr val="tx1"/>
              </a:buClr>
              <a:buSzPts val="1200"/>
              <a:buChar char="❖"/>
            </a:pPr>
            <a:r>
              <a:rPr lang="en" sz="1200" dirty="0">
                <a:solidFill>
                  <a:schemeClr val="bg1"/>
                </a:solidFill>
              </a:rPr>
              <a:t>обслуговування фізичних методик у практичній клінічній роботі</a:t>
            </a:r>
            <a:endParaRPr sz="1200" dirty="0">
              <a:solidFill>
                <a:schemeClr val="bg1"/>
              </a:solidFill>
            </a:endParaRPr>
          </a:p>
          <a:p>
            <a:pPr marL="457200" lvl="0" indent="-304800" algn="just" rtl="0">
              <a:lnSpc>
                <a:spcPct val="120000"/>
              </a:lnSpc>
              <a:spcBef>
                <a:spcPts val="0"/>
              </a:spcBef>
              <a:spcAft>
                <a:spcPts val="0"/>
              </a:spcAft>
              <a:buClr>
                <a:schemeClr val="tx1"/>
              </a:buClr>
              <a:buSzPts val="1200"/>
              <a:buChar char="❖"/>
            </a:pPr>
            <a:r>
              <a:rPr lang="en" sz="1200" dirty="0">
                <a:solidFill>
                  <a:schemeClr val="bg1"/>
                </a:solidFill>
              </a:rPr>
              <a:t>вивчення впливу навколишнього середовища на людський організм</a:t>
            </a:r>
            <a:endParaRPr sz="1200" dirty="0">
              <a:solidFill>
                <a:schemeClr val="bg1"/>
              </a:solidFill>
            </a:endParaRPr>
          </a:p>
          <a:p>
            <a:pPr marL="457200" lvl="0" indent="-304800" algn="just" rtl="0">
              <a:lnSpc>
                <a:spcPct val="120000"/>
              </a:lnSpc>
              <a:spcBef>
                <a:spcPts val="0"/>
              </a:spcBef>
              <a:spcAft>
                <a:spcPts val="0"/>
              </a:spcAft>
              <a:buClr>
                <a:schemeClr val="tx1"/>
              </a:buClr>
              <a:buSzPts val="1200"/>
              <a:buChar char="❖"/>
            </a:pPr>
            <a:r>
              <a:rPr lang="en" sz="1200" dirty="0">
                <a:solidFill>
                  <a:schemeClr val="bg1"/>
                </a:solidFill>
              </a:rPr>
              <a:t>розробка методів захисту організму від шкідливого впливу зовнішніх факторів</a:t>
            </a:r>
            <a:endParaRPr sz="1200" dirty="0">
              <a:solidFill>
                <a:schemeClr val="bg1"/>
              </a:solidFill>
            </a:endParaRPr>
          </a:p>
        </p:txBody>
      </p:sp>
      <p:pic>
        <p:nvPicPr>
          <p:cNvPr id="309" name="Google Shape;309;p41"/>
          <p:cNvPicPr preferRelativeResize="0"/>
          <p:nvPr/>
        </p:nvPicPr>
        <p:blipFill>
          <a:blip r:embed="rId5">
            <a:alphaModFix/>
          </a:blip>
          <a:stretch>
            <a:fillRect/>
          </a:stretch>
        </p:blipFill>
        <p:spPr>
          <a:xfrm>
            <a:off x="5522775" y="2306361"/>
            <a:ext cx="3469150" cy="2414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p:nvPr/>
        </p:nvSpPr>
        <p:spPr>
          <a:xfrm>
            <a:off x="136423" y="669706"/>
            <a:ext cx="4507500" cy="38040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dirty="0"/>
              <a:t>Блок дисциплін «Молекулярна фізика»</a:t>
            </a:r>
            <a:endParaRPr sz="1200" b="1" i="1" dirty="0"/>
          </a:p>
          <a:p>
            <a:pPr marL="0" lvl="0" indent="0" algn="l" rtl="0">
              <a:spcBef>
                <a:spcPts val="0"/>
              </a:spcBef>
              <a:spcAft>
                <a:spcPts val="0"/>
              </a:spcAft>
              <a:buNone/>
            </a:pPr>
            <a:endParaRPr sz="1200" b="1" i="1" dirty="0"/>
          </a:p>
          <a:p>
            <a:pPr marL="285750" lvl="0" indent="-298450" algn="l" rtl="0">
              <a:lnSpc>
                <a:spcPct val="120000"/>
              </a:lnSpc>
              <a:spcBef>
                <a:spcPts val="0"/>
              </a:spcBef>
              <a:spcAft>
                <a:spcPts val="0"/>
              </a:spcAft>
              <a:buClr>
                <a:schemeClr val="tx1"/>
              </a:buClr>
              <a:buSzPts val="1100"/>
              <a:buChar char="❖"/>
            </a:pPr>
            <a:r>
              <a:rPr lang="en" sz="1100" dirty="0"/>
              <a:t>Комп'ютерне моделювання в молекулярній фізиці</a:t>
            </a:r>
            <a:endParaRPr sz="1100" dirty="0"/>
          </a:p>
          <a:p>
            <a:pPr marL="285750" lvl="0" indent="-298450" algn="l" rtl="0">
              <a:lnSpc>
                <a:spcPct val="120000"/>
              </a:lnSpc>
              <a:spcBef>
                <a:spcPts val="0"/>
              </a:spcBef>
              <a:spcAft>
                <a:spcPts val="0"/>
              </a:spcAft>
              <a:buClr>
                <a:schemeClr val="tx1"/>
              </a:buClr>
              <a:buSzPts val="1100"/>
              <a:buChar char="❖"/>
            </a:pPr>
            <a:r>
              <a:rPr lang="en" sz="1100" dirty="0"/>
              <a:t>Статистичні методи опрацювання експерименту</a:t>
            </a:r>
            <a:endParaRPr sz="1100" dirty="0"/>
          </a:p>
          <a:p>
            <a:pPr marL="285750" lvl="0" indent="-298450" algn="l" rtl="0">
              <a:lnSpc>
                <a:spcPct val="120000"/>
              </a:lnSpc>
              <a:spcBef>
                <a:spcPts val="0"/>
              </a:spcBef>
              <a:spcAft>
                <a:spcPts val="0"/>
              </a:spcAft>
              <a:buClr>
                <a:schemeClr val="tx1"/>
              </a:buClr>
              <a:buSzPts val="1100"/>
              <a:buChar char="❖"/>
            </a:pPr>
            <a:r>
              <a:rPr lang="en" sz="1100" dirty="0"/>
              <a:t>Основи реології</a:t>
            </a:r>
            <a:endParaRPr sz="1100" dirty="0"/>
          </a:p>
          <a:p>
            <a:pPr marL="285750" lvl="0" indent="-298450" algn="l" rtl="0">
              <a:lnSpc>
                <a:spcPct val="120000"/>
              </a:lnSpc>
              <a:spcBef>
                <a:spcPts val="0"/>
              </a:spcBef>
              <a:spcAft>
                <a:spcPts val="0"/>
              </a:spcAft>
              <a:buClr>
                <a:schemeClr val="tx1"/>
              </a:buClr>
              <a:buSzPts val="1100"/>
              <a:buChar char="❖"/>
            </a:pPr>
            <a:r>
              <a:rPr lang="en" sz="1100" dirty="0"/>
              <a:t>Основи теплофізики</a:t>
            </a:r>
            <a:endParaRPr sz="1100" dirty="0"/>
          </a:p>
          <a:p>
            <a:pPr marL="285750" lvl="0" indent="-298450" algn="l" rtl="0">
              <a:lnSpc>
                <a:spcPct val="120000"/>
              </a:lnSpc>
              <a:spcBef>
                <a:spcPts val="0"/>
              </a:spcBef>
              <a:spcAft>
                <a:spcPts val="0"/>
              </a:spcAft>
              <a:buClr>
                <a:schemeClr val="tx1"/>
              </a:buClr>
              <a:buSzPts val="1100"/>
              <a:buChar char="❖"/>
            </a:pPr>
            <a:r>
              <a:rPr lang="en" sz="1100" dirty="0"/>
              <a:t>Вступ до фізики твердого тіла</a:t>
            </a:r>
            <a:endParaRPr sz="1100" dirty="0"/>
          </a:p>
          <a:p>
            <a:pPr marL="285750" lvl="0" indent="-298450" algn="l" rtl="0">
              <a:lnSpc>
                <a:spcPct val="120000"/>
              </a:lnSpc>
              <a:spcBef>
                <a:spcPts val="0"/>
              </a:spcBef>
              <a:spcAft>
                <a:spcPts val="0"/>
              </a:spcAft>
              <a:buClr>
                <a:schemeClr val="tx1"/>
              </a:buClr>
              <a:buSzPts val="1100"/>
              <a:buChar char="❖"/>
            </a:pPr>
            <a:r>
              <a:rPr lang="en" sz="1100" dirty="0"/>
              <a:t>Експериментальні методи досліджень в молекулярній фізиці</a:t>
            </a:r>
            <a:endParaRPr sz="1100" dirty="0"/>
          </a:p>
          <a:p>
            <a:pPr marL="285750" lvl="0" indent="-298450" algn="l" rtl="0">
              <a:lnSpc>
                <a:spcPct val="120000"/>
              </a:lnSpc>
              <a:spcBef>
                <a:spcPts val="0"/>
              </a:spcBef>
              <a:spcAft>
                <a:spcPts val="0"/>
              </a:spcAft>
              <a:buClr>
                <a:schemeClr val="tx1"/>
              </a:buClr>
              <a:buSzPts val="1100"/>
              <a:buChar char="❖"/>
            </a:pPr>
            <a:r>
              <a:rPr lang="en" sz="1100" dirty="0"/>
              <a:t>Фізика полімерів</a:t>
            </a:r>
            <a:endParaRPr sz="1100" dirty="0"/>
          </a:p>
          <a:p>
            <a:pPr marL="285750" lvl="0" indent="-298450" algn="l" rtl="0">
              <a:lnSpc>
                <a:spcPct val="120000"/>
              </a:lnSpc>
              <a:spcBef>
                <a:spcPts val="0"/>
              </a:spcBef>
              <a:spcAft>
                <a:spcPts val="0"/>
              </a:spcAft>
              <a:buClr>
                <a:schemeClr val="tx1"/>
              </a:buClr>
              <a:buSzPts val="1100"/>
              <a:buChar char="❖"/>
            </a:pPr>
            <a:r>
              <a:rPr lang="en" sz="1100" dirty="0"/>
              <a:t>Фізика газів та рідин</a:t>
            </a:r>
            <a:endParaRPr sz="1100" dirty="0"/>
          </a:p>
          <a:p>
            <a:pPr marL="285750" lvl="0" indent="-298450" algn="l" rtl="0">
              <a:lnSpc>
                <a:spcPct val="120000"/>
              </a:lnSpc>
              <a:spcBef>
                <a:spcPts val="0"/>
              </a:spcBef>
              <a:spcAft>
                <a:spcPts val="0"/>
              </a:spcAft>
              <a:buClr>
                <a:schemeClr val="tx1"/>
              </a:buClr>
              <a:buSzPts val="1100"/>
              <a:buChar char="❖"/>
            </a:pPr>
            <a:r>
              <a:rPr lang="en" sz="1100" dirty="0"/>
              <a:t>Квантово-механічні методи дослідження фізичних</a:t>
            </a:r>
            <a:endParaRPr sz="1100" dirty="0"/>
          </a:p>
          <a:p>
            <a:pPr marL="285750" lvl="0" indent="-298450" algn="l" rtl="0">
              <a:lnSpc>
                <a:spcPct val="120000"/>
              </a:lnSpc>
              <a:spcBef>
                <a:spcPts val="0"/>
              </a:spcBef>
              <a:spcAft>
                <a:spcPts val="0"/>
              </a:spcAft>
              <a:buClr>
                <a:schemeClr val="tx1"/>
              </a:buClr>
              <a:buSzPts val="1100"/>
              <a:buChar char="❖"/>
            </a:pPr>
            <a:r>
              <a:rPr lang="en" sz="1100" dirty="0"/>
              <a:t>властивостей молекул</a:t>
            </a:r>
            <a:endParaRPr sz="1100" dirty="0"/>
          </a:p>
          <a:p>
            <a:pPr marL="285750" lvl="0" indent="-298450" algn="l" rtl="0">
              <a:lnSpc>
                <a:spcPct val="120000"/>
              </a:lnSpc>
              <a:spcBef>
                <a:spcPts val="0"/>
              </a:spcBef>
              <a:spcAft>
                <a:spcPts val="0"/>
              </a:spcAft>
              <a:buClr>
                <a:schemeClr val="tx1"/>
              </a:buClr>
              <a:buSzPts val="1100"/>
              <a:buChar char="❖"/>
            </a:pPr>
            <a:r>
              <a:rPr lang="en" sz="1100" dirty="0"/>
              <a:t>Флуктуації та динаміка молекул у конденсованому середовищі</a:t>
            </a:r>
            <a:endParaRPr sz="1100" dirty="0"/>
          </a:p>
          <a:p>
            <a:pPr marL="285750" lvl="0" indent="-298450" algn="l" rtl="0">
              <a:lnSpc>
                <a:spcPct val="120000"/>
              </a:lnSpc>
              <a:spcBef>
                <a:spcPts val="0"/>
              </a:spcBef>
              <a:spcAft>
                <a:spcPts val="0"/>
              </a:spcAft>
              <a:buClr>
                <a:schemeClr val="tx1"/>
              </a:buClr>
              <a:buSzPts val="1100"/>
              <a:buChar char="❖"/>
            </a:pPr>
            <a:r>
              <a:rPr lang="en" sz="1100" dirty="0"/>
              <a:t>Основи спектроскопії полімерів</a:t>
            </a:r>
            <a:endParaRPr sz="1100" dirty="0"/>
          </a:p>
          <a:p>
            <a:pPr marL="285750" lvl="0" indent="-298450" algn="l" rtl="0">
              <a:lnSpc>
                <a:spcPct val="120000"/>
              </a:lnSpc>
              <a:spcBef>
                <a:spcPts val="0"/>
              </a:spcBef>
              <a:spcAft>
                <a:spcPts val="0"/>
              </a:spcAft>
              <a:buClr>
                <a:schemeClr val="tx1"/>
              </a:buClr>
              <a:buSzPts val="1100"/>
              <a:buChar char="❖"/>
            </a:pPr>
            <a:r>
              <a:rPr lang="en" sz="1100" dirty="0"/>
              <a:t>Фазові переходи</a:t>
            </a:r>
            <a:endParaRPr sz="1100" dirty="0"/>
          </a:p>
          <a:p>
            <a:pPr marL="285750" lvl="0" indent="-298450" algn="l" rtl="0">
              <a:lnSpc>
                <a:spcPct val="120000"/>
              </a:lnSpc>
              <a:spcBef>
                <a:spcPts val="0"/>
              </a:spcBef>
              <a:spcAft>
                <a:spcPts val="0"/>
              </a:spcAft>
              <a:buClr>
                <a:schemeClr val="tx1"/>
              </a:buClr>
              <a:buSzPts val="1100"/>
              <a:buChar char="❖"/>
            </a:pPr>
            <a:r>
              <a:rPr lang="en" sz="1100" dirty="0"/>
              <a:t>Експериментальні методи досліджень в молекулярній фізиці</a:t>
            </a:r>
            <a:endParaRPr sz="1100" dirty="0"/>
          </a:p>
          <a:p>
            <a:pPr marL="285750" lvl="0" indent="-298450" algn="l" rtl="0">
              <a:lnSpc>
                <a:spcPct val="120000"/>
              </a:lnSpc>
              <a:spcBef>
                <a:spcPts val="0"/>
              </a:spcBef>
              <a:spcAft>
                <a:spcPts val="0"/>
              </a:spcAft>
              <a:buClr>
                <a:schemeClr val="tx1"/>
              </a:buClr>
              <a:buSzPts val="1100"/>
              <a:buChar char="❖"/>
            </a:pPr>
            <a:r>
              <a:rPr lang="en" sz="1100" dirty="0"/>
              <a:t>Нерівноважна термодинаміка</a:t>
            </a:r>
            <a:endParaRPr sz="1100" dirty="0"/>
          </a:p>
        </p:txBody>
      </p:sp>
      <p:sp>
        <p:nvSpPr>
          <p:cNvPr id="315" name="Google Shape;315;p42"/>
          <p:cNvSpPr txBox="1"/>
          <p:nvPr/>
        </p:nvSpPr>
        <p:spPr>
          <a:xfrm>
            <a:off x="4733674" y="669706"/>
            <a:ext cx="4209300" cy="37886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dirty="0"/>
              <a:t>Блок дисциплін «Фундаментальна медична фізика»</a:t>
            </a:r>
            <a:endParaRPr sz="1200" b="1" i="1" dirty="0"/>
          </a:p>
          <a:p>
            <a:pPr marL="0" lvl="0" indent="0" algn="l" rtl="0">
              <a:spcBef>
                <a:spcPts val="0"/>
              </a:spcBef>
              <a:spcAft>
                <a:spcPts val="0"/>
              </a:spcAft>
              <a:buNone/>
            </a:pPr>
            <a:endParaRPr sz="1100" dirty="0"/>
          </a:p>
          <a:p>
            <a:pPr marL="285750" lvl="0" indent="-298450" algn="l" rtl="0">
              <a:lnSpc>
                <a:spcPct val="120000"/>
              </a:lnSpc>
              <a:spcBef>
                <a:spcPts val="0"/>
              </a:spcBef>
              <a:spcAft>
                <a:spcPts val="0"/>
              </a:spcAft>
              <a:buClr>
                <a:schemeClr val="tx1"/>
              </a:buClr>
              <a:buSzPts val="1100"/>
              <a:buChar char="❖"/>
            </a:pPr>
            <a:r>
              <a:rPr lang="en" sz="1100" dirty="0"/>
              <a:t>Комп'ютерне моделювання в медичній фізиці</a:t>
            </a:r>
            <a:endParaRPr sz="1100" dirty="0"/>
          </a:p>
          <a:p>
            <a:pPr marL="285750" lvl="0" indent="-298450" algn="l" rtl="0">
              <a:lnSpc>
                <a:spcPct val="120000"/>
              </a:lnSpc>
              <a:spcBef>
                <a:spcPts val="0"/>
              </a:spcBef>
              <a:spcAft>
                <a:spcPts val="0"/>
              </a:spcAft>
              <a:buClr>
                <a:schemeClr val="tx1"/>
              </a:buClr>
              <a:buSzPts val="1100"/>
              <a:buChar char="❖"/>
            </a:pPr>
            <a:r>
              <a:rPr lang="en" sz="1100" dirty="0"/>
              <a:t>Статистичні методи опрацювання експерименту</a:t>
            </a:r>
            <a:endParaRPr sz="1100" dirty="0"/>
          </a:p>
          <a:p>
            <a:pPr marL="285750" lvl="0" indent="-298450" algn="l" rtl="0">
              <a:lnSpc>
                <a:spcPct val="120000"/>
              </a:lnSpc>
              <a:spcBef>
                <a:spcPts val="0"/>
              </a:spcBef>
              <a:spcAft>
                <a:spcPts val="0"/>
              </a:spcAft>
              <a:buClr>
                <a:schemeClr val="tx1"/>
              </a:buClr>
              <a:buSzPts val="1100"/>
              <a:buChar char="❖"/>
            </a:pPr>
            <a:r>
              <a:rPr lang="en" sz="1100" dirty="0"/>
              <a:t>Основи біомеханіки</a:t>
            </a:r>
            <a:endParaRPr sz="1100" dirty="0"/>
          </a:p>
          <a:p>
            <a:pPr marL="285750" lvl="0" indent="-298450" algn="l" rtl="0">
              <a:lnSpc>
                <a:spcPct val="120000"/>
              </a:lnSpc>
              <a:spcBef>
                <a:spcPts val="0"/>
              </a:spcBef>
              <a:spcAft>
                <a:spcPts val="0"/>
              </a:spcAft>
              <a:buClr>
                <a:schemeClr val="tx1"/>
              </a:buClr>
              <a:buSzPts val="1100"/>
              <a:buChar char="❖"/>
            </a:pPr>
            <a:r>
              <a:rPr lang="en" sz="1100" dirty="0"/>
              <a:t>Теплофізика медико-біологічних систем</a:t>
            </a:r>
            <a:endParaRPr sz="1100" dirty="0"/>
          </a:p>
          <a:p>
            <a:pPr marL="285750" lvl="0" indent="-298450" algn="l" rtl="0">
              <a:lnSpc>
                <a:spcPct val="120000"/>
              </a:lnSpc>
              <a:spcBef>
                <a:spcPts val="0"/>
              </a:spcBef>
              <a:spcAft>
                <a:spcPts val="0"/>
              </a:spcAft>
              <a:buClr>
                <a:schemeClr val="tx1"/>
              </a:buClr>
              <a:buSzPts val="1100"/>
              <a:buChar char="❖"/>
            </a:pPr>
            <a:r>
              <a:rPr lang="en" sz="1100" dirty="0"/>
              <a:t>Вступ до фізики твердого тіла</a:t>
            </a:r>
            <a:endParaRPr sz="1100" dirty="0"/>
          </a:p>
          <a:p>
            <a:pPr marL="285750" lvl="0" indent="-298450" algn="l" rtl="0">
              <a:lnSpc>
                <a:spcPct val="120000"/>
              </a:lnSpc>
              <a:spcBef>
                <a:spcPts val="0"/>
              </a:spcBef>
              <a:spcAft>
                <a:spcPts val="0"/>
              </a:spcAft>
              <a:buClr>
                <a:schemeClr val="tx1"/>
              </a:buClr>
              <a:buSzPts val="1100"/>
              <a:buChar char="❖"/>
            </a:pPr>
            <a:r>
              <a:rPr lang="en" sz="1100" dirty="0"/>
              <a:t>Експериментальні методи досліджень в медичній фізиці</a:t>
            </a:r>
            <a:endParaRPr sz="1100" dirty="0"/>
          </a:p>
          <a:p>
            <a:pPr marL="285750" lvl="0" indent="-298450" algn="l" rtl="0">
              <a:lnSpc>
                <a:spcPct val="120000"/>
              </a:lnSpc>
              <a:spcBef>
                <a:spcPts val="0"/>
              </a:spcBef>
              <a:spcAft>
                <a:spcPts val="0"/>
              </a:spcAft>
              <a:buClr>
                <a:schemeClr val="tx1"/>
              </a:buClr>
              <a:buSzPts val="1100"/>
              <a:buChar char="❖"/>
            </a:pPr>
            <a:r>
              <a:rPr lang="en" sz="1100" dirty="0"/>
              <a:t>Фізика макромолекул</a:t>
            </a:r>
            <a:endParaRPr sz="1100" dirty="0"/>
          </a:p>
          <a:p>
            <a:pPr marL="285750" lvl="0" indent="-298450" algn="l" rtl="0">
              <a:lnSpc>
                <a:spcPct val="120000"/>
              </a:lnSpc>
              <a:spcBef>
                <a:spcPts val="0"/>
              </a:spcBef>
              <a:spcAft>
                <a:spcPts val="0"/>
              </a:spcAft>
              <a:buClr>
                <a:schemeClr val="tx1"/>
              </a:buClr>
              <a:buSzPts val="1100"/>
              <a:buChar char="❖"/>
            </a:pPr>
            <a:r>
              <a:rPr lang="en" sz="1100" dirty="0"/>
              <a:t>Фізика газів та рідин</a:t>
            </a:r>
            <a:endParaRPr sz="1100" dirty="0"/>
          </a:p>
          <a:p>
            <a:pPr marL="285750" lvl="0" indent="-298450" algn="l" rtl="0">
              <a:lnSpc>
                <a:spcPct val="120000"/>
              </a:lnSpc>
              <a:spcBef>
                <a:spcPts val="0"/>
              </a:spcBef>
              <a:spcAft>
                <a:spcPts val="0"/>
              </a:spcAft>
              <a:buClr>
                <a:schemeClr val="tx1"/>
              </a:buClr>
              <a:buSzPts val="1100"/>
              <a:buChar char="❖"/>
            </a:pPr>
            <a:r>
              <a:rPr lang="en" sz="1100" dirty="0"/>
              <a:t>Квантово-механічні методи дослідження фізичних</a:t>
            </a:r>
            <a:endParaRPr sz="1100" dirty="0"/>
          </a:p>
          <a:p>
            <a:pPr marL="285750" lvl="0" indent="-298450" algn="l" rtl="0">
              <a:lnSpc>
                <a:spcPct val="120000"/>
              </a:lnSpc>
              <a:spcBef>
                <a:spcPts val="0"/>
              </a:spcBef>
              <a:spcAft>
                <a:spcPts val="0"/>
              </a:spcAft>
              <a:buClr>
                <a:schemeClr val="tx1"/>
              </a:buClr>
              <a:buSzPts val="1100"/>
              <a:buChar char="❖"/>
            </a:pPr>
            <a:r>
              <a:rPr lang="en" sz="1100" dirty="0"/>
              <a:t>властивостей молекул</a:t>
            </a:r>
            <a:endParaRPr sz="1100" dirty="0"/>
          </a:p>
          <a:p>
            <a:pPr marL="285750" lvl="0" indent="-298450" algn="l" rtl="0">
              <a:lnSpc>
                <a:spcPct val="120000"/>
              </a:lnSpc>
              <a:spcBef>
                <a:spcPts val="0"/>
              </a:spcBef>
              <a:spcAft>
                <a:spcPts val="0"/>
              </a:spcAft>
              <a:buClr>
                <a:schemeClr val="tx1"/>
              </a:buClr>
              <a:buSzPts val="1100"/>
              <a:buChar char="❖"/>
            </a:pPr>
            <a:r>
              <a:rPr lang="en" sz="1100" dirty="0"/>
              <a:t>Флуктуації та динаміка молекул у конденсованому</a:t>
            </a:r>
            <a:endParaRPr sz="1100" dirty="0"/>
          </a:p>
          <a:p>
            <a:pPr marL="285750" lvl="0" indent="-298450" algn="l" rtl="0">
              <a:lnSpc>
                <a:spcPct val="120000"/>
              </a:lnSpc>
              <a:spcBef>
                <a:spcPts val="0"/>
              </a:spcBef>
              <a:spcAft>
                <a:spcPts val="0"/>
              </a:spcAft>
              <a:buClr>
                <a:schemeClr val="tx1"/>
              </a:buClr>
              <a:buSzPts val="1100"/>
              <a:buChar char="❖"/>
            </a:pPr>
            <a:r>
              <a:rPr lang="en" sz="1100" dirty="0"/>
              <a:t>середовищі</a:t>
            </a:r>
            <a:endParaRPr sz="1100" dirty="0"/>
          </a:p>
          <a:p>
            <a:pPr marL="285750" lvl="0" indent="-298450" algn="l" rtl="0">
              <a:lnSpc>
                <a:spcPct val="120000"/>
              </a:lnSpc>
              <a:spcBef>
                <a:spcPts val="0"/>
              </a:spcBef>
              <a:spcAft>
                <a:spcPts val="0"/>
              </a:spcAft>
              <a:buClr>
                <a:schemeClr val="tx1"/>
              </a:buClr>
              <a:buSzPts val="1100"/>
              <a:buChar char="❖"/>
            </a:pPr>
            <a:r>
              <a:rPr lang="en" sz="1100" dirty="0"/>
              <a:t>Основи спектроскопії біоматеріалів</a:t>
            </a:r>
            <a:endParaRPr sz="1100" dirty="0"/>
          </a:p>
          <a:p>
            <a:pPr marL="285750" lvl="0" indent="-298450" algn="l" rtl="0">
              <a:lnSpc>
                <a:spcPct val="120000"/>
              </a:lnSpc>
              <a:spcBef>
                <a:spcPts val="0"/>
              </a:spcBef>
              <a:spcAft>
                <a:spcPts val="0"/>
              </a:spcAft>
              <a:buClr>
                <a:schemeClr val="tx1"/>
              </a:buClr>
              <a:buSzPts val="1100"/>
              <a:buChar char="❖"/>
            </a:pPr>
            <a:r>
              <a:rPr lang="en" sz="1100" dirty="0"/>
              <a:t>Фазові переходи в медико-біологічних системах</a:t>
            </a:r>
            <a:endParaRPr sz="1100" dirty="0"/>
          </a:p>
          <a:p>
            <a:pPr marL="285750" lvl="0" indent="-298450" algn="l" rtl="0">
              <a:lnSpc>
                <a:spcPct val="120000"/>
              </a:lnSpc>
              <a:spcBef>
                <a:spcPts val="0"/>
              </a:spcBef>
              <a:spcAft>
                <a:spcPts val="0"/>
              </a:spcAft>
              <a:buClr>
                <a:schemeClr val="tx1"/>
              </a:buClr>
              <a:buSzPts val="1100"/>
              <a:buChar char="❖"/>
            </a:pPr>
            <a:r>
              <a:rPr lang="en" sz="1100" dirty="0"/>
              <a:t>Експериментальні методи досліджень в медичній фізиці</a:t>
            </a:r>
            <a:endParaRPr sz="1100" dirty="0"/>
          </a:p>
          <a:p>
            <a:pPr marL="285750" lvl="0" indent="-298450" algn="l" rtl="0">
              <a:lnSpc>
                <a:spcPct val="120000"/>
              </a:lnSpc>
              <a:spcBef>
                <a:spcPts val="0"/>
              </a:spcBef>
              <a:spcAft>
                <a:spcPts val="0"/>
              </a:spcAft>
              <a:buClr>
                <a:schemeClr val="tx1"/>
              </a:buClr>
              <a:buSzPts val="1100"/>
              <a:buChar char="❖"/>
            </a:pPr>
            <a:r>
              <a:rPr lang="en" sz="1100" dirty="0"/>
              <a:t>Біоенергетика та термодинаміка необоротних процесів</a:t>
            </a:r>
            <a:endParaRPr sz="1100" dirty="0"/>
          </a:p>
        </p:txBody>
      </p:sp>
      <p:sp>
        <p:nvSpPr>
          <p:cNvPr id="316" name="Google Shape;316;p42"/>
          <p:cNvSpPr txBox="1"/>
          <p:nvPr/>
        </p:nvSpPr>
        <p:spPr>
          <a:xfrm>
            <a:off x="453588" y="0"/>
            <a:ext cx="838067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Перелік спецкурсів, що забезпечуються кафедрою</a:t>
            </a:r>
            <a:endParaRPr sz="2400" cap="all"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idx="4294967295"/>
          </p:nvPr>
        </p:nvSpPr>
        <p:spPr>
          <a:xfrm>
            <a:off x="311150" y="-45150"/>
            <a:ext cx="8521700" cy="733425"/>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uk-UA" sz="2800" spc="200" dirty="0">
                <a:effectLst>
                  <a:outerShdw blurRad="50800" dist="38100" dir="2700000" algn="tl" rotWithShape="0">
                    <a:prstClr val="black">
                      <a:alpha val="40000"/>
                    </a:prstClr>
                  </a:outerShdw>
                </a:effectLst>
                <a:latin typeface="Impact" panose="020B0806030902050204" pitchFamily="34" charset="0"/>
              </a:rPr>
              <a:t>Хто такі випускники фізичного факультету</a:t>
            </a:r>
            <a:endParaRPr sz="2800" spc="200" dirty="0">
              <a:effectLst>
                <a:outerShdw blurRad="50800" dist="38100" dir="2700000" algn="tl" rotWithShape="0">
                  <a:prstClr val="black">
                    <a:alpha val="40000"/>
                  </a:prstClr>
                </a:outerShdw>
              </a:effectLst>
              <a:latin typeface="Impact" panose="020B0806030902050204" pitchFamily="34" charset="0"/>
            </a:endParaRPr>
          </a:p>
        </p:txBody>
      </p:sp>
      <p:sp>
        <p:nvSpPr>
          <p:cNvPr id="80" name="Google Shape;80;p15"/>
          <p:cNvSpPr txBox="1">
            <a:spLocks noGrp="1"/>
          </p:cNvSpPr>
          <p:nvPr>
            <p:ph type="body" idx="4294967295"/>
          </p:nvPr>
        </p:nvSpPr>
        <p:spPr>
          <a:xfrm>
            <a:off x="249383" y="640484"/>
            <a:ext cx="8672944" cy="3765550"/>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en" sz="1100" b="1" dirty="0">
                <a:solidFill>
                  <a:schemeClr val="tx1"/>
                </a:solidFill>
                <a:latin typeface="Arial" panose="020B0604020202020204" pitchFamily="34" charset="0"/>
                <a:cs typeface="Arial" panose="020B0604020202020204" pitchFamily="34" charset="0"/>
              </a:rPr>
              <a:t>Наш випускник це:</a:t>
            </a:r>
            <a:r>
              <a:rPr lang="uk-UA" sz="1100" b="1" dirty="0">
                <a:solidFill>
                  <a:schemeClr val="tx1"/>
                </a:solidFill>
                <a:latin typeface="Arial" panose="020B0604020202020204" pitchFamily="34" charset="0"/>
                <a:cs typeface="Arial" panose="020B0604020202020204" pitchFamily="34" charset="0"/>
              </a:rPr>
              <a:t> </a:t>
            </a:r>
            <a:endParaRPr sz="1100" b="1" dirty="0">
              <a:solidFill>
                <a:schemeClr val="tx1"/>
              </a:solidFill>
              <a:latin typeface="Arial" panose="020B0604020202020204" pitchFamily="34" charset="0"/>
              <a:cs typeface="Arial" panose="020B0604020202020204" pitchFamily="34" charset="0"/>
            </a:endParaRPr>
          </a:p>
          <a:p>
            <a:pPr marL="0" lvl="0" indent="0" algn="just" rtl="0">
              <a:lnSpc>
                <a:spcPct val="120000"/>
              </a:lnSpc>
              <a:spcBef>
                <a:spcPts val="0"/>
              </a:spcBef>
              <a:spcAft>
                <a:spcPts val="300"/>
              </a:spcAft>
              <a:buNone/>
            </a:pPr>
            <a:r>
              <a:rPr lang="en" sz="1100" b="1" dirty="0">
                <a:solidFill>
                  <a:srgbClr val="000000"/>
                </a:solidFill>
                <a:latin typeface="Arial" panose="020B0604020202020204" pitchFamily="34" charset="0"/>
                <a:ea typeface="Times New Roman"/>
                <a:cs typeface="Arial" panose="020B0604020202020204" pitchFamily="34" charset="0"/>
                <a:sym typeface="Times New Roman"/>
              </a:rPr>
              <a:t>Випускник кафедри фізики металів </a:t>
            </a:r>
            <a:r>
              <a:rPr lang="en" sz="1100" dirty="0">
                <a:solidFill>
                  <a:srgbClr val="000000"/>
                </a:solidFill>
                <a:latin typeface="Arial" panose="020B0604020202020204" pitchFamily="34" charset="0"/>
                <a:ea typeface="Times New Roman"/>
                <a:cs typeface="Arial" panose="020B0604020202020204" pitchFamily="34" charset="0"/>
                <a:sym typeface="Times New Roman"/>
              </a:rPr>
              <a:t>– це висококваліфікований розробник і дослідник матеріалів нового покоління та проривних технологій їх створення. Наші випускники є основою стратегічного розвитку України та можуть співпрацювати із науковими колективами найрозвиненіших країн світу.</a:t>
            </a:r>
            <a:endParaRPr lang="uk-UA" sz="1100" dirty="0">
              <a:solidFill>
                <a:srgbClr val="000000"/>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0"/>
              </a:spcBef>
              <a:spcAft>
                <a:spcPts val="300"/>
              </a:spcAft>
              <a:buNone/>
            </a:pPr>
            <a:r>
              <a:rPr lang="uk-UA" sz="1100" b="1" dirty="0">
                <a:solidFill>
                  <a:schemeClr val="bg1"/>
                </a:solidFill>
                <a:latin typeface="Arial" panose="020B0604020202020204" pitchFamily="34" charset="0"/>
                <a:ea typeface="Times New Roman"/>
                <a:cs typeface="Arial" panose="020B0604020202020204" pitchFamily="34" charset="0"/>
                <a:sym typeface="Times New Roman"/>
              </a:rPr>
              <a:t>Випускник кафедри ядерної фізики та високих енергій</a:t>
            </a:r>
            <a:r>
              <a:rPr lang="uk-UA" sz="1100" dirty="0">
                <a:latin typeface="Arial" panose="020B0604020202020204" pitchFamily="34" charset="0"/>
                <a:ea typeface="Times New Roman"/>
                <a:cs typeface="Arial" panose="020B0604020202020204" pitchFamily="34" charset="0"/>
                <a:sym typeface="Times New Roman"/>
              </a:rPr>
              <a:t> це </a:t>
            </a:r>
            <a:r>
              <a:rPr lang="uk-UA" sz="1100" dirty="0">
                <a:solidFill>
                  <a:srgbClr val="000000"/>
                </a:solidFill>
                <a:latin typeface="Arial" panose="020B0604020202020204" pitchFamily="34" charset="0"/>
                <a:ea typeface="Times New Roman"/>
                <a:cs typeface="Arial" panose="020B0604020202020204" pitchFamily="34" charset="0"/>
                <a:sym typeface="Times New Roman"/>
              </a:rPr>
              <a:t>успішний дослідник та висококваліфікований спеціаліст, обізнаний із фундаментальними законами природи. Кваліфікований фахівець в ІТ індустрії. Здатний працювати у атомній і медичній галузі.  Спроможний використовувати сучасні мови програмування як у науці, так  і у бізнесі.</a:t>
            </a:r>
          </a:p>
          <a:p>
            <a:pPr marL="0" lvl="0" indent="0" algn="just" rtl="0">
              <a:lnSpc>
                <a:spcPct val="120000"/>
              </a:lnSpc>
              <a:spcBef>
                <a:spcPts val="0"/>
              </a:spcBef>
              <a:spcAft>
                <a:spcPts val="300"/>
              </a:spcAft>
              <a:buNone/>
            </a:pPr>
            <a:r>
              <a:rPr lang="en" sz="1100" b="1" dirty="0">
                <a:solidFill>
                  <a:srgbClr val="000000"/>
                </a:solidFill>
                <a:latin typeface="Arial" panose="020B0604020202020204" pitchFamily="34" charset="0"/>
                <a:ea typeface="Times New Roman"/>
                <a:cs typeface="Arial" panose="020B0604020202020204" pitchFamily="34" charset="0"/>
                <a:sym typeface="Times New Roman"/>
              </a:rPr>
              <a:t>Випускник кафедри квантової  теорії поля та космомікрофізики</a:t>
            </a:r>
            <a:r>
              <a:rPr lang="en" sz="1100" dirty="0">
                <a:solidFill>
                  <a:srgbClr val="000000"/>
                </a:solidFill>
                <a:latin typeface="Arial" panose="020B0604020202020204" pitchFamily="34" charset="0"/>
                <a:ea typeface="Times New Roman"/>
                <a:cs typeface="Arial" panose="020B0604020202020204" pitchFamily="34" charset="0"/>
                <a:sym typeface="Times New Roman"/>
              </a:rPr>
              <a:t> є професіоналом міжнародного рівня в галузі квантової теорії поля, фізики елементарних частинок, космології та космомікрофізики, підготовлений для роботи в найпотужніших наукових та освітніх установах світу</a:t>
            </a:r>
            <a:endParaRPr sz="1100" dirty="0">
              <a:solidFill>
                <a:srgbClr val="000000"/>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0"/>
              </a:spcBef>
              <a:spcAft>
                <a:spcPts val="300"/>
              </a:spcAft>
              <a:buNone/>
            </a:pPr>
            <a:r>
              <a:rPr lang="en" sz="1100" b="1" dirty="0">
                <a:solidFill>
                  <a:srgbClr val="000000"/>
                </a:solidFill>
                <a:latin typeface="Arial" panose="020B0604020202020204" pitchFamily="34" charset="0"/>
                <a:ea typeface="Times New Roman"/>
                <a:cs typeface="Arial" panose="020B0604020202020204" pitchFamily="34" charset="0"/>
                <a:sym typeface="Times New Roman"/>
              </a:rPr>
              <a:t>Випускник кафедри астрономії та фізики космосу</a:t>
            </a:r>
            <a:r>
              <a:rPr lang="en" sz="1100" dirty="0">
                <a:solidFill>
                  <a:srgbClr val="000000"/>
                </a:solidFill>
                <a:latin typeface="Arial" panose="020B0604020202020204" pitchFamily="34" charset="0"/>
                <a:ea typeface="Times New Roman"/>
                <a:cs typeface="Arial" panose="020B0604020202020204" pitchFamily="34" charset="0"/>
                <a:sym typeface="Times New Roman"/>
              </a:rPr>
              <a:t> є висококваліфікованим фізиком, астрономом і програмістом. Здатен виконувати і опрацьовувати спостереження, розв’язувати комплексні аналітичні задачі, володіє англійською мовою.</a:t>
            </a:r>
            <a:endParaRPr sz="1100" dirty="0">
              <a:solidFill>
                <a:srgbClr val="000000"/>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0"/>
              </a:spcBef>
              <a:spcAft>
                <a:spcPts val="300"/>
              </a:spcAft>
              <a:buNone/>
            </a:pPr>
            <a:r>
              <a:rPr lang="en" sz="1100" b="1" dirty="0">
                <a:solidFill>
                  <a:srgbClr val="000000"/>
                </a:solidFill>
                <a:latin typeface="Arial" panose="020B0604020202020204" pitchFamily="34" charset="0"/>
                <a:ea typeface="Times New Roman"/>
                <a:cs typeface="Arial" panose="020B0604020202020204" pitchFamily="34" charset="0"/>
                <a:sym typeface="Times New Roman"/>
              </a:rPr>
              <a:t>Випускник кафедри експериментальної фізики </a:t>
            </a:r>
            <a:r>
              <a:rPr lang="en" sz="1100" dirty="0">
                <a:solidFill>
                  <a:srgbClr val="000000"/>
                </a:solidFill>
                <a:latin typeface="Arial" panose="020B0604020202020204" pitchFamily="34" charset="0"/>
                <a:ea typeface="Times New Roman"/>
                <a:cs typeface="Arial" panose="020B0604020202020204" pitchFamily="34" charset="0"/>
                <a:sym typeface="Times New Roman"/>
              </a:rPr>
              <a:t>є творчим, креативним спеціалістом в галузі спектроскопії та фотоніки. </a:t>
            </a:r>
            <a:endParaRPr sz="1100" dirty="0">
              <a:solidFill>
                <a:srgbClr val="000000"/>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0"/>
              </a:spcBef>
              <a:spcAft>
                <a:spcPts val="300"/>
              </a:spcAft>
              <a:buNone/>
            </a:pPr>
            <a:r>
              <a:rPr lang="en" sz="1100" b="1" dirty="0">
                <a:solidFill>
                  <a:srgbClr val="000000"/>
                </a:solidFill>
                <a:latin typeface="Arial" panose="020B0604020202020204" pitchFamily="34" charset="0"/>
                <a:ea typeface="Times New Roman"/>
                <a:cs typeface="Arial" panose="020B0604020202020204" pitchFamily="34" charset="0"/>
                <a:sym typeface="Times New Roman"/>
              </a:rPr>
              <a:t>Випускник кафедри фізики функціональних матеріалів: </a:t>
            </a:r>
            <a:r>
              <a:rPr lang="en" sz="1100" dirty="0">
                <a:solidFill>
                  <a:srgbClr val="000000"/>
                </a:solidFill>
                <a:latin typeface="Arial" panose="020B0604020202020204" pitchFamily="34" charset="0"/>
                <a:ea typeface="Times New Roman"/>
                <a:cs typeface="Arial" panose="020B0604020202020204" pitchFamily="34" charset="0"/>
                <a:sym typeface="Times New Roman"/>
              </a:rPr>
              <a:t>Медичний фізик, науковий співробітник, програміст, бізнесмен</a:t>
            </a:r>
            <a:endParaRPr sz="1100" dirty="0">
              <a:solidFill>
                <a:srgbClr val="000000"/>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0"/>
              </a:spcBef>
              <a:spcAft>
                <a:spcPts val="300"/>
              </a:spcAft>
              <a:buNone/>
            </a:pPr>
            <a:r>
              <a:rPr lang="en" sz="1100" b="1" dirty="0">
                <a:solidFill>
                  <a:srgbClr val="000000"/>
                </a:solidFill>
                <a:latin typeface="Arial" panose="020B0604020202020204" pitchFamily="34" charset="0"/>
                <a:ea typeface="Times New Roman"/>
                <a:cs typeface="Arial" panose="020B0604020202020204" pitchFamily="34" charset="0"/>
                <a:sym typeface="Times New Roman"/>
              </a:rPr>
              <a:t>Випускник кафедри загальної фізики: </a:t>
            </a:r>
            <a:r>
              <a:rPr lang="en" sz="1100" dirty="0">
                <a:solidFill>
                  <a:srgbClr val="000000"/>
                </a:solidFill>
                <a:latin typeface="Arial" panose="020B0604020202020204" pitchFamily="34" charset="0"/>
                <a:ea typeface="Times New Roman"/>
                <a:cs typeface="Arial" panose="020B0604020202020204" pitchFamily="34" charset="0"/>
                <a:sym typeface="Times New Roman"/>
              </a:rPr>
              <a:t>Фахівець в галузях наносистем різної природи, мережевих технологій та систем баз даних, а також комп’ютерних методів моделювання фізичних процесів в різних конденсованих системах та прогнозування їх властивостей; викладач у закладах вищої та середньої освіти;  людина, яка вміє швидко переорієнтовуватися на розв’язок нових задач, що дозволяє успішно реалізуватися в інших сферах діяльності - бізнесі, промисловому виробництві, культурі та мистецтві.</a:t>
            </a:r>
            <a:endParaRPr sz="11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3"/>
          <p:cNvSpPr txBox="1"/>
          <p:nvPr/>
        </p:nvSpPr>
        <p:spPr>
          <a:xfrm>
            <a:off x="1536675" y="-45658"/>
            <a:ext cx="607065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cap="all" dirty="0">
                <a:solidFill>
                  <a:schemeClr val="tx1"/>
                </a:solidFill>
                <a:effectLst>
                  <a:outerShdw blurRad="50800" dist="38100" dir="2700000" algn="tl" rotWithShape="0">
                    <a:prstClr val="black">
                      <a:alpha val="40000"/>
                    </a:prstClr>
                  </a:outerShdw>
                </a:effectLst>
                <a:latin typeface="Impact" panose="020B0806030902050204" pitchFamily="34" charset="0"/>
              </a:rPr>
              <a:t>Основні напрямки наукової роботи</a:t>
            </a:r>
            <a:endParaRPr sz="2800" cap="all"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sp>
        <p:nvSpPr>
          <p:cNvPr id="322" name="Google Shape;322;p43"/>
          <p:cNvSpPr txBox="1"/>
          <p:nvPr/>
        </p:nvSpPr>
        <p:spPr>
          <a:xfrm>
            <a:off x="129000" y="483400"/>
            <a:ext cx="8514300" cy="2414477"/>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tx1"/>
              </a:buClr>
              <a:buSzPts val="1400"/>
              <a:buChar char="❖"/>
            </a:pPr>
            <a:r>
              <a:rPr lang="en" dirty="0"/>
              <a:t>Вплив   препаратів  на  стан  молекул  води</a:t>
            </a:r>
            <a:endParaRPr dirty="0"/>
          </a:p>
          <a:p>
            <a:pPr marL="457200" lvl="0" indent="-317500" algn="l" rtl="0">
              <a:lnSpc>
                <a:spcPct val="115000"/>
              </a:lnSpc>
              <a:spcBef>
                <a:spcPts val="0"/>
              </a:spcBef>
              <a:spcAft>
                <a:spcPts val="0"/>
              </a:spcAft>
              <a:buClr>
                <a:schemeClr val="tx1"/>
              </a:buClr>
              <a:buSzPts val="1400"/>
              <a:buChar char="❖"/>
            </a:pPr>
            <a:r>
              <a:rPr lang="en" dirty="0"/>
              <a:t>Продукування ентропії в медико-біологічних системах</a:t>
            </a:r>
            <a:endParaRPr dirty="0"/>
          </a:p>
          <a:p>
            <a:pPr marL="457200" lvl="0" indent="-317500" algn="l" rtl="0">
              <a:lnSpc>
                <a:spcPct val="115000"/>
              </a:lnSpc>
              <a:spcBef>
                <a:spcPts val="0"/>
              </a:spcBef>
              <a:spcAft>
                <a:spcPts val="0"/>
              </a:spcAft>
              <a:buClr>
                <a:schemeClr val="tx1"/>
              </a:buClr>
              <a:buSzPts val="1400"/>
              <a:buChar char="❖"/>
            </a:pPr>
            <a:r>
              <a:rPr lang="en" dirty="0"/>
              <a:t>Дослідження стабільності,  структури та властивостей магнітних рідинних систем</a:t>
            </a:r>
            <a:endParaRPr dirty="0"/>
          </a:p>
          <a:p>
            <a:pPr marL="457200" lvl="0" indent="-317500" algn="l" rtl="0">
              <a:lnSpc>
                <a:spcPct val="115000"/>
              </a:lnSpc>
              <a:spcBef>
                <a:spcPts val="0"/>
              </a:spcBef>
              <a:spcAft>
                <a:spcPts val="0"/>
              </a:spcAft>
              <a:buClr>
                <a:schemeClr val="tx1"/>
              </a:buClr>
              <a:buSzPts val="1400"/>
              <a:buChar char="❖"/>
            </a:pPr>
            <a:r>
              <a:rPr lang="en" dirty="0"/>
              <a:t>Процеси самоорганізації в рідинних системах з фулеренами</a:t>
            </a:r>
            <a:endParaRPr dirty="0"/>
          </a:p>
          <a:p>
            <a:pPr marL="457200" lvl="0" indent="-317500" algn="l" rtl="0">
              <a:lnSpc>
                <a:spcPct val="115000"/>
              </a:lnSpc>
              <a:spcBef>
                <a:spcPts val="0"/>
              </a:spcBef>
              <a:spcAft>
                <a:spcPts val="0"/>
              </a:spcAft>
              <a:buClr>
                <a:schemeClr val="tx1"/>
              </a:buClr>
              <a:buSzPts val="1400"/>
              <a:buChar char="❖"/>
            </a:pPr>
            <a:r>
              <a:rPr lang="en" dirty="0"/>
              <a:t>Комп’ютерна фізика біомолекул</a:t>
            </a:r>
            <a:endParaRPr dirty="0"/>
          </a:p>
          <a:p>
            <a:pPr marL="457200" lvl="0" indent="-317500" algn="l" rtl="0">
              <a:lnSpc>
                <a:spcPct val="115000"/>
              </a:lnSpc>
              <a:spcBef>
                <a:spcPts val="0"/>
              </a:spcBef>
              <a:spcAft>
                <a:spcPts val="0"/>
              </a:spcAft>
              <a:buClr>
                <a:schemeClr val="tx1"/>
              </a:buClr>
              <a:buSzPts val="1400"/>
              <a:buChar char="❖"/>
            </a:pPr>
            <a:r>
              <a:rPr lang="en" dirty="0"/>
              <a:t>Медико-біологічні рідини в ядерній медицині</a:t>
            </a:r>
            <a:endParaRPr dirty="0"/>
          </a:p>
          <a:p>
            <a:pPr marL="457200" lvl="0" indent="-317500" algn="l" rtl="0">
              <a:lnSpc>
                <a:spcPct val="115000"/>
              </a:lnSpc>
              <a:spcBef>
                <a:spcPts val="0"/>
              </a:spcBef>
              <a:spcAft>
                <a:spcPts val="0"/>
              </a:spcAft>
              <a:buClr>
                <a:schemeClr val="tx1"/>
              </a:buClr>
              <a:buSzPts val="1400"/>
              <a:buChar char="❖"/>
            </a:pPr>
            <a:r>
              <a:rPr lang="en" dirty="0"/>
              <a:t>Механізм проникнення вірусів до клітини</a:t>
            </a:r>
            <a:endParaRPr dirty="0"/>
          </a:p>
          <a:p>
            <a:pPr marL="457200" lvl="0" indent="-317500" algn="l" rtl="0">
              <a:lnSpc>
                <a:spcPct val="115000"/>
              </a:lnSpc>
              <a:spcBef>
                <a:spcPts val="0"/>
              </a:spcBef>
              <a:spcAft>
                <a:spcPts val="0"/>
              </a:spcAft>
              <a:buClr>
                <a:schemeClr val="tx1"/>
              </a:buClr>
              <a:buSzPts val="1400"/>
              <a:buChar char="❖"/>
            </a:pPr>
            <a:r>
              <a:rPr lang="en" dirty="0"/>
              <a:t>Вуглецеві наночастинки для біомедицини</a:t>
            </a:r>
            <a:endParaRPr dirty="0"/>
          </a:p>
          <a:p>
            <a:pPr marL="457200" lvl="0" indent="-317500" algn="l" rtl="0">
              <a:lnSpc>
                <a:spcPct val="115000"/>
              </a:lnSpc>
              <a:spcBef>
                <a:spcPts val="0"/>
              </a:spcBef>
              <a:spcAft>
                <a:spcPts val="0"/>
              </a:spcAft>
              <a:buClr>
                <a:schemeClr val="tx1"/>
              </a:buClr>
              <a:buSzPts val="1400"/>
              <a:buChar char="❖"/>
            </a:pPr>
            <a:r>
              <a:rPr lang="en" dirty="0"/>
              <a:t>Фізика аеродисперсних систем</a:t>
            </a:r>
            <a:endParaRPr dirty="0"/>
          </a:p>
        </p:txBody>
      </p:sp>
      <p:pic>
        <p:nvPicPr>
          <p:cNvPr id="323" name="Google Shape;323;p43"/>
          <p:cNvPicPr preferRelativeResize="0"/>
          <p:nvPr/>
        </p:nvPicPr>
        <p:blipFill>
          <a:blip r:embed="rId3">
            <a:alphaModFix/>
          </a:blip>
          <a:stretch>
            <a:fillRect/>
          </a:stretch>
        </p:blipFill>
        <p:spPr>
          <a:xfrm>
            <a:off x="7525125" y="446525"/>
            <a:ext cx="1488950" cy="2178275"/>
          </a:xfrm>
          <a:prstGeom prst="rect">
            <a:avLst/>
          </a:prstGeom>
          <a:noFill/>
          <a:ln>
            <a:noFill/>
          </a:ln>
        </p:spPr>
      </p:pic>
      <p:pic>
        <p:nvPicPr>
          <p:cNvPr id="324" name="Google Shape;324;p43"/>
          <p:cNvPicPr preferRelativeResize="0"/>
          <p:nvPr/>
        </p:nvPicPr>
        <p:blipFill rotWithShape="1">
          <a:blip r:embed="rId4">
            <a:alphaModFix/>
          </a:blip>
          <a:srcRect l="51131" t="37686" r="10564" b="41692"/>
          <a:stretch/>
        </p:blipFill>
        <p:spPr>
          <a:xfrm>
            <a:off x="4572000" y="1792325"/>
            <a:ext cx="2749152" cy="832475"/>
          </a:xfrm>
          <a:prstGeom prst="rect">
            <a:avLst/>
          </a:prstGeom>
          <a:noFill/>
          <a:ln>
            <a:noFill/>
          </a:ln>
        </p:spPr>
      </p:pic>
      <p:pic>
        <p:nvPicPr>
          <p:cNvPr id="325" name="Google Shape;325;p43"/>
          <p:cNvPicPr preferRelativeResize="0"/>
          <p:nvPr/>
        </p:nvPicPr>
        <p:blipFill>
          <a:blip r:embed="rId5">
            <a:alphaModFix/>
          </a:blip>
          <a:stretch>
            <a:fillRect/>
          </a:stretch>
        </p:blipFill>
        <p:spPr>
          <a:xfrm>
            <a:off x="0" y="2773011"/>
            <a:ext cx="2000975" cy="1648576"/>
          </a:xfrm>
          <a:prstGeom prst="rect">
            <a:avLst/>
          </a:prstGeom>
          <a:noFill/>
          <a:ln>
            <a:noFill/>
          </a:ln>
        </p:spPr>
      </p:pic>
      <p:pic>
        <p:nvPicPr>
          <p:cNvPr id="326" name="Google Shape;326;p43"/>
          <p:cNvPicPr preferRelativeResize="0"/>
          <p:nvPr/>
        </p:nvPicPr>
        <p:blipFill>
          <a:blip r:embed="rId6">
            <a:alphaModFix/>
          </a:blip>
          <a:stretch>
            <a:fillRect/>
          </a:stretch>
        </p:blipFill>
        <p:spPr>
          <a:xfrm>
            <a:off x="2000600" y="3234843"/>
            <a:ext cx="2450425" cy="1784082"/>
          </a:xfrm>
          <a:prstGeom prst="rect">
            <a:avLst/>
          </a:prstGeom>
          <a:noFill/>
          <a:ln>
            <a:noFill/>
          </a:ln>
        </p:spPr>
      </p:pic>
      <p:pic>
        <p:nvPicPr>
          <p:cNvPr id="327" name="Google Shape;327;p43"/>
          <p:cNvPicPr preferRelativeResize="0"/>
          <p:nvPr/>
        </p:nvPicPr>
        <p:blipFill>
          <a:blip r:embed="rId7">
            <a:alphaModFix/>
          </a:blip>
          <a:stretch>
            <a:fillRect/>
          </a:stretch>
        </p:blipFill>
        <p:spPr>
          <a:xfrm>
            <a:off x="4572000" y="3234843"/>
            <a:ext cx="4399000" cy="14884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p:nvPr/>
        </p:nvSpPr>
        <p:spPr>
          <a:xfrm>
            <a:off x="1437358" y="-25794"/>
            <a:ext cx="6269284"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cap="all" dirty="0">
                <a:solidFill>
                  <a:schemeClr val="tx1"/>
                </a:solidFill>
                <a:latin typeface="Impact" panose="020B0806030902050204" pitchFamily="34" charset="0"/>
                <a:ea typeface="Oswald"/>
                <a:cs typeface="Oswald"/>
                <a:sym typeface="Oswald"/>
              </a:rPr>
              <a:t>Випускники кафедри молекулярної фізики</a:t>
            </a:r>
            <a:endParaRPr sz="2400" cap="all" dirty="0">
              <a:solidFill>
                <a:schemeClr val="tx1"/>
              </a:solidFill>
              <a:latin typeface="Impact" panose="020B0806030902050204" pitchFamily="34" charset="0"/>
              <a:ea typeface="Oswald"/>
              <a:cs typeface="Oswald"/>
              <a:sym typeface="Oswald"/>
            </a:endParaRPr>
          </a:p>
        </p:txBody>
      </p:sp>
      <p:pic>
        <p:nvPicPr>
          <p:cNvPr id="333" name="Google Shape;333;p44"/>
          <p:cNvPicPr preferRelativeResize="0"/>
          <p:nvPr/>
        </p:nvPicPr>
        <p:blipFill>
          <a:blip r:embed="rId3">
            <a:alphaModFix/>
          </a:blip>
          <a:stretch>
            <a:fillRect/>
          </a:stretch>
        </p:blipFill>
        <p:spPr>
          <a:xfrm>
            <a:off x="833775" y="628325"/>
            <a:ext cx="1320550" cy="1760725"/>
          </a:xfrm>
          <a:prstGeom prst="rect">
            <a:avLst/>
          </a:prstGeom>
          <a:noFill/>
          <a:ln>
            <a:noFill/>
          </a:ln>
        </p:spPr>
      </p:pic>
      <p:sp>
        <p:nvSpPr>
          <p:cNvPr id="334" name="Google Shape;334;p44"/>
          <p:cNvSpPr txBox="1"/>
          <p:nvPr/>
        </p:nvSpPr>
        <p:spPr>
          <a:xfrm>
            <a:off x="270175" y="2439525"/>
            <a:ext cx="23058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050505"/>
                </a:solidFill>
              </a:rPr>
              <a:t>Ващишин Володимир</a:t>
            </a:r>
            <a:endParaRPr sz="1000" b="1">
              <a:solidFill>
                <a:srgbClr val="050505"/>
              </a:solidFill>
            </a:endParaRPr>
          </a:p>
          <a:p>
            <a:pPr marL="0" lvl="0" indent="0" algn="ctr" rtl="0">
              <a:spcBef>
                <a:spcPts val="0"/>
              </a:spcBef>
              <a:spcAft>
                <a:spcPts val="0"/>
              </a:spcAft>
              <a:buNone/>
            </a:pPr>
            <a:r>
              <a:rPr lang="en" sz="1000">
                <a:solidFill>
                  <a:srgbClr val="050505"/>
                </a:solidFill>
              </a:rPr>
              <a:t>Працює в Кібер Клініці Спіженка</a:t>
            </a:r>
            <a:endParaRPr>
              <a:solidFill>
                <a:srgbClr val="050505"/>
              </a:solidFill>
            </a:endParaRPr>
          </a:p>
        </p:txBody>
      </p:sp>
      <p:pic>
        <p:nvPicPr>
          <p:cNvPr id="335" name="Google Shape;335;p44"/>
          <p:cNvPicPr preferRelativeResize="0"/>
          <p:nvPr/>
        </p:nvPicPr>
        <p:blipFill>
          <a:blip r:embed="rId4">
            <a:alphaModFix/>
          </a:blip>
          <a:stretch>
            <a:fillRect/>
          </a:stretch>
        </p:blipFill>
        <p:spPr>
          <a:xfrm>
            <a:off x="2938675" y="556150"/>
            <a:ext cx="1994825" cy="1490725"/>
          </a:xfrm>
          <a:prstGeom prst="rect">
            <a:avLst/>
          </a:prstGeom>
          <a:noFill/>
          <a:ln>
            <a:noFill/>
          </a:ln>
        </p:spPr>
      </p:pic>
      <p:sp>
        <p:nvSpPr>
          <p:cNvPr id="336" name="Google Shape;336;p44"/>
          <p:cNvSpPr txBox="1"/>
          <p:nvPr/>
        </p:nvSpPr>
        <p:spPr>
          <a:xfrm>
            <a:off x="2687348" y="2225400"/>
            <a:ext cx="2497500" cy="692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050505"/>
                </a:solidFill>
              </a:rPr>
              <a:t>Мамчур Віталій</a:t>
            </a:r>
            <a:endParaRPr sz="1000" b="1">
              <a:solidFill>
                <a:srgbClr val="050505"/>
              </a:solidFill>
            </a:endParaRPr>
          </a:p>
          <a:p>
            <a:pPr marL="0" lvl="0" indent="0" algn="ctr" rtl="0">
              <a:lnSpc>
                <a:spcPct val="115000"/>
              </a:lnSpc>
              <a:spcBef>
                <a:spcPts val="0"/>
              </a:spcBef>
              <a:spcAft>
                <a:spcPts val="0"/>
              </a:spcAft>
              <a:buNone/>
            </a:pPr>
            <a:r>
              <a:rPr lang="en" sz="1000">
                <a:solidFill>
                  <a:srgbClr val="050505"/>
                </a:solidFill>
              </a:rPr>
              <a:t>відділення променевої терапії Клінічної лікарні “Феофанія”</a:t>
            </a:r>
            <a:endParaRPr sz="1000">
              <a:solidFill>
                <a:srgbClr val="050505"/>
              </a:solidFill>
            </a:endParaRPr>
          </a:p>
        </p:txBody>
      </p:sp>
      <p:pic>
        <p:nvPicPr>
          <p:cNvPr id="337" name="Google Shape;337;p44"/>
          <p:cNvPicPr preferRelativeResize="0"/>
          <p:nvPr/>
        </p:nvPicPr>
        <p:blipFill>
          <a:blip r:embed="rId5">
            <a:alphaModFix/>
          </a:blip>
          <a:stretch>
            <a:fillRect/>
          </a:stretch>
        </p:blipFill>
        <p:spPr>
          <a:xfrm>
            <a:off x="6590624" y="548850"/>
            <a:ext cx="1729800" cy="1919650"/>
          </a:xfrm>
          <a:prstGeom prst="rect">
            <a:avLst/>
          </a:prstGeom>
          <a:noFill/>
          <a:ln>
            <a:noFill/>
          </a:ln>
        </p:spPr>
      </p:pic>
      <p:sp>
        <p:nvSpPr>
          <p:cNvPr id="338" name="Google Shape;338;p44"/>
          <p:cNvSpPr txBox="1"/>
          <p:nvPr/>
        </p:nvSpPr>
        <p:spPr>
          <a:xfrm>
            <a:off x="5804375" y="2538100"/>
            <a:ext cx="3000000" cy="905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t>Самойленко Сергій,</a:t>
            </a:r>
            <a:endParaRPr sz="1200" b="1"/>
          </a:p>
          <a:p>
            <a:pPr marL="0" lvl="0" indent="0" algn="ctr" rtl="0">
              <a:lnSpc>
                <a:spcPct val="115000"/>
              </a:lnSpc>
              <a:spcBef>
                <a:spcPts val="0"/>
              </a:spcBef>
              <a:spcAft>
                <a:spcPts val="0"/>
              </a:spcAft>
              <a:buNone/>
            </a:pPr>
            <a:r>
              <a:rPr lang="en" sz="1000"/>
              <a:t>Доцент кафедри медичної інформатики, медичної і біологічної фізики  Полтавського державного медичного університету</a:t>
            </a:r>
            <a:endParaRPr sz="1000"/>
          </a:p>
        </p:txBody>
      </p:sp>
      <p:pic>
        <p:nvPicPr>
          <p:cNvPr id="339" name="Google Shape;339;p44"/>
          <p:cNvPicPr preferRelativeResize="0"/>
          <p:nvPr/>
        </p:nvPicPr>
        <p:blipFill>
          <a:blip r:embed="rId6">
            <a:alphaModFix/>
          </a:blip>
          <a:stretch>
            <a:fillRect/>
          </a:stretch>
        </p:blipFill>
        <p:spPr>
          <a:xfrm>
            <a:off x="2687346" y="3443200"/>
            <a:ext cx="1165550" cy="1558525"/>
          </a:xfrm>
          <a:prstGeom prst="rect">
            <a:avLst/>
          </a:prstGeom>
          <a:noFill/>
          <a:ln>
            <a:noFill/>
          </a:ln>
        </p:spPr>
      </p:pic>
      <p:sp>
        <p:nvSpPr>
          <p:cNvPr id="340" name="Google Shape;340;p44"/>
          <p:cNvSpPr txBox="1"/>
          <p:nvPr/>
        </p:nvSpPr>
        <p:spPr>
          <a:xfrm>
            <a:off x="4066925" y="3907263"/>
            <a:ext cx="3000000" cy="905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t>Храпійчук Галина,</a:t>
            </a:r>
            <a:endParaRPr sz="1200" b="1"/>
          </a:p>
          <a:p>
            <a:pPr marL="0" lvl="0" indent="0" algn="ctr" rtl="0">
              <a:lnSpc>
                <a:spcPct val="115000"/>
              </a:lnSpc>
              <a:spcBef>
                <a:spcPts val="0"/>
              </a:spcBef>
              <a:spcAft>
                <a:spcPts val="0"/>
              </a:spcAft>
              <a:buNone/>
            </a:pPr>
            <a:r>
              <a:rPr lang="en" sz="1000"/>
              <a:t>доцент кафедри медичної і біологічної фізики та інформатики Національного медичного університету ім.О.О.Богомольця</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Кафедра оптики</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Кафедра теоретичної фізики</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7"/>
          <p:cNvSpPr txBox="1">
            <a:spLocks noGrp="1"/>
          </p:cNvSpPr>
          <p:nvPr>
            <p:ph type="title" idx="4294967295"/>
          </p:nvPr>
        </p:nvSpPr>
        <p:spPr>
          <a:xfrm>
            <a:off x="311944" y="-32900"/>
            <a:ext cx="8520112" cy="733425"/>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sz="2800" spc="200" dirty="0">
                <a:latin typeface="Impact" panose="020B0806030902050204" pitchFamily="34" charset="0"/>
              </a:rPr>
              <a:t>Кафедра фізики металів</a:t>
            </a:r>
            <a:endParaRPr sz="2800" spc="200" dirty="0">
              <a:latin typeface="Impact" panose="020B0806030902050204" pitchFamily="34" charset="0"/>
            </a:endParaRPr>
          </a:p>
        </p:txBody>
      </p:sp>
      <p:pic>
        <p:nvPicPr>
          <p:cNvPr id="358" name="Google Shape;358;p47"/>
          <p:cNvPicPr preferRelativeResize="0"/>
          <p:nvPr/>
        </p:nvPicPr>
        <p:blipFill rotWithShape="1">
          <a:blip r:embed="rId3">
            <a:alphaModFix/>
          </a:blip>
          <a:srcRect l="21501" t="34908" r="66745" b="37359"/>
          <a:stretch/>
        </p:blipFill>
        <p:spPr>
          <a:xfrm>
            <a:off x="491638" y="1040650"/>
            <a:ext cx="1360502" cy="1805549"/>
          </a:xfrm>
          <a:prstGeom prst="rect">
            <a:avLst/>
          </a:prstGeom>
          <a:noFill/>
          <a:ln>
            <a:noFill/>
          </a:ln>
        </p:spPr>
      </p:pic>
      <p:sp>
        <p:nvSpPr>
          <p:cNvPr id="359" name="Google Shape;359;p47"/>
          <p:cNvSpPr txBox="1"/>
          <p:nvPr/>
        </p:nvSpPr>
        <p:spPr>
          <a:xfrm>
            <a:off x="-80125" y="3009988"/>
            <a:ext cx="2649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chemeClr val="tx1"/>
                </a:solidFill>
              </a:rPr>
              <a:t>Завідувач кафедри</a:t>
            </a:r>
            <a:endParaRPr sz="1200" dirty="0">
              <a:solidFill>
                <a:schemeClr val="tx1"/>
              </a:solidFill>
            </a:endParaRPr>
          </a:p>
          <a:p>
            <a:pPr marL="0" lvl="0" indent="0" algn="ctr" rtl="0">
              <a:spcBef>
                <a:spcPts val="0"/>
              </a:spcBef>
              <a:spcAft>
                <a:spcPts val="0"/>
              </a:spcAft>
              <a:buNone/>
            </a:pPr>
            <a:r>
              <a:rPr lang="en" sz="1200" dirty="0">
                <a:solidFill>
                  <a:schemeClr val="tx1"/>
                </a:solidFill>
              </a:rPr>
              <a:t> </a:t>
            </a:r>
            <a:r>
              <a:rPr lang="en" sz="1200" b="1" dirty="0">
                <a:solidFill>
                  <a:schemeClr val="tx1"/>
                </a:solidFill>
              </a:rPr>
              <a:t>Курилюк Василь Васильович</a:t>
            </a:r>
            <a:r>
              <a:rPr lang="en" sz="1200" dirty="0">
                <a:solidFill>
                  <a:schemeClr val="tx1"/>
                </a:solidFill>
              </a:rPr>
              <a:t> , доцент, кандидат фіз-мфат. наук</a:t>
            </a:r>
            <a:endParaRPr sz="1200" dirty="0">
              <a:solidFill>
                <a:schemeClr val="tx1"/>
              </a:solidFill>
            </a:endParaRPr>
          </a:p>
        </p:txBody>
      </p:sp>
      <p:pic>
        <p:nvPicPr>
          <p:cNvPr id="360" name="Google Shape;360;p47"/>
          <p:cNvPicPr preferRelativeResize="0"/>
          <p:nvPr/>
        </p:nvPicPr>
        <p:blipFill rotWithShape="1">
          <a:blip r:embed="rId4">
            <a:alphaModFix/>
          </a:blip>
          <a:srcRect r="79443" b="3806"/>
          <a:stretch/>
        </p:blipFill>
        <p:spPr>
          <a:xfrm>
            <a:off x="201950" y="3912677"/>
            <a:ext cx="382600" cy="334682"/>
          </a:xfrm>
          <a:prstGeom prst="rect">
            <a:avLst/>
          </a:prstGeom>
          <a:noFill/>
          <a:ln>
            <a:noFill/>
          </a:ln>
        </p:spPr>
      </p:pic>
      <p:pic>
        <p:nvPicPr>
          <p:cNvPr id="361" name="Google Shape;361;p47"/>
          <p:cNvPicPr preferRelativeResize="0"/>
          <p:nvPr/>
        </p:nvPicPr>
        <p:blipFill rotWithShape="1">
          <a:blip r:embed="rId5">
            <a:alphaModFix/>
          </a:blip>
          <a:srcRect r="73345" b="11332"/>
          <a:stretch/>
        </p:blipFill>
        <p:spPr>
          <a:xfrm>
            <a:off x="221900" y="4319693"/>
            <a:ext cx="362650" cy="296753"/>
          </a:xfrm>
          <a:prstGeom prst="rect">
            <a:avLst/>
          </a:prstGeom>
          <a:noFill/>
          <a:ln>
            <a:noFill/>
          </a:ln>
        </p:spPr>
      </p:pic>
      <p:pic>
        <p:nvPicPr>
          <p:cNvPr id="362" name="Google Shape;362;p47"/>
          <p:cNvPicPr preferRelativeResize="0"/>
          <p:nvPr/>
        </p:nvPicPr>
        <p:blipFill rotWithShape="1">
          <a:blip r:embed="rId6">
            <a:alphaModFix/>
          </a:blip>
          <a:srcRect r="85730" b="-2"/>
          <a:stretch/>
        </p:blipFill>
        <p:spPr>
          <a:xfrm>
            <a:off x="188375" y="4654376"/>
            <a:ext cx="301463" cy="334682"/>
          </a:xfrm>
          <a:prstGeom prst="rect">
            <a:avLst/>
          </a:prstGeom>
          <a:noFill/>
          <a:ln>
            <a:noFill/>
          </a:ln>
        </p:spPr>
      </p:pic>
      <p:sp>
        <p:nvSpPr>
          <p:cNvPr id="363" name="Google Shape;363;p47"/>
          <p:cNvSpPr txBox="1"/>
          <p:nvPr/>
        </p:nvSpPr>
        <p:spPr>
          <a:xfrm>
            <a:off x="2052375" y="811575"/>
            <a:ext cx="67611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t>Кафедра забезпечує викладання наступних спеціальних курсів для студентів бакалаврату, блок дисциплін «</a:t>
            </a:r>
            <a:r>
              <a:rPr lang="en" sz="1200" b="1" i="1"/>
              <a:t>Фізика наноструктур в металах та кераміках</a:t>
            </a:r>
            <a:r>
              <a:rPr lang="en" sz="1200"/>
              <a:t>» та магістратури «</a:t>
            </a:r>
            <a:r>
              <a:rPr lang="en" sz="1200" b="1" i="1"/>
              <a:t>Фізика наносистем</a:t>
            </a:r>
            <a:r>
              <a:rPr lang="en" sz="1200"/>
              <a:t>».</a:t>
            </a:r>
            <a:endParaRPr sz="1200"/>
          </a:p>
        </p:txBody>
      </p:sp>
      <p:pic>
        <p:nvPicPr>
          <p:cNvPr id="364" name="Google Shape;364;p47"/>
          <p:cNvPicPr preferRelativeResize="0"/>
          <p:nvPr/>
        </p:nvPicPr>
        <p:blipFill>
          <a:blip r:embed="rId7">
            <a:alphaModFix/>
          </a:blip>
          <a:stretch>
            <a:fillRect/>
          </a:stretch>
        </p:blipFill>
        <p:spPr>
          <a:xfrm>
            <a:off x="7946680" y="77788"/>
            <a:ext cx="737652" cy="733500"/>
          </a:xfrm>
          <a:prstGeom prst="rect">
            <a:avLst/>
          </a:prstGeom>
          <a:noFill/>
          <a:ln>
            <a:noFill/>
          </a:ln>
        </p:spPr>
      </p:pic>
      <p:sp>
        <p:nvSpPr>
          <p:cNvPr id="365" name="Google Shape;365;p47"/>
          <p:cNvSpPr txBox="1"/>
          <p:nvPr/>
        </p:nvSpPr>
        <p:spPr>
          <a:xfrm>
            <a:off x="3460550" y="1491825"/>
            <a:ext cx="4388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Source Code Pro"/>
                <a:ea typeface="Source Code Pro"/>
                <a:cs typeface="Source Code Pro"/>
                <a:sym typeface="Source Code Pro"/>
              </a:rPr>
              <a:t>Основні курси, що викладаються кафедрою</a:t>
            </a:r>
            <a:endParaRPr sz="1300" b="1">
              <a:latin typeface="Source Code Pro"/>
              <a:ea typeface="Source Code Pro"/>
              <a:cs typeface="Source Code Pro"/>
              <a:sym typeface="Source Code Pro"/>
            </a:endParaRPr>
          </a:p>
        </p:txBody>
      </p:sp>
      <p:sp>
        <p:nvSpPr>
          <p:cNvPr id="366" name="Google Shape;366;p47"/>
          <p:cNvSpPr txBox="1"/>
          <p:nvPr/>
        </p:nvSpPr>
        <p:spPr>
          <a:xfrm>
            <a:off x="5648643" y="1906020"/>
            <a:ext cx="3356700" cy="3028491"/>
          </a:xfrm>
          <a:prstGeom prst="rect">
            <a:avLst/>
          </a:prstGeom>
          <a:noFill/>
          <a:ln>
            <a:noFill/>
          </a:ln>
        </p:spPr>
        <p:txBody>
          <a:bodyPr spcFirstLastPara="1" wrap="square" lIns="91425" tIns="91425" rIns="91425" bIns="91425" anchor="t" anchorCtr="0">
            <a:spAutoFit/>
          </a:bodyPr>
          <a:lstStyle/>
          <a:p>
            <a:pPr marL="457200" lvl="0" indent="-304800" algn="l" rtl="0">
              <a:lnSpc>
                <a:spcPct val="120000"/>
              </a:lnSpc>
              <a:spcBef>
                <a:spcPts val="0"/>
              </a:spcBef>
              <a:spcAft>
                <a:spcPts val="0"/>
              </a:spcAft>
              <a:buClr>
                <a:schemeClr val="tx1"/>
              </a:buClr>
              <a:buSzPts val="1200"/>
              <a:buChar char="❖"/>
            </a:pPr>
            <a:r>
              <a:rPr lang="en" sz="1200" dirty="0"/>
              <a:t>Механічні властивості твердих тіл</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твердого тіла</a:t>
            </a:r>
            <a:endParaRPr sz="1200" dirty="0"/>
          </a:p>
          <a:p>
            <a:pPr marL="457200" lvl="0" indent="-304800" algn="l" rtl="0">
              <a:lnSpc>
                <a:spcPct val="120000"/>
              </a:lnSpc>
              <a:spcBef>
                <a:spcPts val="0"/>
              </a:spcBef>
              <a:spcAft>
                <a:spcPts val="0"/>
              </a:spcAft>
              <a:buClr>
                <a:schemeClr val="tx1"/>
              </a:buClr>
              <a:buSzPts val="1200"/>
              <a:buChar char="❖"/>
            </a:pPr>
            <a:r>
              <a:rPr lang="en" sz="1200" dirty="0"/>
              <a:t>Безпека життєдіяльності з основами екології</a:t>
            </a:r>
            <a:endParaRPr sz="1200" dirty="0"/>
          </a:p>
          <a:p>
            <a:pPr marL="457200" lvl="0" indent="-304800" algn="l" rtl="0">
              <a:lnSpc>
                <a:spcPct val="120000"/>
              </a:lnSpc>
              <a:spcBef>
                <a:spcPts val="0"/>
              </a:spcBef>
              <a:spcAft>
                <a:spcPts val="0"/>
              </a:spcAft>
              <a:buClr>
                <a:schemeClr val="tx1"/>
              </a:buClr>
              <a:buSzPts val="1200"/>
              <a:buChar char="❖"/>
            </a:pPr>
            <a:r>
              <a:rPr lang="en" sz="1200" dirty="0"/>
              <a:t>Матеріалознавство консолідованих наноструктур</a:t>
            </a:r>
            <a:endParaRPr sz="1200" dirty="0"/>
          </a:p>
          <a:p>
            <a:pPr marL="457200" lvl="0" indent="-304800" algn="l" rtl="0">
              <a:lnSpc>
                <a:spcPct val="120000"/>
              </a:lnSpc>
              <a:spcBef>
                <a:spcPts val="0"/>
              </a:spcBef>
              <a:spcAft>
                <a:spcPts val="0"/>
              </a:spcAft>
              <a:buClr>
                <a:schemeClr val="tx1"/>
              </a:buClr>
              <a:buSzPts val="1200"/>
              <a:buChar char="❖"/>
            </a:pPr>
            <a:r>
              <a:rPr lang="en" sz="1200" dirty="0"/>
              <a:t>Квантова теорія твердого тіла</a:t>
            </a:r>
            <a:endParaRPr sz="1200" dirty="0"/>
          </a:p>
          <a:p>
            <a:pPr marL="457200" lvl="0" indent="-304800" algn="l" rtl="0">
              <a:lnSpc>
                <a:spcPct val="120000"/>
              </a:lnSpc>
              <a:spcBef>
                <a:spcPts val="0"/>
              </a:spcBef>
              <a:spcAft>
                <a:spcPts val="0"/>
              </a:spcAft>
              <a:buClr>
                <a:schemeClr val="tx1"/>
              </a:buClr>
              <a:buSzPts val="1200"/>
              <a:buChar char="❖"/>
            </a:pPr>
            <a:r>
              <a:rPr lang="en" sz="1200" dirty="0"/>
              <a:t>Вступ до фізики невпорядкованих систем</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наноструктурних матеріалів</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нанокомпозитів</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низькорозмірних структур</a:t>
            </a:r>
            <a:endParaRPr sz="1200" dirty="0"/>
          </a:p>
          <a:p>
            <a:pPr marL="0" lvl="0" indent="0" algn="l" rtl="0">
              <a:spcBef>
                <a:spcPts val="0"/>
              </a:spcBef>
              <a:spcAft>
                <a:spcPts val="0"/>
              </a:spcAft>
              <a:buNone/>
            </a:pPr>
            <a:endParaRPr sz="1200" dirty="0"/>
          </a:p>
        </p:txBody>
      </p:sp>
      <p:sp>
        <p:nvSpPr>
          <p:cNvPr id="367" name="Google Shape;367;p47"/>
          <p:cNvSpPr txBox="1"/>
          <p:nvPr/>
        </p:nvSpPr>
        <p:spPr>
          <a:xfrm>
            <a:off x="2345043" y="1955663"/>
            <a:ext cx="3303600" cy="2622226"/>
          </a:xfrm>
          <a:prstGeom prst="rect">
            <a:avLst/>
          </a:prstGeom>
          <a:noFill/>
          <a:ln>
            <a:noFill/>
          </a:ln>
        </p:spPr>
        <p:txBody>
          <a:bodyPr spcFirstLastPara="1" wrap="square" lIns="91425" tIns="91425" rIns="91425" bIns="91425" anchor="t" anchorCtr="0">
            <a:spAutoFit/>
          </a:bodyPr>
          <a:lstStyle/>
          <a:p>
            <a:pPr marL="457200" lvl="0" indent="-304800" algn="l" rtl="0">
              <a:lnSpc>
                <a:spcPct val="120000"/>
              </a:lnSpc>
              <a:spcBef>
                <a:spcPts val="0"/>
              </a:spcBef>
              <a:spcAft>
                <a:spcPts val="0"/>
              </a:spcAft>
              <a:buClr>
                <a:schemeClr val="tx1"/>
              </a:buClr>
              <a:buSzPts val="1200"/>
              <a:buChar char="❖"/>
            </a:pPr>
            <a:r>
              <a:rPr lang="en" sz="1200" dirty="0"/>
              <a:t>Наноструктурні керамічні матеріали</a:t>
            </a:r>
            <a:endParaRPr sz="1200" dirty="0"/>
          </a:p>
          <a:p>
            <a:pPr marL="457200" lvl="0" indent="-304800" algn="l" rtl="0">
              <a:lnSpc>
                <a:spcPct val="120000"/>
              </a:lnSpc>
              <a:spcBef>
                <a:spcPts val="0"/>
              </a:spcBef>
              <a:spcAft>
                <a:spcPts val="0"/>
              </a:spcAft>
              <a:buClr>
                <a:schemeClr val="tx1"/>
              </a:buClr>
              <a:buSzPts val="1200"/>
              <a:buChar char="❖"/>
            </a:pPr>
            <a:r>
              <a:rPr lang="en" sz="1200" dirty="0"/>
              <a:t>Physics of nanocomposite materials</a:t>
            </a:r>
            <a:endParaRPr sz="1200" dirty="0"/>
          </a:p>
          <a:p>
            <a:pPr marL="457200" lvl="0" indent="-304800" algn="l" rtl="0">
              <a:lnSpc>
                <a:spcPct val="120000"/>
              </a:lnSpc>
              <a:spcBef>
                <a:spcPts val="0"/>
              </a:spcBef>
              <a:spcAft>
                <a:spcPts val="0"/>
              </a:spcAft>
              <a:buClr>
                <a:schemeClr val="tx1"/>
              </a:buClr>
              <a:buSzPts val="1200"/>
              <a:buChar char="❖"/>
            </a:pPr>
            <a:r>
              <a:rPr lang="en" sz="1200" dirty="0"/>
              <a:t>Спеціальні методи програмування  та моделювання у фізиці наносистем</a:t>
            </a:r>
            <a:endParaRPr sz="1200" dirty="0"/>
          </a:p>
          <a:p>
            <a:pPr marL="457200" lvl="0" indent="-304800" algn="l" rtl="0">
              <a:lnSpc>
                <a:spcPct val="120000"/>
              </a:lnSpc>
              <a:spcBef>
                <a:spcPts val="0"/>
              </a:spcBef>
              <a:spcAft>
                <a:spcPts val="0"/>
              </a:spcAft>
              <a:buClr>
                <a:schemeClr val="tx1"/>
              </a:buClr>
              <a:buSzPts val="1200"/>
              <a:buChar char="❖"/>
            </a:pPr>
            <a:r>
              <a:rPr lang="en" sz="1200" dirty="0"/>
              <a:t>Діагностика наносистем</a:t>
            </a:r>
            <a:endParaRPr sz="1200" dirty="0"/>
          </a:p>
          <a:p>
            <a:pPr marL="457200" lvl="0" indent="-304800" algn="l" rtl="0">
              <a:lnSpc>
                <a:spcPct val="120000"/>
              </a:lnSpc>
              <a:spcBef>
                <a:spcPts val="0"/>
              </a:spcBef>
              <a:spcAft>
                <a:spcPts val="0"/>
              </a:spcAft>
              <a:buClr>
                <a:schemeClr val="tx1"/>
              </a:buClr>
              <a:buSzPts val="1200"/>
              <a:buChar char="❖"/>
            </a:pPr>
            <a:r>
              <a:rPr lang="en" sz="1200" dirty="0"/>
              <a:t>Теорія та моделювання наноструктур</a:t>
            </a:r>
            <a:endParaRPr sz="1200" dirty="0"/>
          </a:p>
          <a:p>
            <a:pPr marL="457200" lvl="0" indent="-304800" algn="l" rtl="0">
              <a:lnSpc>
                <a:spcPct val="120000"/>
              </a:lnSpc>
              <a:spcBef>
                <a:spcPts val="0"/>
              </a:spcBef>
              <a:spcAft>
                <a:spcPts val="0"/>
              </a:spcAft>
              <a:buClr>
                <a:schemeClr val="tx1"/>
              </a:buClr>
              <a:buSzPts val="1200"/>
              <a:buChar char="❖"/>
            </a:pPr>
            <a:r>
              <a:rPr lang="en" sz="1200" dirty="0"/>
              <a:t>Сучасні проблеми в фізиці наносистем</a:t>
            </a:r>
            <a:endParaRPr sz="1200" dirty="0"/>
          </a:p>
          <a:p>
            <a:pPr marL="457200" lvl="0" indent="-304800" algn="l" rtl="0">
              <a:lnSpc>
                <a:spcPct val="120000"/>
              </a:lnSpc>
              <a:spcBef>
                <a:spcPts val="0"/>
              </a:spcBef>
              <a:spcAft>
                <a:spcPts val="0"/>
              </a:spcAft>
              <a:buClr>
                <a:schemeClr val="tx1"/>
              </a:buClr>
              <a:buSzPts val="1200"/>
              <a:buChar char="❖"/>
            </a:pPr>
            <a:r>
              <a:rPr lang="en" sz="1200" dirty="0"/>
              <a:t>Наноструктурований кремній:  властивості та використання</a:t>
            </a:r>
            <a:endParaRPr sz="1200" dirty="0"/>
          </a:p>
        </p:txBody>
      </p:sp>
      <p:sp>
        <p:nvSpPr>
          <p:cNvPr id="14" name="TextBox 13">
            <a:extLst>
              <a:ext uri="{FF2B5EF4-FFF2-40B4-BE49-F238E27FC236}">
                <a16:creationId xmlns:a16="http://schemas.microsoft.com/office/drawing/2014/main" id="{94AD1DB7-95E0-4A88-9DF7-C699C2FDA1FF}"/>
              </a:ext>
            </a:extLst>
          </p:cNvPr>
          <p:cNvSpPr txBox="1"/>
          <p:nvPr/>
        </p:nvSpPr>
        <p:spPr>
          <a:xfrm>
            <a:off x="491638" y="3901652"/>
            <a:ext cx="2023422" cy="307777"/>
          </a:xfrm>
          <a:prstGeom prst="rect">
            <a:avLst/>
          </a:prstGeom>
          <a:noFill/>
        </p:spPr>
        <p:txBody>
          <a:bodyPr wrap="square">
            <a:spAutoFit/>
          </a:bodyPr>
          <a:lstStyle/>
          <a:p>
            <a:r>
              <a:rPr lang="en-US" sz="1400" b="1" dirty="0">
                <a:solidFill>
                  <a:schemeClr val="tx1"/>
                </a:solidFill>
              </a:rPr>
              <a:t>www.metphys.knu.ua</a:t>
            </a:r>
            <a:r>
              <a:rPr lang="en-US" b="1" dirty="0">
                <a:solidFill>
                  <a:schemeClr val="tx1"/>
                </a:solidFill>
              </a:rPr>
              <a:t> </a:t>
            </a:r>
            <a:endParaRPr lang="uk-UA" b="1" dirty="0">
              <a:solidFill>
                <a:schemeClr val="tx1"/>
              </a:solidFill>
            </a:endParaRPr>
          </a:p>
        </p:txBody>
      </p:sp>
      <p:sp>
        <p:nvSpPr>
          <p:cNvPr id="16" name="TextBox 15">
            <a:extLst>
              <a:ext uri="{FF2B5EF4-FFF2-40B4-BE49-F238E27FC236}">
                <a16:creationId xmlns:a16="http://schemas.microsoft.com/office/drawing/2014/main" id="{2B8AEB05-838E-4ED2-8134-CD7D24075034}"/>
              </a:ext>
            </a:extLst>
          </p:cNvPr>
          <p:cNvSpPr txBox="1"/>
          <p:nvPr/>
        </p:nvSpPr>
        <p:spPr>
          <a:xfrm>
            <a:off x="489838" y="4305712"/>
            <a:ext cx="1362302" cy="307777"/>
          </a:xfrm>
          <a:prstGeom prst="rect">
            <a:avLst/>
          </a:prstGeom>
          <a:noFill/>
        </p:spPr>
        <p:txBody>
          <a:bodyPr wrap="square">
            <a:spAutoFit/>
          </a:bodyPr>
          <a:lstStyle/>
          <a:p>
            <a:r>
              <a:rPr lang="en-US" sz="1400" b="1" dirty="0">
                <a:solidFill>
                  <a:schemeClr val="tx1"/>
                </a:solidFill>
              </a:rPr>
              <a:t>t.me/</a:t>
            </a:r>
            <a:r>
              <a:rPr lang="en-US" sz="1400" b="1" dirty="0" err="1">
                <a:solidFill>
                  <a:schemeClr val="tx1"/>
                </a:solidFill>
              </a:rPr>
              <a:t>metphys</a:t>
            </a:r>
            <a:r>
              <a:rPr lang="en-US" b="1" dirty="0">
                <a:solidFill>
                  <a:schemeClr val="tx1"/>
                </a:solidFill>
              </a:rPr>
              <a:t> </a:t>
            </a:r>
            <a:endParaRPr lang="uk-UA" b="1" dirty="0">
              <a:solidFill>
                <a:schemeClr val="tx1"/>
              </a:solidFill>
            </a:endParaRPr>
          </a:p>
        </p:txBody>
      </p:sp>
      <p:sp>
        <p:nvSpPr>
          <p:cNvPr id="18" name="TextBox 17">
            <a:extLst>
              <a:ext uri="{FF2B5EF4-FFF2-40B4-BE49-F238E27FC236}">
                <a16:creationId xmlns:a16="http://schemas.microsoft.com/office/drawing/2014/main" id="{F643CAE2-15F4-4F77-B7A8-28F50AF61FEC}"/>
              </a:ext>
            </a:extLst>
          </p:cNvPr>
          <p:cNvSpPr txBox="1"/>
          <p:nvPr/>
        </p:nvSpPr>
        <p:spPr>
          <a:xfrm>
            <a:off x="489838" y="4664571"/>
            <a:ext cx="2961073" cy="307777"/>
          </a:xfrm>
          <a:prstGeom prst="rect">
            <a:avLst/>
          </a:prstGeom>
          <a:noFill/>
        </p:spPr>
        <p:txBody>
          <a:bodyPr wrap="square">
            <a:spAutoFit/>
          </a:bodyPr>
          <a:lstStyle/>
          <a:p>
            <a:r>
              <a:rPr lang="uk-UA" sz="1400" b="1" dirty="0">
                <a:solidFill>
                  <a:schemeClr val="tx1"/>
                </a:solidFill>
              </a:rPr>
              <a:t>facebook.com/</a:t>
            </a:r>
            <a:r>
              <a:rPr lang="uk-UA" sz="1400" b="1" dirty="0" err="1">
                <a:solidFill>
                  <a:schemeClr val="tx1"/>
                </a:solidFill>
              </a:rPr>
              <a:t>groups</a:t>
            </a:r>
            <a:r>
              <a:rPr lang="uk-UA" sz="1400" b="1" dirty="0">
                <a:solidFill>
                  <a:schemeClr val="tx1"/>
                </a:solidFill>
              </a:rPr>
              <a:t>/</a:t>
            </a:r>
            <a:r>
              <a:rPr lang="uk-UA" sz="1400" b="1" dirty="0" err="1">
                <a:solidFill>
                  <a:schemeClr val="tx1"/>
                </a:solidFill>
              </a:rPr>
              <a:t>metphys</a:t>
            </a:r>
            <a:r>
              <a:rPr lang="en-US" sz="1400" b="1" dirty="0">
                <a:solidFill>
                  <a:schemeClr val="tx1"/>
                </a:solidFill>
              </a:rPr>
              <a:t> </a:t>
            </a:r>
            <a:endParaRPr lang="uk-UA" sz="1400" b="1"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p:nvPr/>
        </p:nvSpPr>
        <p:spPr>
          <a:xfrm>
            <a:off x="1137000" y="-15675"/>
            <a:ext cx="68700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Наукові напрями досліджень</a:t>
            </a:r>
            <a:endParaRPr sz="2400" b="1" cap="all"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sp>
        <p:nvSpPr>
          <p:cNvPr id="373" name="Google Shape;373;p48"/>
          <p:cNvSpPr txBox="1"/>
          <p:nvPr/>
        </p:nvSpPr>
        <p:spPr>
          <a:xfrm>
            <a:off x="789337" y="641624"/>
            <a:ext cx="334871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dirty="0">
                <a:solidFill>
                  <a:srgbClr val="050505"/>
                </a:solidFill>
              </a:rPr>
              <a:t>Створення новітніх матеріалів для роботи в екстремальних умовах</a:t>
            </a:r>
            <a:endParaRPr b="1" dirty="0">
              <a:solidFill>
                <a:srgbClr val="050505"/>
              </a:solidFill>
            </a:endParaRPr>
          </a:p>
        </p:txBody>
      </p:sp>
      <p:pic>
        <p:nvPicPr>
          <p:cNvPr id="374" name="Google Shape;374;p48"/>
          <p:cNvPicPr preferRelativeResize="0"/>
          <p:nvPr/>
        </p:nvPicPr>
        <p:blipFill>
          <a:blip r:embed="rId3">
            <a:alphaModFix/>
          </a:blip>
          <a:stretch>
            <a:fillRect/>
          </a:stretch>
        </p:blipFill>
        <p:spPr>
          <a:xfrm>
            <a:off x="964975" y="1346275"/>
            <a:ext cx="2807724" cy="1671099"/>
          </a:xfrm>
          <a:prstGeom prst="rect">
            <a:avLst/>
          </a:prstGeom>
          <a:noFill/>
          <a:ln>
            <a:noFill/>
          </a:ln>
        </p:spPr>
      </p:pic>
      <p:sp>
        <p:nvSpPr>
          <p:cNvPr id="375" name="Google Shape;375;p48"/>
          <p:cNvSpPr txBox="1"/>
          <p:nvPr/>
        </p:nvSpPr>
        <p:spPr>
          <a:xfrm>
            <a:off x="789337" y="3065306"/>
            <a:ext cx="3659700" cy="1384964"/>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 sz="1200" dirty="0">
                <a:solidFill>
                  <a:srgbClr val="050505"/>
                </a:solidFill>
              </a:rPr>
              <a:t>В лабораторіях кафедри синтезуються:</a:t>
            </a:r>
            <a:endParaRPr sz="1200" dirty="0">
              <a:solidFill>
                <a:srgbClr val="050505"/>
              </a:solidFill>
            </a:endParaRPr>
          </a:p>
          <a:p>
            <a:pPr marL="171450" lvl="0" indent="-171450" algn="l" rtl="0">
              <a:lnSpc>
                <a:spcPct val="130000"/>
              </a:lnSpc>
              <a:spcBef>
                <a:spcPts val="0"/>
              </a:spcBef>
              <a:spcAft>
                <a:spcPts val="0"/>
              </a:spcAft>
              <a:buFont typeface="Wingdings" panose="05000000000000000000" pitchFamily="2" charset="2"/>
              <a:buChar char="v"/>
            </a:pPr>
            <a:r>
              <a:rPr lang="en" sz="1200" dirty="0">
                <a:solidFill>
                  <a:srgbClr val="050505"/>
                </a:solidFill>
              </a:rPr>
              <a:t>надтверді композити для бронепластин;</a:t>
            </a:r>
            <a:endParaRPr sz="1200" dirty="0">
              <a:solidFill>
                <a:srgbClr val="050505"/>
              </a:solidFill>
            </a:endParaRPr>
          </a:p>
          <a:p>
            <a:pPr marL="171450" lvl="0" indent="-171450" algn="l" rtl="0">
              <a:lnSpc>
                <a:spcPct val="130000"/>
              </a:lnSpc>
              <a:spcBef>
                <a:spcPts val="0"/>
              </a:spcBef>
              <a:spcAft>
                <a:spcPts val="0"/>
              </a:spcAft>
              <a:buFont typeface="Wingdings" panose="05000000000000000000" pitchFamily="2" charset="2"/>
              <a:buChar char="v"/>
            </a:pPr>
            <a:r>
              <a:rPr lang="en" sz="1200" dirty="0">
                <a:solidFill>
                  <a:srgbClr val="050505"/>
                </a:solidFill>
              </a:rPr>
              <a:t>жаростійкі матеріали для роботи в умовах високих температур;</a:t>
            </a:r>
            <a:endParaRPr sz="1200" dirty="0">
              <a:solidFill>
                <a:srgbClr val="050505"/>
              </a:solidFill>
            </a:endParaRPr>
          </a:p>
          <a:p>
            <a:pPr marL="171450" lvl="0" indent="-171450" algn="l" rtl="0">
              <a:lnSpc>
                <a:spcPct val="130000"/>
              </a:lnSpc>
              <a:spcBef>
                <a:spcPts val="0"/>
              </a:spcBef>
              <a:spcAft>
                <a:spcPts val="0"/>
              </a:spcAft>
              <a:buFont typeface="Wingdings" panose="05000000000000000000" pitchFamily="2" charset="2"/>
              <a:buChar char="v"/>
            </a:pPr>
            <a:r>
              <a:rPr lang="en" sz="1200" dirty="0">
                <a:solidFill>
                  <a:srgbClr val="050505"/>
                </a:solidFill>
              </a:rPr>
              <a:t>біосумісні керамічні матеріали для протезів;</a:t>
            </a:r>
            <a:endParaRPr sz="1200" dirty="0">
              <a:solidFill>
                <a:srgbClr val="050505"/>
              </a:solidFill>
            </a:endParaRPr>
          </a:p>
        </p:txBody>
      </p:sp>
      <p:sp>
        <p:nvSpPr>
          <p:cNvPr id="376" name="Google Shape;376;p48"/>
          <p:cNvSpPr txBox="1"/>
          <p:nvPr/>
        </p:nvSpPr>
        <p:spPr>
          <a:xfrm>
            <a:off x="5222240" y="593692"/>
            <a:ext cx="3348710" cy="92791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dirty="0">
                <a:solidFill>
                  <a:srgbClr val="050505"/>
                </a:solidFill>
              </a:rPr>
              <a:t>Дослідження магнітних матеріалів сучасної спінтроніки і наноелектроніки</a:t>
            </a:r>
            <a:endParaRPr b="1" dirty="0">
              <a:solidFill>
                <a:srgbClr val="050505"/>
              </a:solidFill>
            </a:endParaRPr>
          </a:p>
        </p:txBody>
      </p:sp>
      <p:pic>
        <p:nvPicPr>
          <p:cNvPr id="377" name="Google Shape;377;p48"/>
          <p:cNvPicPr preferRelativeResize="0"/>
          <p:nvPr/>
        </p:nvPicPr>
        <p:blipFill>
          <a:blip r:embed="rId4">
            <a:alphaModFix/>
          </a:blip>
          <a:stretch>
            <a:fillRect/>
          </a:stretch>
        </p:blipFill>
        <p:spPr>
          <a:xfrm>
            <a:off x="5429117" y="1441750"/>
            <a:ext cx="2808945" cy="1477500"/>
          </a:xfrm>
          <a:prstGeom prst="rect">
            <a:avLst/>
          </a:prstGeom>
          <a:noFill/>
          <a:ln>
            <a:noFill/>
          </a:ln>
        </p:spPr>
      </p:pic>
      <p:sp>
        <p:nvSpPr>
          <p:cNvPr id="378" name="Google Shape;378;p48"/>
          <p:cNvSpPr txBox="1"/>
          <p:nvPr/>
        </p:nvSpPr>
        <p:spPr>
          <a:xfrm>
            <a:off x="5027050" y="3000673"/>
            <a:ext cx="3878700" cy="151423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en" sz="1200" dirty="0">
                <a:solidFill>
                  <a:srgbClr val="050505"/>
                </a:solidFill>
              </a:rPr>
              <a:t>В лабораторіях кафедри досліджуються:</a:t>
            </a:r>
            <a:endParaRPr sz="1200" dirty="0">
              <a:solidFill>
                <a:srgbClr val="050505"/>
              </a:solidFill>
            </a:endParaRPr>
          </a:p>
          <a:p>
            <a:pPr marL="171450" lvl="0" indent="-171450" algn="just" rtl="0">
              <a:lnSpc>
                <a:spcPct val="120000"/>
              </a:lnSpc>
              <a:spcBef>
                <a:spcPts val="0"/>
              </a:spcBef>
              <a:spcAft>
                <a:spcPts val="0"/>
              </a:spcAft>
              <a:buFont typeface="Wingdings" panose="05000000000000000000" pitchFamily="2" charset="2"/>
              <a:buChar char="v"/>
            </a:pPr>
            <a:r>
              <a:rPr lang="en" sz="1200" dirty="0">
                <a:solidFill>
                  <a:srgbClr val="050505"/>
                </a:solidFill>
              </a:rPr>
              <a:t> аморфні магнітні плівки, перспективні для виготовлення пристроїв магнітного запису, трансформаторів, елементів спінтроніки;</a:t>
            </a:r>
            <a:endParaRPr sz="1200" dirty="0">
              <a:solidFill>
                <a:srgbClr val="050505"/>
              </a:solidFill>
            </a:endParaRPr>
          </a:p>
          <a:p>
            <a:pPr marL="171450" lvl="0" indent="-171450" algn="just" rtl="0">
              <a:lnSpc>
                <a:spcPct val="120000"/>
              </a:lnSpc>
              <a:spcBef>
                <a:spcPts val="0"/>
              </a:spcBef>
              <a:spcAft>
                <a:spcPts val="0"/>
              </a:spcAft>
              <a:buFont typeface="Wingdings" panose="05000000000000000000" pitchFamily="2" charset="2"/>
              <a:buChar char="v"/>
            </a:pPr>
            <a:r>
              <a:rPr lang="en" sz="1200" dirty="0">
                <a:solidFill>
                  <a:srgbClr val="050505"/>
                </a:solidFill>
              </a:rPr>
              <a:t>високоентропійні сплави та оксиди для літій-іонних джерел живлення;</a:t>
            </a:r>
            <a:endParaRPr sz="1200" dirty="0">
              <a:solidFill>
                <a:srgbClr val="050505"/>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p:nvPr/>
        </p:nvSpPr>
        <p:spPr>
          <a:xfrm>
            <a:off x="687514" y="297790"/>
            <a:ext cx="3607021" cy="92791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dirty="0">
                <a:solidFill>
                  <a:srgbClr val="050505"/>
                </a:solidFill>
              </a:rPr>
              <a:t>Дослідження структури, механічних і теплових властивостей сучасних матеріалів та наноструктур</a:t>
            </a:r>
            <a:endParaRPr b="1" dirty="0">
              <a:solidFill>
                <a:srgbClr val="050505"/>
              </a:solidFill>
            </a:endParaRPr>
          </a:p>
        </p:txBody>
      </p:sp>
      <p:pic>
        <p:nvPicPr>
          <p:cNvPr id="384" name="Google Shape;384;p49"/>
          <p:cNvPicPr preferRelativeResize="0"/>
          <p:nvPr/>
        </p:nvPicPr>
        <p:blipFill>
          <a:blip r:embed="rId3">
            <a:alphaModFix/>
          </a:blip>
          <a:stretch>
            <a:fillRect/>
          </a:stretch>
        </p:blipFill>
        <p:spPr>
          <a:xfrm>
            <a:off x="637363" y="1271728"/>
            <a:ext cx="3257874" cy="1740175"/>
          </a:xfrm>
          <a:prstGeom prst="rect">
            <a:avLst/>
          </a:prstGeom>
          <a:noFill/>
          <a:ln>
            <a:noFill/>
          </a:ln>
        </p:spPr>
      </p:pic>
      <p:sp>
        <p:nvSpPr>
          <p:cNvPr id="385" name="Google Shape;385;p49"/>
          <p:cNvSpPr txBox="1"/>
          <p:nvPr/>
        </p:nvSpPr>
        <p:spPr>
          <a:xfrm>
            <a:off x="341975" y="3057925"/>
            <a:ext cx="4298100" cy="1671196"/>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200" i="1" dirty="0">
                <a:solidFill>
                  <a:srgbClr val="050505"/>
                </a:solidFill>
              </a:rPr>
              <a:t>В лабораторіях кафедри вивчаються:</a:t>
            </a:r>
            <a:endParaRPr sz="1200" i="1" dirty="0">
              <a:solidFill>
                <a:srgbClr val="050505"/>
              </a:solidFill>
            </a:endParaRPr>
          </a:p>
          <a:p>
            <a:pPr marL="171450" lvl="0" indent="-171450" algn="just" rtl="0">
              <a:lnSpc>
                <a:spcPct val="115000"/>
              </a:lnSpc>
              <a:spcBef>
                <a:spcPts val="0"/>
              </a:spcBef>
              <a:spcAft>
                <a:spcPts val="0"/>
              </a:spcAft>
              <a:buClr>
                <a:schemeClr val="tx1"/>
              </a:buClr>
              <a:buFont typeface="Wingdings" panose="05000000000000000000" pitchFamily="2" charset="2"/>
              <a:buChar char="v"/>
            </a:pPr>
            <a:r>
              <a:rPr lang="en" sz="1200" i="1" dirty="0">
                <a:solidFill>
                  <a:srgbClr val="050505"/>
                </a:solidFill>
              </a:rPr>
              <a:t>структура та компонентний склад нових матеріалів;</a:t>
            </a:r>
            <a:endParaRPr sz="1200" i="1" dirty="0">
              <a:solidFill>
                <a:srgbClr val="050505"/>
              </a:solidFill>
            </a:endParaRPr>
          </a:p>
          <a:p>
            <a:pPr marL="171450" lvl="0" indent="-171450" algn="just" rtl="0">
              <a:lnSpc>
                <a:spcPct val="115000"/>
              </a:lnSpc>
              <a:spcBef>
                <a:spcPts val="0"/>
              </a:spcBef>
              <a:spcAft>
                <a:spcPts val="0"/>
              </a:spcAft>
              <a:buClr>
                <a:schemeClr val="tx1"/>
              </a:buClr>
              <a:buFont typeface="Wingdings" panose="05000000000000000000" pitchFamily="2" charset="2"/>
              <a:buChar char="v"/>
            </a:pPr>
            <a:r>
              <a:rPr lang="en" sz="1200" i="1" dirty="0">
                <a:solidFill>
                  <a:srgbClr val="050505"/>
                </a:solidFill>
              </a:rPr>
              <a:t>випробування на міцність і дослідження механічних властивостей матеріалів; </a:t>
            </a:r>
            <a:endParaRPr sz="1200" i="1" dirty="0">
              <a:solidFill>
                <a:srgbClr val="050505"/>
              </a:solidFill>
            </a:endParaRPr>
          </a:p>
          <a:p>
            <a:pPr marL="171450" lvl="0" indent="-171450" algn="just" rtl="0">
              <a:lnSpc>
                <a:spcPct val="115000"/>
              </a:lnSpc>
              <a:spcBef>
                <a:spcPts val="0"/>
              </a:spcBef>
              <a:spcAft>
                <a:spcPts val="0"/>
              </a:spcAft>
              <a:buClr>
                <a:schemeClr val="tx1"/>
              </a:buClr>
              <a:buFont typeface="Wingdings" panose="05000000000000000000" pitchFamily="2" charset="2"/>
              <a:buChar char="v"/>
            </a:pPr>
            <a:r>
              <a:rPr lang="en" sz="1200" i="1" dirty="0">
                <a:solidFill>
                  <a:srgbClr val="050505"/>
                </a:solidFill>
              </a:rPr>
              <a:t>вимірювання теплофізичних параметрів синтезованих матеріалів;</a:t>
            </a:r>
            <a:endParaRPr sz="1200" i="1" dirty="0">
              <a:solidFill>
                <a:srgbClr val="050505"/>
              </a:solidFill>
            </a:endParaRPr>
          </a:p>
        </p:txBody>
      </p:sp>
      <p:sp>
        <p:nvSpPr>
          <p:cNvPr id="386" name="Google Shape;386;p49"/>
          <p:cNvSpPr txBox="1"/>
          <p:nvPr/>
        </p:nvSpPr>
        <p:spPr>
          <a:xfrm>
            <a:off x="5418625" y="395983"/>
            <a:ext cx="30000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dirty="0">
                <a:solidFill>
                  <a:srgbClr val="050505"/>
                </a:solidFill>
              </a:rPr>
              <a:t>Комп'ютерне моделювання наноматеріалів  </a:t>
            </a:r>
            <a:endParaRPr b="1" dirty="0">
              <a:solidFill>
                <a:srgbClr val="050505"/>
              </a:solidFill>
            </a:endParaRPr>
          </a:p>
        </p:txBody>
      </p:sp>
      <p:pic>
        <p:nvPicPr>
          <p:cNvPr id="387" name="Google Shape;387;p49"/>
          <p:cNvPicPr preferRelativeResize="0"/>
          <p:nvPr/>
        </p:nvPicPr>
        <p:blipFill>
          <a:blip r:embed="rId4">
            <a:alphaModFix/>
          </a:blip>
          <a:stretch>
            <a:fillRect/>
          </a:stretch>
        </p:blipFill>
        <p:spPr>
          <a:xfrm>
            <a:off x="5717675" y="1178188"/>
            <a:ext cx="2401900" cy="1590650"/>
          </a:xfrm>
          <a:prstGeom prst="rect">
            <a:avLst/>
          </a:prstGeom>
          <a:noFill/>
          <a:ln>
            <a:noFill/>
          </a:ln>
        </p:spPr>
      </p:pic>
      <p:sp>
        <p:nvSpPr>
          <p:cNvPr id="388" name="Google Shape;388;p49"/>
          <p:cNvSpPr txBox="1"/>
          <p:nvPr/>
        </p:nvSpPr>
        <p:spPr>
          <a:xfrm>
            <a:off x="4922100" y="2972936"/>
            <a:ext cx="4221900" cy="1671196"/>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0"/>
              </a:spcBef>
              <a:spcAft>
                <a:spcPts val="0"/>
              </a:spcAft>
            </a:pPr>
            <a:r>
              <a:rPr lang="en" sz="1200" i="1" dirty="0">
                <a:solidFill>
                  <a:srgbClr val="050505"/>
                </a:solidFill>
              </a:rPr>
              <a:t>З використанням комп'ютерних технологій виконується моделювання</a:t>
            </a:r>
            <a:r>
              <a:rPr lang="uk-UA" sz="1200" i="1" dirty="0">
                <a:solidFill>
                  <a:srgbClr val="050505"/>
                </a:solidFill>
              </a:rPr>
              <a:t>:</a:t>
            </a:r>
          </a:p>
          <a:p>
            <a:pPr marL="171450" lvl="0" indent="-171450" algn="l" rtl="0">
              <a:lnSpc>
                <a:spcPct val="115000"/>
              </a:lnSpc>
              <a:spcBef>
                <a:spcPts val="0"/>
              </a:spcBef>
              <a:spcAft>
                <a:spcPts val="0"/>
              </a:spcAft>
              <a:buClr>
                <a:schemeClr val="tx1"/>
              </a:buClr>
              <a:buFont typeface="Wingdings" panose="05000000000000000000" pitchFamily="2" charset="2"/>
              <a:buChar char="v"/>
            </a:pPr>
            <a:r>
              <a:rPr lang="en" sz="1200" i="1" dirty="0">
                <a:solidFill>
                  <a:srgbClr val="050505"/>
                </a:solidFill>
              </a:rPr>
              <a:t>властивостей нанониток, </a:t>
            </a:r>
            <a:endParaRPr lang="uk-UA" sz="1200" i="1" dirty="0">
              <a:solidFill>
                <a:srgbClr val="050505"/>
              </a:solidFill>
            </a:endParaRPr>
          </a:p>
          <a:p>
            <a:pPr marL="171450" lvl="0" indent="-171450" algn="l" rtl="0">
              <a:lnSpc>
                <a:spcPct val="115000"/>
              </a:lnSpc>
              <a:spcBef>
                <a:spcPts val="0"/>
              </a:spcBef>
              <a:spcAft>
                <a:spcPts val="0"/>
              </a:spcAft>
              <a:buClr>
                <a:schemeClr val="tx1"/>
              </a:buClr>
              <a:buFont typeface="Wingdings" panose="05000000000000000000" pitchFamily="2" charset="2"/>
              <a:buChar char="v"/>
            </a:pPr>
            <a:r>
              <a:rPr lang="en" sz="1200" i="1" dirty="0">
                <a:solidFill>
                  <a:srgbClr val="050505"/>
                </a:solidFill>
              </a:rPr>
              <a:t>нанокомпозитів, </a:t>
            </a:r>
            <a:endParaRPr lang="uk-UA" sz="1200" i="1" dirty="0">
              <a:solidFill>
                <a:srgbClr val="050505"/>
              </a:solidFill>
            </a:endParaRPr>
          </a:p>
          <a:p>
            <a:pPr marL="171450" lvl="0" indent="-171450" algn="l" rtl="0">
              <a:lnSpc>
                <a:spcPct val="115000"/>
              </a:lnSpc>
              <a:spcBef>
                <a:spcPts val="0"/>
              </a:spcBef>
              <a:spcAft>
                <a:spcPts val="0"/>
              </a:spcAft>
              <a:buClr>
                <a:schemeClr val="tx1"/>
              </a:buClr>
              <a:buFont typeface="Wingdings" panose="05000000000000000000" pitchFamily="2" charset="2"/>
              <a:buChar char="v"/>
            </a:pPr>
            <a:r>
              <a:rPr lang="en" sz="1200" i="1" dirty="0">
                <a:solidFill>
                  <a:srgbClr val="050505"/>
                </a:solidFill>
              </a:rPr>
              <a:t>квантових точок, перспективних для застосування в сонячній енергетиці, термоелектриці, нано- та оптоелектроніці;</a:t>
            </a:r>
            <a:endParaRPr sz="1200" i="1" dirty="0">
              <a:solidFill>
                <a:srgbClr val="050505"/>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0"/>
          <p:cNvSpPr txBox="1"/>
          <p:nvPr/>
        </p:nvSpPr>
        <p:spPr>
          <a:xfrm>
            <a:off x="1316688" y="-73108"/>
            <a:ext cx="65106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spc="200" dirty="0">
                <a:solidFill>
                  <a:schemeClr val="tx1"/>
                </a:solidFill>
                <a:effectLst>
                  <a:outerShdw blurRad="50800" dist="38100" dir="2700000" algn="tl" rotWithShape="0">
                    <a:prstClr val="black">
                      <a:alpha val="40000"/>
                    </a:prstClr>
                  </a:outerShdw>
                </a:effectLst>
                <a:latin typeface="Impact" panose="020B0806030902050204" pitchFamily="34" charset="0"/>
              </a:rPr>
              <a:t>Випускники кафедри фізики металів</a:t>
            </a:r>
            <a:endParaRPr sz="2400" b="1"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pic>
        <p:nvPicPr>
          <p:cNvPr id="394" name="Google Shape;394;p50"/>
          <p:cNvPicPr preferRelativeResize="0"/>
          <p:nvPr/>
        </p:nvPicPr>
        <p:blipFill>
          <a:blip r:embed="rId3">
            <a:alphaModFix/>
          </a:blip>
          <a:stretch>
            <a:fillRect/>
          </a:stretch>
        </p:blipFill>
        <p:spPr>
          <a:xfrm>
            <a:off x="294800" y="581821"/>
            <a:ext cx="2534950" cy="1537575"/>
          </a:xfrm>
          <a:prstGeom prst="rect">
            <a:avLst/>
          </a:prstGeom>
          <a:noFill/>
          <a:ln>
            <a:noFill/>
          </a:ln>
        </p:spPr>
      </p:pic>
      <p:sp>
        <p:nvSpPr>
          <p:cNvPr id="395" name="Google Shape;395;p50"/>
          <p:cNvSpPr txBox="1"/>
          <p:nvPr/>
        </p:nvSpPr>
        <p:spPr>
          <a:xfrm>
            <a:off x="143550" y="2119396"/>
            <a:ext cx="2686200" cy="115797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dirty="0">
                <a:solidFill>
                  <a:srgbClr val="050505"/>
                </a:solidFill>
              </a:rPr>
              <a:t>Тетяна АВРАМЕНКО</a:t>
            </a:r>
            <a:endParaRPr sz="1100" b="1" dirty="0">
              <a:solidFill>
                <a:srgbClr val="050505"/>
              </a:solidFill>
            </a:endParaRPr>
          </a:p>
          <a:p>
            <a:pPr marL="0" lvl="0" indent="0" algn="ctr" rtl="0">
              <a:lnSpc>
                <a:spcPct val="115000"/>
              </a:lnSpc>
              <a:spcBef>
                <a:spcPts val="0"/>
              </a:spcBef>
              <a:spcAft>
                <a:spcPts val="0"/>
              </a:spcAft>
              <a:buNone/>
            </a:pPr>
            <a:r>
              <a:rPr lang="en" sz="1100" dirty="0">
                <a:solidFill>
                  <a:srgbClr val="050505"/>
                </a:solidFill>
              </a:rPr>
              <a:t>Швейцарський Федеральний науково-дослідний інститут матеріалознавства та технологій Цюріхського Технічного університету.</a:t>
            </a:r>
            <a:endParaRPr sz="1100" dirty="0">
              <a:solidFill>
                <a:srgbClr val="050505"/>
              </a:solidFill>
            </a:endParaRPr>
          </a:p>
        </p:txBody>
      </p:sp>
      <p:pic>
        <p:nvPicPr>
          <p:cNvPr id="396" name="Google Shape;396;p50"/>
          <p:cNvPicPr preferRelativeResize="0"/>
          <p:nvPr/>
        </p:nvPicPr>
        <p:blipFill>
          <a:blip r:embed="rId4">
            <a:alphaModFix/>
          </a:blip>
          <a:stretch>
            <a:fillRect/>
          </a:stretch>
        </p:blipFill>
        <p:spPr>
          <a:xfrm>
            <a:off x="3604025" y="1473200"/>
            <a:ext cx="1935975" cy="2581300"/>
          </a:xfrm>
          <a:prstGeom prst="rect">
            <a:avLst/>
          </a:prstGeom>
          <a:noFill/>
          <a:ln>
            <a:noFill/>
          </a:ln>
        </p:spPr>
      </p:pic>
      <p:sp>
        <p:nvSpPr>
          <p:cNvPr id="397" name="Google Shape;397;p50"/>
          <p:cNvSpPr txBox="1"/>
          <p:nvPr/>
        </p:nvSpPr>
        <p:spPr>
          <a:xfrm>
            <a:off x="2724888" y="4163400"/>
            <a:ext cx="3694200" cy="76864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dirty="0"/>
              <a:t>Євген БОРОДЯНСЬКИЙ</a:t>
            </a:r>
            <a:endParaRPr sz="1100" b="1" dirty="0"/>
          </a:p>
          <a:p>
            <a:pPr marL="0" lvl="0" indent="0" algn="ctr" rtl="0">
              <a:lnSpc>
                <a:spcPct val="115000"/>
              </a:lnSpc>
              <a:spcBef>
                <a:spcPts val="0"/>
              </a:spcBef>
              <a:spcAft>
                <a:spcPts val="0"/>
              </a:spcAft>
              <a:buNone/>
            </a:pPr>
            <a:r>
              <a:rPr lang="en" sz="1100" i="1" dirty="0"/>
              <a:t> </a:t>
            </a:r>
            <a:r>
              <a:rPr lang="en" sz="1100" dirty="0"/>
              <a:t>закінчив аспірантуру університету м. Стокгольм</a:t>
            </a:r>
            <a:endParaRPr lang="uk-UA" sz="1100" dirty="0"/>
          </a:p>
          <a:p>
            <a:pPr marL="0" lvl="0" indent="0" algn="ctr" rtl="0">
              <a:lnSpc>
                <a:spcPct val="115000"/>
              </a:lnSpc>
              <a:spcBef>
                <a:spcPts val="0"/>
              </a:spcBef>
              <a:spcAft>
                <a:spcPts val="0"/>
              </a:spcAft>
              <a:buNone/>
            </a:pPr>
            <a:r>
              <a:rPr lang="en" sz="1100" i="1" dirty="0">
                <a:solidFill>
                  <a:srgbClr val="050505"/>
                </a:solidFill>
              </a:rPr>
              <a:t>(Швеція)</a:t>
            </a:r>
            <a:endParaRPr sz="1100" dirty="0"/>
          </a:p>
        </p:txBody>
      </p:sp>
      <p:pic>
        <p:nvPicPr>
          <p:cNvPr id="398" name="Google Shape;398;p50"/>
          <p:cNvPicPr preferRelativeResize="0"/>
          <p:nvPr/>
        </p:nvPicPr>
        <p:blipFill>
          <a:blip r:embed="rId5">
            <a:alphaModFix/>
          </a:blip>
          <a:stretch>
            <a:fillRect/>
          </a:stretch>
        </p:blipFill>
        <p:spPr>
          <a:xfrm>
            <a:off x="6694050" y="400200"/>
            <a:ext cx="1979225" cy="2634800"/>
          </a:xfrm>
          <a:prstGeom prst="rect">
            <a:avLst/>
          </a:prstGeom>
          <a:noFill/>
          <a:ln>
            <a:noFill/>
          </a:ln>
        </p:spPr>
      </p:pic>
      <p:sp>
        <p:nvSpPr>
          <p:cNvPr id="399" name="Google Shape;399;p50"/>
          <p:cNvSpPr txBox="1"/>
          <p:nvPr/>
        </p:nvSpPr>
        <p:spPr>
          <a:xfrm>
            <a:off x="6090100" y="3082750"/>
            <a:ext cx="3000000" cy="76864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dirty="0">
                <a:solidFill>
                  <a:srgbClr val="050505"/>
                </a:solidFill>
              </a:rPr>
              <a:t>Олена КАПРАН</a:t>
            </a:r>
            <a:endParaRPr sz="1100" b="1" dirty="0">
              <a:solidFill>
                <a:srgbClr val="050505"/>
              </a:solidFill>
            </a:endParaRPr>
          </a:p>
          <a:p>
            <a:pPr marL="0" lvl="0" indent="0" algn="ctr" rtl="0">
              <a:lnSpc>
                <a:spcPct val="115000"/>
              </a:lnSpc>
              <a:spcBef>
                <a:spcPts val="0"/>
              </a:spcBef>
              <a:spcAft>
                <a:spcPts val="0"/>
              </a:spcAft>
              <a:buNone/>
            </a:pPr>
            <a:r>
              <a:rPr lang="en" sz="1100" i="1" dirty="0">
                <a:solidFill>
                  <a:srgbClr val="050505"/>
                </a:solidFill>
              </a:rPr>
              <a:t>PhD в університеті м. Стокгольм (Швеція)</a:t>
            </a:r>
            <a:endParaRPr sz="1100" i="1" dirty="0">
              <a:solidFill>
                <a:srgbClr val="05050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1"/>
          <p:cNvSpPr txBox="1"/>
          <p:nvPr/>
        </p:nvSpPr>
        <p:spPr>
          <a:xfrm>
            <a:off x="888150" y="0"/>
            <a:ext cx="72237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400" b="1"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Міжнародне співробітництво кафедри фізики металів</a:t>
            </a:r>
            <a:endParaRPr sz="2400" b="1" cap="all"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pic>
        <p:nvPicPr>
          <p:cNvPr id="405" name="Google Shape;405;p51"/>
          <p:cNvPicPr preferRelativeResize="0"/>
          <p:nvPr/>
        </p:nvPicPr>
        <p:blipFill>
          <a:blip r:embed="rId3">
            <a:alphaModFix/>
          </a:blip>
          <a:stretch>
            <a:fillRect/>
          </a:stretch>
        </p:blipFill>
        <p:spPr>
          <a:xfrm>
            <a:off x="910754" y="948369"/>
            <a:ext cx="1297625" cy="1944275"/>
          </a:xfrm>
          <a:prstGeom prst="rect">
            <a:avLst/>
          </a:prstGeom>
          <a:noFill/>
          <a:ln>
            <a:noFill/>
          </a:ln>
        </p:spPr>
      </p:pic>
      <p:sp>
        <p:nvSpPr>
          <p:cNvPr id="406" name="Google Shape;406;p51"/>
          <p:cNvSpPr txBox="1"/>
          <p:nvPr/>
        </p:nvSpPr>
        <p:spPr>
          <a:xfrm>
            <a:off x="13941" y="2964096"/>
            <a:ext cx="30000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rgbClr val="050505"/>
                </a:solidFill>
              </a:rPr>
              <a:t>Олесі НАКОНЕЧНА</a:t>
            </a:r>
            <a:r>
              <a:rPr lang="en" sz="1100" i="1" dirty="0">
                <a:solidFill>
                  <a:srgbClr val="050505"/>
                </a:solidFill>
              </a:rPr>
              <a:t> </a:t>
            </a:r>
            <a:endParaRPr sz="1100" i="1" dirty="0">
              <a:solidFill>
                <a:srgbClr val="050505"/>
              </a:solidFill>
            </a:endParaRPr>
          </a:p>
          <a:p>
            <a:pPr marL="0" lvl="0" indent="0" algn="ctr" rtl="0">
              <a:spcBef>
                <a:spcPts val="0"/>
              </a:spcBef>
              <a:spcAft>
                <a:spcPts val="0"/>
              </a:spcAft>
              <a:buNone/>
            </a:pPr>
            <a:r>
              <a:rPr lang="en" sz="1100" dirty="0">
                <a:solidFill>
                  <a:srgbClr val="050505"/>
                </a:solidFill>
              </a:rPr>
              <a:t>стажування в Технічному університеті </a:t>
            </a:r>
            <a:endParaRPr sz="1100" dirty="0">
              <a:solidFill>
                <a:srgbClr val="050505"/>
              </a:solidFill>
            </a:endParaRPr>
          </a:p>
          <a:p>
            <a:pPr marL="0" lvl="0" indent="0" algn="ctr" rtl="0">
              <a:spcBef>
                <a:spcPts val="0"/>
              </a:spcBef>
              <a:spcAft>
                <a:spcPts val="0"/>
              </a:spcAft>
              <a:buNone/>
            </a:pPr>
            <a:r>
              <a:rPr lang="en" sz="1100" dirty="0">
                <a:solidFill>
                  <a:srgbClr val="050505"/>
                </a:solidFill>
              </a:rPr>
              <a:t>м.Цюріх (Швейцарія)</a:t>
            </a:r>
            <a:endParaRPr sz="1100" dirty="0">
              <a:solidFill>
                <a:srgbClr val="050505"/>
              </a:solidFill>
            </a:endParaRPr>
          </a:p>
        </p:txBody>
      </p:sp>
      <p:pic>
        <p:nvPicPr>
          <p:cNvPr id="407" name="Google Shape;407;p51"/>
          <p:cNvPicPr preferRelativeResize="0"/>
          <p:nvPr/>
        </p:nvPicPr>
        <p:blipFill>
          <a:blip r:embed="rId4">
            <a:alphaModFix/>
          </a:blip>
          <a:stretch>
            <a:fillRect/>
          </a:stretch>
        </p:blipFill>
        <p:spPr>
          <a:xfrm>
            <a:off x="3111672" y="2237400"/>
            <a:ext cx="2776666" cy="2168925"/>
          </a:xfrm>
          <a:prstGeom prst="rect">
            <a:avLst/>
          </a:prstGeom>
          <a:noFill/>
          <a:ln>
            <a:noFill/>
          </a:ln>
        </p:spPr>
      </p:pic>
      <p:pic>
        <p:nvPicPr>
          <p:cNvPr id="408" name="Google Shape;408;p51"/>
          <p:cNvPicPr preferRelativeResize="0"/>
          <p:nvPr/>
        </p:nvPicPr>
        <p:blipFill rotWithShape="1">
          <a:blip r:embed="rId5">
            <a:alphaModFix/>
          </a:blip>
          <a:srcRect l="39283" b="35666"/>
          <a:stretch/>
        </p:blipFill>
        <p:spPr>
          <a:xfrm>
            <a:off x="6397300" y="862638"/>
            <a:ext cx="2205400" cy="1793025"/>
          </a:xfrm>
          <a:prstGeom prst="rect">
            <a:avLst/>
          </a:prstGeom>
          <a:noFill/>
          <a:ln>
            <a:noFill/>
          </a:ln>
        </p:spPr>
      </p:pic>
      <p:sp>
        <p:nvSpPr>
          <p:cNvPr id="409" name="Google Shape;409;p51"/>
          <p:cNvSpPr txBox="1"/>
          <p:nvPr/>
        </p:nvSpPr>
        <p:spPr>
          <a:xfrm>
            <a:off x="3000000" y="4406325"/>
            <a:ext cx="30000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50505"/>
                </a:solidFill>
              </a:rPr>
              <a:t>Поліна ШАМРОВСЬКА</a:t>
            </a:r>
            <a:endParaRPr sz="1100" b="1">
              <a:solidFill>
                <a:srgbClr val="050505"/>
              </a:solidFill>
            </a:endParaRPr>
          </a:p>
          <a:p>
            <a:pPr marL="0" lvl="0" indent="0" algn="ctr" rtl="0">
              <a:spcBef>
                <a:spcPts val="0"/>
              </a:spcBef>
              <a:spcAft>
                <a:spcPts val="0"/>
              </a:spcAft>
              <a:buNone/>
            </a:pPr>
            <a:r>
              <a:rPr lang="en" sz="1100" i="1">
                <a:solidFill>
                  <a:srgbClr val="050505"/>
                </a:solidFill>
              </a:rPr>
              <a:t> </a:t>
            </a:r>
            <a:r>
              <a:rPr lang="en" sz="1100">
                <a:solidFill>
                  <a:srgbClr val="050505"/>
                </a:solidFill>
              </a:rPr>
              <a:t>стажування в університеті м. Хемніц (Німеччина)</a:t>
            </a:r>
            <a:endParaRPr sz="1100">
              <a:solidFill>
                <a:srgbClr val="050505"/>
              </a:solidFill>
            </a:endParaRPr>
          </a:p>
        </p:txBody>
      </p:sp>
      <p:sp>
        <p:nvSpPr>
          <p:cNvPr id="410" name="Google Shape;410;p51"/>
          <p:cNvSpPr txBox="1"/>
          <p:nvPr/>
        </p:nvSpPr>
        <p:spPr>
          <a:xfrm>
            <a:off x="6000000" y="2806913"/>
            <a:ext cx="30000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rgbClr val="050505"/>
                </a:solidFill>
              </a:rPr>
              <a:t>Олексій ПОПОВ</a:t>
            </a:r>
            <a:r>
              <a:rPr lang="en" sz="1100" i="1" dirty="0">
                <a:solidFill>
                  <a:srgbClr val="050505"/>
                </a:solidFill>
              </a:rPr>
              <a:t> </a:t>
            </a:r>
            <a:endParaRPr sz="1100" i="1" dirty="0">
              <a:solidFill>
                <a:srgbClr val="050505"/>
              </a:solidFill>
            </a:endParaRPr>
          </a:p>
          <a:p>
            <a:pPr marL="0" lvl="0" indent="0" algn="ctr" rtl="0">
              <a:spcBef>
                <a:spcPts val="0"/>
              </a:spcBef>
              <a:spcAft>
                <a:spcPts val="0"/>
              </a:spcAft>
              <a:buNone/>
            </a:pPr>
            <a:r>
              <a:rPr lang="en" sz="1100" dirty="0">
                <a:solidFill>
                  <a:srgbClr val="050505"/>
                </a:solidFill>
              </a:rPr>
              <a:t>стажування в університеті м. Гадерсфілд (Велика Британія)</a:t>
            </a:r>
            <a:endParaRPr sz="1100" dirty="0">
              <a:solidFill>
                <a:srgbClr val="05050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2"/>
          <p:cNvSpPr txBox="1">
            <a:spLocks noGrp="1"/>
          </p:cNvSpPr>
          <p:nvPr>
            <p:ph type="title"/>
          </p:nvPr>
        </p:nvSpPr>
        <p:spPr>
          <a:xfrm>
            <a:off x="311700" y="-34747"/>
            <a:ext cx="8520600" cy="73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sz="2800" spc="200" dirty="0">
                <a:latin typeface="Impact" panose="020B0806030902050204" pitchFamily="34" charset="0"/>
              </a:rPr>
              <a:t>Кафедра фізики функціональних матеріалів</a:t>
            </a:r>
            <a:endParaRPr sz="2800" spc="200" dirty="0">
              <a:latin typeface="Impact" panose="020B0806030902050204" pitchFamily="34" charset="0"/>
            </a:endParaRPr>
          </a:p>
        </p:txBody>
      </p:sp>
      <p:pic>
        <p:nvPicPr>
          <p:cNvPr id="416" name="Google Shape;416;p52"/>
          <p:cNvPicPr preferRelativeResize="0"/>
          <p:nvPr/>
        </p:nvPicPr>
        <p:blipFill rotWithShape="1">
          <a:blip r:embed="rId3">
            <a:alphaModFix/>
          </a:blip>
          <a:srcRect l="20497" t="21235" r="14839"/>
          <a:stretch/>
        </p:blipFill>
        <p:spPr>
          <a:xfrm>
            <a:off x="434726" y="1089876"/>
            <a:ext cx="2240974" cy="2041725"/>
          </a:xfrm>
          <a:prstGeom prst="rect">
            <a:avLst/>
          </a:prstGeom>
          <a:noFill/>
          <a:ln>
            <a:noFill/>
          </a:ln>
        </p:spPr>
      </p:pic>
      <p:sp>
        <p:nvSpPr>
          <p:cNvPr id="417" name="Google Shape;417;p52"/>
          <p:cNvSpPr txBox="1"/>
          <p:nvPr/>
        </p:nvSpPr>
        <p:spPr>
          <a:xfrm>
            <a:off x="143883" y="3137476"/>
            <a:ext cx="2649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chemeClr val="tx1"/>
                </a:solidFill>
              </a:rPr>
              <a:t>Завідувач кафедри</a:t>
            </a:r>
            <a:endParaRPr sz="1200" dirty="0">
              <a:solidFill>
                <a:schemeClr val="tx1"/>
              </a:solidFill>
            </a:endParaRPr>
          </a:p>
          <a:p>
            <a:pPr marL="0" lvl="0" indent="0" algn="ctr" rtl="0">
              <a:spcBef>
                <a:spcPts val="0"/>
              </a:spcBef>
              <a:spcAft>
                <a:spcPts val="0"/>
              </a:spcAft>
              <a:buNone/>
            </a:pPr>
            <a:r>
              <a:rPr lang="en" sz="1200" dirty="0">
                <a:solidFill>
                  <a:schemeClr val="tx1"/>
                </a:solidFill>
              </a:rPr>
              <a:t> </a:t>
            </a:r>
            <a:r>
              <a:rPr lang="en" sz="1200" b="1" dirty="0">
                <a:solidFill>
                  <a:schemeClr val="tx1"/>
                </a:solidFill>
              </a:rPr>
              <a:t>Куліш Микола Полікарпович</a:t>
            </a:r>
            <a:r>
              <a:rPr lang="en" sz="1200" dirty="0">
                <a:solidFill>
                  <a:schemeClr val="tx1"/>
                </a:solidFill>
              </a:rPr>
              <a:t>  Член-кореспондент НАН України,  професор, доктор фіз.-мат. наук</a:t>
            </a:r>
            <a:endParaRPr sz="1200" dirty="0">
              <a:solidFill>
                <a:schemeClr val="tx1"/>
              </a:solidFill>
            </a:endParaRPr>
          </a:p>
        </p:txBody>
      </p:sp>
      <p:sp>
        <p:nvSpPr>
          <p:cNvPr id="418" name="Google Shape;418;p52"/>
          <p:cNvSpPr txBox="1"/>
          <p:nvPr/>
        </p:nvSpPr>
        <p:spPr>
          <a:xfrm>
            <a:off x="2793483" y="1181504"/>
            <a:ext cx="6094500" cy="1754296"/>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1300" b="1" dirty="0"/>
              <a:t>Перелік спецкурсів  для підготовки бакалаврів </a:t>
            </a:r>
            <a:endParaRPr sz="1300" b="1" dirty="0"/>
          </a:p>
          <a:p>
            <a:pPr marL="457200" lvl="0" indent="-304800" algn="l" rtl="0">
              <a:lnSpc>
                <a:spcPct val="120000"/>
              </a:lnSpc>
              <a:spcBef>
                <a:spcPts val="0"/>
              </a:spcBef>
              <a:spcAft>
                <a:spcPts val="0"/>
              </a:spcAft>
              <a:buClr>
                <a:schemeClr val="tx1"/>
              </a:buClr>
              <a:buSzPts val="1200"/>
              <a:buChar char="❖"/>
            </a:pPr>
            <a:r>
              <a:rPr lang="en" sz="1200" dirty="0"/>
              <a:t>Основи біомеханіки</a:t>
            </a:r>
            <a:endParaRPr sz="1200" dirty="0"/>
          </a:p>
          <a:p>
            <a:pPr marL="457200" lvl="0" indent="-304800" algn="l" rtl="0">
              <a:lnSpc>
                <a:spcPct val="120000"/>
              </a:lnSpc>
              <a:spcBef>
                <a:spcPts val="0"/>
              </a:spcBef>
              <a:spcAft>
                <a:spcPts val="0"/>
              </a:spcAft>
              <a:buClr>
                <a:schemeClr val="tx1"/>
              </a:buClr>
              <a:buSzPts val="1200"/>
              <a:buChar char="❖"/>
            </a:pPr>
            <a:r>
              <a:rPr lang="en" sz="1200" dirty="0"/>
              <a:t>Вступ до фізики твердого тіла</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макромолекул</a:t>
            </a:r>
            <a:endParaRPr sz="1200" dirty="0"/>
          </a:p>
          <a:p>
            <a:pPr marL="457200" lvl="0" indent="-304800" algn="l" rtl="0">
              <a:lnSpc>
                <a:spcPct val="120000"/>
              </a:lnSpc>
              <a:spcBef>
                <a:spcPts val="0"/>
              </a:spcBef>
              <a:spcAft>
                <a:spcPts val="0"/>
              </a:spcAft>
              <a:buClr>
                <a:schemeClr val="tx1"/>
              </a:buClr>
              <a:buSzPts val="1200"/>
              <a:buChar char="❖"/>
            </a:pPr>
            <a:r>
              <a:rPr lang="en" sz="1200" dirty="0"/>
              <a:t>Квантово-механічні методи дослідження фізичних властивостей молекул</a:t>
            </a:r>
            <a:endParaRPr sz="1200" dirty="0"/>
          </a:p>
          <a:p>
            <a:pPr marL="457200" lvl="0" indent="-304800" algn="l" rtl="0">
              <a:lnSpc>
                <a:spcPct val="120000"/>
              </a:lnSpc>
              <a:spcBef>
                <a:spcPts val="0"/>
              </a:spcBef>
              <a:spcAft>
                <a:spcPts val="0"/>
              </a:spcAft>
              <a:buClr>
                <a:schemeClr val="tx1"/>
              </a:buClr>
              <a:buSzPts val="1200"/>
              <a:buChar char="❖"/>
            </a:pPr>
            <a:r>
              <a:rPr lang="en" sz="1200" dirty="0"/>
              <a:t>Основи спектроскопії біоматеріалів, Куліш М.П, </a:t>
            </a:r>
            <a:endParaRPr sz="1200" dirty="0"/>
          </a:p>
          <a:p>
            <a:pPr marL="457200" lvl="0" indent="-304800" algn="l" rtl="0">
              <a:lnSpc>
                <a:spcPct val="120000"/>
              </a:lnSpc>
              <a:spcBef>
                <a:spcPts val="0"/>
              </a:spcBef>
              <a:spcAft>
                <a:spcPts val="0"/>
              </a:spcAft>
              <a:buClr>
                <a:schemeClr val="tx1"/>
              </a:buClr>
              <a:buSzPts val="1200"/>
              <a:buChar char="❖"/>
            </a:pPr>
            <a:r>
              <a:rPr lang="en" sz="1200" dirty="0"/>
              <a:t>Біоенергетика та термодинаміка необоротних процесів</a:t>
            </a:r>
            <a:endParaRPr sz="1200" dirty="0"/>
          </a:p>
        </p:txBody>
      </p:sp>
      <p:sp>
        <p:nvSpPr>
          <p:cNvPr id="419" name="Google Shape;419;p52"/>
          <p:cNvSpPr txBox="1"/>
          <p:nvPr/>
        </p:nvSpPr>
        <p:spPr>
          <a:xfrm>
            <a:off x="2793483" y="2801547"/>
            <a:ext cx="5413200" cy="2197494"/>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1300" b="1" dirty="0"/>
              <a:t>Перелік спецкурсів  для підготовки магістрів </a:t>
            </a:r>
            <a:endParaRPr sz="1300" b="1" dirty="0"/>
          </a:p>
          <a:p>
            <a:pPr marL="457200" lvl="0" indent="-304800" algn="l" rtl="0">
              <a:lnSpc>
                <a:spcPct val="120000"/>
              </a:lnSpc>
              <a:spcBef>
                <a:spcPts val="0"/>
              </a:spcBef>
              <a:spcAft>
                <a:spcPts val="0"/>
              </a:spcAft>
              <a:buClr>
                <a:schemeClr val="tx1"/>
              </a:buClr>
              <a:buSzPts val="1200"/>
              <a:buChar char="❖"/>
            </a:pPr>
            <a:r>
              <a:rPr lang="en" sz="1200" dirty="0"/>
              <a:t>Комп’ютерна фізика біомолекул</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радіонуклідної діагностики</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медичних технологій</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комп’ютерної томографії</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ультразвукової діагностики</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променевої терапії</a:t>
            </a:r>
            <a:endParaRPr sz="1200" dirty="0"/>
          </a:p>
          <a:p>
            <a:pPr marL="457200" lvl="0" indent="-304800" algn="l" rtl="0">
              <a:lnSpc>
                <a:spcPct val="120000"/>
              </a:lnSpc>
              <a:spcBef>
                <a:spcPts val="0"/>
              </a:spcBef>
              <a:spcAft>
                <a:spcPts val="0"/>
              </a:spcAft>
              <a:buClr>
                <a:schemeClr val="tx1"/>
              </a:buClr>
              <a:buSzPts val="1200"/>
              <a:buChar char="❖"/>
            </a:pPr>
            <a:r>
              <a:rPr lang="en" sz="1200" dirty="0"/>
              <a:t>Спеціальні методи програмування та моделювання у фізиці</a:t>
            </a:r>
            <a:endParaRPr sz="1200" dirty="0"/>
          </a:p>
          <a:p>
            <a:pPr marL="457200" lvl="0" indent="-304800" algn="l" rtl="0">
              <a:lnSpc>
                <a:spcPct val="120000"/>
              </a:lnSpc>
              <a:spcBef>
                <a:spcPts val="0"/>
              </a:spcBef>
              <a:spcAft>
                <a:spcPts val="0"/>
              </a:spcAft>
              <a:buClr>
                <a:schemeClr val="tx1"/>
              </a:buClr>
              <a:buSzPts val="1200"/>
              <a:buChar char="❖"/>
            </a:pPr>
            <a:r>
              <a:rPr lang="en" sz="1200" dirty="0"/>
              <a:t>Фізика нерівноважних відкритих систем</a:t>
            </a:r>
            <a:endParaRPr sz="1200" dirty="0"/>
          </a:p>
        </p:txBody>
      </p:sp>
      <p:sp>
        <p:nvSpPr>
          <p:cNvPr id="420" name="Google Shape;420;p52"/>
          <p:cNvSpPr txBox="1"/>
          <p:nvPr/>
        </p:nvSpPr>
        <p:spPr>
          <a:xfrm>
            <a:off x="2657700" y="711669"/>
            <a:ext cx="61746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t>Кафедра фізики функціональних матеріалів разом з кафедрою молекулярної фізики забезпечує викладання освітньої програми “</a:t>
            </a:r>
            <a:r>
              <a:rPr lang="en" sz="1200" b="1" i="1" dirty="0"/>
              <a:t>Медична фізика</a:t>
            </a:r>
            <a:r>
              <a:rPr lang="en" sz="1200" dirty="0"/>
              <a:t>”.</a:t>
            </a:r>
            <a:endParaRPr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idx="4294967295"/>
          </p:nvPr>
        </p:nvSpPr>
        <p:spPr>
          <a:xfrm>
            <a:off x="1766454" y="-86058"/>
            <a:ext cx="5611091" cy="733425"/>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dirty="0">
                <a:effectLst>
                  <a:outerShdw blurRad="50800" dist="38100" dir="2700000" algn="tl" rotWithShape="0">
                    <a:prstClr val="black">
                      <a:alpha val="40000"/>
                    </a:prstClr>
                  </a:outerShdw>
                </a:effectLst>
                <a:latin typeface="Impact" panose="020B0806030902050204" pitchFamily="34" charset="0"/>
              </a:rPr>
              <a:t>Історична довідка</a:t>
            </a:r>
            <a:r>
              <a:rPr lang="uk-UA" sz="2800" dirty="0">
                <a:effectLst>
                  <a:outerShdw blurRad="50800" dist="38100" dir="2700000" algn="tl" rotWithShape="0">
                    <a:prstClr val="black">
                      <a:alpha val="40000"/>
                    </a:prstClr>
                  </a:outerShdw>
                </a:effectLst>
                <a:latin typeface="Impact" panose="020B0806030902050204" pitchFamily="34" charset="0"/>
              </a:rPr>
              <a:t> про факультет</a:t>
            </a:r>
            <a:endParaRPr sz="2800" dirty="0">
              <a:effectLst>
                <a:outerShdw blurRad="50800" dist="38100" dir="2700000" algn="tl" rotWithShape="0">
                  <a:prstClr val="black">
                    <a:alpha val="40000"/>
                  </a:prstClr>
                </a:outerShdw>
              </a:effectLst>
              <a:latin typeface="Impact" panose="020B0806030902050204" pitchFamily="34" charset="0"/>
            </a:endParaRPr>
          </a:p>
        </p:txBody>
      </p:sp>
      <p:sp>
        <p:nvSpPr>
          <p:cNvPr id="87" name="Google Shape;87;p16"/>
          <p:cNvSpPr txBox="1"/>
          <p:nvPr/>
        </p:nvSpPr>
        <p:spPr>
          <a:xfrm>
            <a:off x="324562" y="4320941"/>
            <a:ext cx="5094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tx1"/>
                </a:solidFill>
                <a:latin typeface="Times New Roman"/>
                <a:ea typeface="Times New Roman"/>
                <a:cs typeface="Times New Roman"/>
                <a:sym typeface="Times New Roman"/>
              </a:rPr>
              <a:t>Детальніше за посиланням </a:t>
            </a:r>
            <a:r>
              <a:rPr lang="en" sz="1200" b="1" i="1" u="sng" dirty="0">
                <a:solidFill>
                  <a:schemeClr val="tx1"/>
                </a:solidFill>
                <a:latin typeface="Times New Roman"/>
                <a:ea typeface="Times New Roman"/>
                <a:cs typeface="Times New Roman"/>
                <a:sym typeface="Times New Roman"/>
              </a:rPr>
              <a:t>https://www.phys.knu.ua/fakultet/history</a:t>
            </a:r>
            <a:endParaRPr sz="1200" b="1" i="1" u="sng" dirty="0">
              <a:solidFill>
                <a:schemeClr val="tx1"/>
              </a:solidFill>
              <a:latin typeface="Times New Roman"/>
              <a:ea typeface="Times New Roman"/>
              <a:cs typeface="Times New Roman"/>
              <a:sym typeface="Times New Roman"/>
            </a:endParaRPr>
          </a:p>
        </p:txBody>
      </p:sp>
      <p:pic>
        <p:nvPicPr>
          <p:cNvPr id="88" name="Google Shape;88;p16"/>
          <p:cNvPicPr preferRelativeResize="0"/>
          <p:nvPr/>
        </p:nvPicPr>
        <p:blipFill>
          <a:blip r:embed="rId3">
            <a:alphaModFix/>
          </a:blip>
          <a:stretch>
            <a:fillRect/>
          </a:stretch>
        </p:blipFill>
        <p:spPr>
          <a:xfrm>
            <a:off x="7690941" y="4043528"/>
            <a:ext cx="924125" cy="924125"/>
          </a:xfrm>
          <a:prstGeom prst="rect">
            <a:avLst/>
          </a:prstGeom>
          <a:noFill/>
          <a:ln>
            <a:noFill/>
          </a:ln>
        </p:spPr>
      </p:pic>
      <p:sp>
        <p:nvSpPr>
          <p:cNvPr id="7" name="TextBox 6">
            <a:extLst>
              <a:ext uri="{FF2B5EF4-FFF2-40B4-BE49-F238E27FC236}">
                <a16:creationId xmlns:a16="http://schemas.microsoft.com/office/drawing/2014/main" id="{BA9B87BA-D9C3-47F2-8352-51BA455C1097}"/>
              </a:ext>
            </a:extLst>
          </p:cNvPr>
          <p:cNvSpPr txBox="1"/>
          <p:nvPr/>
        </p:nvSpPr>
        <p:spPr>
          <a:xfrm>
            <a:off x="324562" y="691244"/>
            <a:ext cx="8691266" cy="3439211"/>
          </a:xfrm>
          <a:prstGeom prst="rect">
            <a:avLst/>
          </a:prstGeom>
          <a:noFill/>
        </p:spPr>
        <p:txBody>
          <a:bodyPr wrap="square">
            <a:spAutoFit/>
          </a:bodyPr>
          <a:lstStyle/>
          <a:p>
            <a:pPr algn="just">
              <a:lnSpc>
                <a:spcPct val="120000"/>
              </a:lnSpc>
              <a:spcAft>
                <a:spcPts val="300"/>
              </a:spcAft>
            </a:pPr>
            <a:r>
              <a:rPr lang="uk-UA" sz="1100" dirty="0">
                <a:latin typeface="Arial" panose="020B0604020202020204" pitchFamily="34" charset="0"/>
                <a:cs typeface="Arial" panose="020B0604020202020204" pitchFamily="34" charset="0"/>
              </a:rPr>
              <a:t>Першим, хто викладав фізику в Київському університеті (1834) був магістр філософії Віленського університету </a:t>
            </a:r>
            <a:r>
              <a:rPr lang="uk-UA" sz="1100" dirty="0" err="1">
                <a:latin typeface="Arial" panose="020B0604020202020204" pitchFamily="34" charset="0"/>
                <a:cs typeface="Arial" panose="020B0604020202020204" pitchFamily="34" charset="0"/>
              </a:rPr>
              <a:t>І.Н.Абламович</a:t>
            </a:r>
            <a:r>
              <a:rPr lang="uk-UA" sz="1100" dirty="0">
                <a:latin typeface="Arial" panose="020B0604020202020204" pitchFamily="34" charset="0"/>
                <a:cs typeface="Arial" panose="020B0604020202020204" pitchFamily="34" charset="0"/>
              </a:rPr>
              <a:t> (1787-1848). У 1839 р. кафедру фізики очолив магістр богослов’я, професор фізики й математики </a:t>
            </a:r>
            <a:r>
              <a:rPr lang="uk-UA" sz="1100" dirty="0" err="1">
                <a:latin typeface="Arial" panose="020B0604020202020204" pitchFamily="34" charset="0"/>
                <a:cs typeface="Arial" panose="020B0604020202020204" pitchFamily="34" charset="0"/>
              </a:rPr>
              <a:t>В.П.Чехович</a:t>
            </a:r>
            <a:r>
              <a:rPr lang="uk-UA" sz="1100" dirty="0">
                <a:latin typeface="Arial" panose="020B0604020202020204" pitchFamily="34" charset="0"/>
                <a:cs typeface="Arial" panose="020B0604020202020204" pitchFamily="34" charset="0"/>
              </a:rPr>
              <a:t> (1804-1862). Наступниками були </a:t>
            </a:r>
            <a:r>
              <a:rPr lang="uk-UA" sz="1100" dirty="0" err="1">
                <a:latin typeface="Arial" panose="020B0604020202020204" pitchFamily="34" charset="0"/>
                <a:cs typeface="Arial" panose="020B0604020202020204" pitchFamily="34" charset="0"/>
              </a:rPr>
              <a:t>Е.І.Кнорр</a:t>
            </a:r>
            <a:r>
              <a:rPr lang="uk-UA" sz="1100" dirty="0">
                <a:latin typeface="Arial" panose="020B0604020202020204" pitchFamily="34" charset="0"/>
                <a:cs typeface="Arial" panose="020B0604020202020204" pitchFamily="34" charset="0"/>
              </a:rPr>
              <a:t> (до 1858) та </a:t>
            </a:r>
            <a:r>
              <a:rPr lang="uk-UA" sz="1100" dirty="0" err="1">
                <a:latin typeface="Arial" panose="020B0604020202020204" pitchFamily="34" charset="0"/>
                <a:cs typeface="Arial" panose="020B0604020202020204" pitchFamily="34" charset="0"/>
              </a:rPr>
              <a:t>М.І.Тализін</a:t>
            </a:r>
            <a:r>
              <a:rPr lang="uk-UA" sz="1100" dirty="0">
                <a:latin typeface="Arial" panose="020B0604020202020204" pitchFamily="34" charset="0"/>
                <a:cs typeface="Arial" panose="020B0604020202020204" pitchFamily="34" charset="0"/>
              </a:rPr>
              <a:t> (до 1865). </a:t>
            </a:r>
            <a:r>
              <a:rPr lang="uk-UA" sz="1100" dirty="0" err="1">
                <a:latin typeface="Arial" panose="020B0604020202020204" pitchFamily="34" charset="0"/>
                <a:cs typeface="Arial" panose="020B0604020202020204" pitchFamily="34" charset="0"/>
              </a:rPr>
              <a:t>Е.І.Кнорр</a:t>
            </a:r>
            <a:r>
              <a:rPr lang="uk-UA" sz="1100" dirty="0">
                <a:latin typeface="Arial" panose="020B0604020202020204" pitchFamily="34" charset="0"/>
                <a:cs typeface="Arial" panose="020B0604020202020204" pitchFamily="34" charset="0"/>
              </a:rPr>
              <a:t> відновив фізичний кабінет, організував метрологічну лабораторію. </a:t>
            </a:r>
            <a:r>
              <a:rPr lang="uk-UA" sz="1100" dirty="0" err="1">
                <a:latin typeface="Arial" panose="020B0604020202020204" pitchFamily="34" charset="0"/>
                <a:cs typeface="Arial" panose="020B0604020202020204" pitchFamily="34" charset="0"/>
              </a:rPr>
              <a:t>М.І.Тализін</a:t>
            </a:r>
            <a:r>
              <a:rPr lang="uk-UA" sz="1100" dirty="0">
                <a:latin typeface="Arial" panose="020B0604020202020204" pitchFamily="34" charset="0"/>
                <a:cs typeface="Arial" panose="020B0604020202020204" pitchFamily="34" charset="0"/>
              </a:rPr>
              <a:t> – учень славнозвісного </a:t>
            </a:r>
            <a:r>
              <a:rPr lang="uk-UA" sz="1100" dirty="0" err="1">
                <a:latin typeface="Arial" panose="020B0604020202020204" pitchFamily="34" charset="0"/>
                <a:cs typeface="Arial" panose="020B0604020202020204" pitchFamily="34" charset="0"/>
              </a:rPr>
              <a:t>Е.X.Ленца</a:t>
            </a:r>
            <a:r>
              <a:rPr lang="uk-UA" sz="1100" dirty="0">
                <a:latin typeface="Arial" panose="020B0604020202020204" pitchFamily="34" charset="0"/>
                <a:cs typeface="Arial" panose="020B0604020202020204" pitchFamily="34" charset="0"/>
              </a:rPr>
              <a:t>, після захисту магістерської дисертації про припливи (йому тоді ледь виповнилось 21 рік) був переведений до Київського університету (1838). Коло його інтересів – фізична географія.</a:t>
            </a:r>
          </a:p>
          <a:p>
            <a:pPr algn="just">
              <a:lnSpc>
                <a:spcPct val="120000"/>
              </a:lnSpc>
              <a:spcAft>
                <a:spcPts val="300"/>
              </a:spcAft>
            </a:pPr>
            <a:r>
              <a:rPr lang="uk-UA" sz="1100" dirty="0">
                <a:latin typeface="Arial" panose="020B0604020202020204" pitchFamily="34" charset="0"/>
                <a:cs typeface="Arial" panose="020B0604020202020204" pitchFamily="34" charset="0"/>
              </a:rPr>
              <a:t>Нова ера у розвитку фізики почалася в 1865 р. з прибуттям до Києва М. П. Авенаріуса (1835-1895) та учня </a:t>
            </a:r>
            <a:r>
              <a:rPr lang="uk-UA" sz="1100" dirty="0" err="1">
                <a:latin typeface="Arial" panose="020B0604020202020204" pitchFamily="34" charset="0"/>
                <a:cs typeface="Arial" panose="020B0604020202020204" pitchFamily="34" charset="0"/>
              </a:rPr>
              <a:t>О.Г.Столєтова</a:t>
            </a:r>
            <a:r>
              <a:rPr lang="uk-UA" sz="1100" dirty="0">
                <a:latin typeface="Arial" panose="020B0604020202020204" pitchFamily="34" charset="0"/>
                <a:cs typeface="Arial" panose="020B0604020202020204" pitchFamily="34" charset="0"/>
              </a:rPr>
              <a:t> – </a:t>
            </a:r>
            <a:r>
              <a:rPr lang="uk-UA" sz="1100" dirty="0" err="1">
                <a:latin typeface="Arial" panose="020B0604020202020204" pitchFamily="34" charset="0"/>
                <a:cs typeface="Arial" panose="020B0604020202020204" pitchFamily="34" charset="0"/>
              </a:rPr>
              <a:t>М.М.Шиллера</a:t>
            </a:r>
            <a:r>
              <a:rPr lang="uk-UA" sz="1100" dirty="0">
                <a:latin typeface="Arial" panose="020B0604020202020204" pitchFamily="34" charset="0"/>
                <a:cs typeface="Arial" panose="020B0604020202020204" pitchFamily="34" charset="0"/>
              </a:rPr>
              <a:t> (1848-1895). Магістр Авенаріус два роки практикувався у </a:t>
            </a:r>
            <a:r>
              <a:rPr lang="uk-UA" sz="1100" dirty="0" err="1">
                <a:latin typeface="Arial" panose="020B0604020202020204" pitchFamily="34" charset="0"/>
                <a:cs typeface="Arial" panose="020B0604020202020204" pitchFamily="34" charset="0"/>
              </a:rPr>
              <a:t>Магнуса</a:t>
            </a:r>
            <a:r>
              <a:rPr lang="uk-UA" sz="1100" dirty="0">
                <a:latin typeface="Arial" panose="020B0604020202020204" pitchFamily="34" charset="0"/>
                <a:cs typeface="Arial" panose="020B0604020202020204" pitchFamily="34" charset="0"/>
              </a:rPr>
              <a:t> в Берліні (вивчав термоелектрику) та у Кірхгофа в Гейдельберзі</a:t>
            </a:r>
          </a:p>
          <a:p>
            <a:pPr algn="just">
              <a:lnSpc>
                <a:spcPct val="120000"/>
              </a:lnSpc>
              <a:spcAft>
                <a:spcPts val="300"/>
              </a:spcAft>
            </a:pPr>
            <a:r>
              <a:rPr lang="uk-UA" sz="1100" dirty="0">
                <a:latin typeface="Arial" panose="020B0604020202020204" pitchFamily="34" charset="0"/>
                <a:cs typeface="Arial" panose="020B0604020202020204" pitchFamily="34" charset="0"/>
              </a:rPr>
              <a:t>Фізичний факультет було створено у лютому – березні 1940 р. У липні 1941 р. фізичний і математичний факультети знову об’єднали. Декілька місяців його очолювала </a:t>
            </a:r>
            <a:r>
              <a:rPr lang="uk-UA" sz="1100" dirty="0" err="1">
                <a:latin typeface="Arial" panose="020B0604020202020204" pitchFamily="34" charset="0"/>
                <a:cs typeface="Arial" panose="020B0604020202020204" pitchFamily="34" charset="0"/>
              </a:rPr>
              <a:t>Л.С.Лиходід</a:t>
            </a:r>
            <a:r>
              <a:rPr lang="uk-UA" sz="1100" dirty="0">
                <a:latin typeface="Arial" panose="020B0604020202020204" pitchFamily="34" charset="0"/>
                <a:cs typeface="Arial" panose="020B0604020202020204" pitchFamily="34" charset="0"/>
              </a:rPr>
              <a:t>. Під час фашистської окупації вона зберегла в своїй квартирі кілька оптичних приладів, серед яких – інтерферометр </a:t>
            </a:r>
            <a:r>
              <a:rPr lang="uk-UA" sz="1100" dirty="0" err="1">
                <a:latin typeface="Arial" panose="020B0604020202020204" pitchFamily="34" charset="0"/>
                <a:cs typeface="Arial" panose="020B0604020202020204" pitchFamily="34" charset="0"/>
              </a:rPr>
              <a:t>Корню</a:t>
            </a:r>
            <a:r>
              <a:rPr lang="uk-UA" sz="1100" dirty="0">
                <a:latin typeface="Arial" panose="020B0604020202020204" pitchFamily="34" charset="0"/>
                <a:cs typeface="Arial" panose="020B0604020202020204" pitchFamily="34" charset="0"/>
              </a:rPr>
              <a:t> (він і донині в робочому стані). Більшість співробітників факультету пішли на фронт: О.3.Голик, О.3.Жмудський, </a:t>
            </a:r>
            <a:r>
              <a:rPr lang="uk-UA" sz="1100" dirty="0" err="1">
                <a:latin typeface="Arial" panose="020B0604020202020204" pitchFamily="34" charset="0"/>
                <a:cs typeface="Arial" panose="020B0604020202020204" pitchFamily="34" charset="0"/>
              </a:rPr>
              <a:t>М.В.Пасічник</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І.І.Конділенко</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М.П.Лисиця</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М.У.Білий</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П.П.Кузьменко</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М.Є.Гуртовий</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Ю.І.Карханін</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І.А.Дерюгін</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Л.Ф.Островський</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С.А.Васильцов</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В.О.Васильченко</a:t>
            </a:r>
            <a:r>
              <a:rPr lang="uk-UA" sz="1100" dirty="0">
                <a:latin typeface="Arial" panose="020B0604020202020204" pitchFamily="34" charset="0"/>
                <a:cs typeface="Arial" panose="020B0604020202020204" pitchFamily="34" charset="0"/>
              </a:rPr>
              <a:t>. Наклали головою на війні </a:t>
            </a:r>
            <a:r>
              <a:rPr lang="uk-UA" sz="1100" dirty="0" err="1">
                <a:latin typeface="Arial" panose="020B0604020202020204" pitchFamily="34" charset="0"/>
                <a:cs typeface="Arial" panose="020B0604020202020204" pitchFamily="34" charset="0"/>
              </a:rPr>
              <a:t>М.П.Лукасевич</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О.Т.Нагорський</a:t>
            </a:r>
            <a:r>
              <a:rPr lang="uk-UA" sz="1100" dirty="0">
                <a:latin typeface="Arial" panose="020B0604020202020204" pitchFamily="34" charset="0"/>
                <a:cs typeface="Arial" panose="020B0604020202020204" pitchFamily="34" charset="0"/>
              </a:rPr>
              <a:t>, </a:t>
            </a:r>
            <a:r>
              <a:rPr lang="uk-UA" sz="1100" dirty="0" err="1">
                <a:latin typeface="Arial" panose="020B0604020202020204" pitchFamily="34" charset="0"/>
                <a:cs typeface="Arial" panose="020B0604020202020204" pitchFamily="34" charset="0"/>
              </a:rPr>
              <a:t>М.П.Бернадінер</a:t>
            </a:r>
            <a:r>
              <a:rPr lang="uk-UA" sz="1100" dirty="0">
                <a:latin typeface="Arial" panose="020B0604020202020204" pitchFamily="34" charset="0"/>
                <a:cs typeface="Arial" panose="020B0604020202020204" pitchFamily="34" charset="0"/>
              </a:rPr>
              <a:t>.</a:t>
            </a:r>
          </a:p>
          <a:p>
            <a:pPr algn="just">
              <a:lnSpc>
                <a:spcPct val="120000"/>
              </a:lnSpc>
              <a:spcAft>
                <a:spcPts val="300"/>
              </a:spcAft>
            </a:pPr>
            <a:r>
              <a:rPr lang="uk-UA" sz="1100" dirty="0">
                <a:latin typeface="Arial" panose="020B0604020202020204" pitchFamily="34" charset="0"/>
                <a:cs typeface="Arial" panose="020B0604020202020204" pitchFamily="34" charset="0"/>
              </a:rPr>
              <a:t>Історія фізики в Київському університеті – це історія будівництва та руйнувань лабораторій, нищення й народження наукових шкіл, об’єднання і роз’єднання факультетів, </a:t>
            </a:r>
            <a:r>
              <a:rPr lang="uk-UA" sz="1100" dirty="0" err="1">
                <a:latin typeface="Arial" panose="020B0604020202020204" pitchFamily="34" charset="0"/>
                <a:cs typeface="Arial" panose="020B0604020202020204" pitchFamily="34" charset="0"/>
              </a:rPr>
              <a:t>реконструкці</a:t>
            </a:r>
            <a:endParaRPr lang="uk-UA" sz="1100" dirty="0">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txBox="1">
            <a:spLocks noGrp="1"/>
          </p:cNvSpPr>
          <p:nvPr>
            <p:ph type="title" idx="4294967295"/>
          </p:nvPr>
        </p:nvSpPr>
        <p:spPr>
          <a:xfrm>
            <a:off x="451725" y="-90038"/>
            <a:ext cx="8521700" cy="733425"/>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sz="2800" dirty="0">
                <a:latin typeface="Impact" panose="020B0806030902050204" pitchFamily="34" charset="0"/>
              </a:rPr>
              <a:t>Основні напрями наукової діяльності </a:t>
            </a:r>
            <a:endParaRPr sz="2800" dirty="0">
              <a:latin typeface="Impact" panose="020B0806030902050204" pitchFamily="34" charset="0"/>
            </a:endParaRPr>
          </a:p>
        </p:txBody>
      </p:sp>
      <p:sp>
        <p:nvSpPr>
          <p:cNvPr id="426" name="Google Shape;426;p53"/>
          <p:cNvSpPr txBox="1"/>
          <p:nvPr/>
        </p:nvSpPr>
        <p:spPr>
          <a:xfrm>
            <a:off x="1818325" y="710700"/>
            <a:ext cx="6357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dirty="0"/>
              <a:t>Моделювання та квантово-хімічні розрахунки молекулярних сполук</a:t>
            </a:r>
            <a:endParaRPr sz="1300" b="1" dirty="0"/>
          </a:p>
        </p:txBody>
      </p:sp>
      <p:pic>
        <p:nvPicPr>
          <p:cNvPr id="427" name="Google Shape;427;p53"/>
          <p:cNvPicPr preferRelativeResize="0"/>
          <p:nvPr/>
        </p:nvPicPr>
        <p:blipFill>
          <a:blip r:embed="rId3">
            <a:alphaModFix/>
          </a:blip>
          <a:stretch>
            <a:fillRect/>
          </a:stretch>
        </p:blipFill>
        <p:spPr>
          <a:xfrm>
            <a:off x="281175" y="776163"/>
            <a:ext cx="1725550" cy="1441075"/>
          </a:xfrm>
          <a:prstGeom prst="rect">
            <a:avLst/>
          </a:prstGeom>
          <a:noFill/>
          <a:ln>
            <a:noFill/>
          </a:ln>
        </p:spPr>
      </p:pic>
      <p:pic>
        <p:nvPicPr>
          <p:cNvPr id="428" name="Google Shape;428;p53"/>
          <p:cNvPicPr preferRelativeResize="0"/>
          <p:nvPr/>
        </p:nvPicPr>
        <p:blipFill>
          <a:blip r:embed="rId4">
            <a:alphaModFix/>
          </a:blip>
          <a:stretch>
            <a:fillRect/>
          </a:stretch>
        </p:blipFill>
        <p:spPr>
          <a:xfrm rot="1459584">
            <a:off x="7679095" y="907981"/>
            <a:ext cx="1146850" cy="1512775"/>
          </a:xfrm>
          <a:prstGeom prst="rect">
            <a:avLst/>
          </a:prstGeom>
          <a:noFill/>
          <a:ln>
            <a:noFill/>
          </a:ln>
        </p:spPr>
      </p:pic>
      <p:sp>
        <p:nvSpPr>
          <p:cNvPr id="429" name="Google Shape;429;p53"/>
          <p:cNvSpPr txBox="1"/>
          <p:nvPr/>
        </p:nvSpPr>
        <p:spPr>
          <a:xfrm>
            <a:off x="2115625" y="1210725"/>
            <a:ext cx="5193900" cy="1006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200" dirty="0">
                <a:solidFill>
                  <a:srgbClr val="050505"/>
                </a:solidFill>
              </a:rPr>
              <a:t>Комп'ютерні квантово-хімічні обчислення дозволяють передбачити існування і властивості ще не синтезованих молекул та їх комплексів, тобто займатись молекулярним дизайном – будувати молекули, що мають необхідні властивості, зокрема лікарські препарати.</a:t>
            </a:r>
            <a:endParaRPr sz="1200" dirty="0">
              <a:solidFill>
                <a:srgbClr val="050505"/>
              </a:solidFill>
            </a:endParaRPr>
          </a:p>
        </p:txBody>
      </p:sp>
      <p:sp>
        <p:nvSpPr>
          <p:cNvPr id="430" name="Google Shape;430;p53"/>
          <p:cNvSpPr txBox="1"/>
          <p:nvPr/>
        </p:nvSpPr>
        <p:spPr>
          <a:xfrm>
            <a:off x="3212575" y="2317034"/>
            <a:ext cx="30000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00" b="1" i="1" dirty="0">
                <a:solidFill>
                  <a:srgbClr val="050505"/>
                </a:solidFill>
              </a:rPr>
              <a:t>Квантова фармакологія</a:t>
            </a:r>
            <a:endParaRPr sz="1300" b="1" i="1" dirty="0">
              <a:solidFill>
                <a:srgbClr val="050505"/>
              </a:solidFill>
            </a:endParaRPr>
          </a:p>
        </p:txBody>
      </p:sp>
      <p:sp>
        <p:nvSpPr>
          <p:cNvPr id="431" name="Google Shape;431;p53"/>
          <p:cNvSpPr txBox="1"/>
          <p:nvPr/>
        </p:nvSpPr>
        <p:spPr>
          <a:xfrm>
            <a:off x="353050" y="2708100"/>
            <a:ext cx="5961000" cy="2095928"/>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200" dirty="0">
                <a:solidFill>
                  <a:schemeClr val="bg1"/>
                </a:solidFill>
              </a:rPr>
              <a:t>Квантова фармакологія — наука, яка застосовує принципи теоретичної хімії, квантової фізики і квантової механіки та методи комп’ютерного моделювання для дослідження молекулярної структури лікарських засобів, вивчення механізмів їх взаємодії з рецепторами, біомолекулами організму для встановлення первинної фармакологічної реакції медикаментів, а також цілеспрямованого синтезу оригінальних препаратів з метою більш раціонального застосування їх у клінічній практиці. Проводяться дослідження функціоналізованих вуглецевими та металічними наноструктурами лікарських засобів протипухлинної, антипертенційної та протизапальної терапії.</a:t>
            </a:r>
            <a:endParaRPr sz="1200" dirty="0">
              <a:solidFill>
                <a:schemeClr val="bg1"/>
              </a:solidFill>
            </a:endParaRPr>
          </a:p>
        </p:txBody>
      </p:sp>
      <p:pic>
        <p:nvPicPr>
          <p:cNvPr id="432" name="Google Shape;432;p53"/>
          <p:cNvPicPr preferRelativeResize="0"/>
          <p:nvPr/>
        </p:nvPicPr>
        <p:blipFill>
          <a:blip r:embed="rId5">
            <a:alphaModFix/>
          </a:blip>
          <a:stretch>
            <a:fillRect/>
          </a:stretch>
        </p:blipFill>
        <p:spPr>
          <a:xfrm>
            <a:off x="6518471" y="2830768"/>
            <a:ext cx="2386181" cy="16688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4"/>
          <p:cNvSpPr txBox="1"/>
          <p:nvPr/>
        </p:nvSpPr>
        <p:spPr>
          <a:xfrm>
            <a:off x="3072000" y="113225"/>
            <a:ext cx="3000000" cy="414699"/>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00" b="1" dirty="0">
                <a:solidFill>
                  <a:srgbClr val="050505"/>
                </a:solidFill>
              </a:rPr>
              <a:t>Сонячна енергетика</a:t>
            </a:r>
            <a:endParaRPr sz="1300" b="1" dirty="0">
              <a:solidFill>
                <a:srgbClr val="050505"/>
              </a:solidFill>
            </a:endParaRPr>
          </a:p>
        </p:txBody>
      </p:sp>
      <p:pic>
        <p:nvPicPr>
          <p:cNvPr id="438" name="Google Shape;438;p54"/>
          <p:cNvPicPr preferRelativeResize="0"/>
          <p:nvPr/>
        </p:nvPicPr>
        <p:blipFill rotWithShape="1">
          <a:blip r:embed="rId3">
            <a:alphaModFix/>
          </a:blip>
          <a:srcRect l="3975"/>
          <a:stretch/>
        </p:blipFill>
        <p:spPr>
          <a:xfrm>
            <a:off x="6309425" y="542825"/>
            <a:ext cx="2787450" cy="1622775"/>
          </a:xfrm>
          <a:prstGeom prst="rect">
            <a:avLst/>
          </a:prstGeom>
          <a:noFill/>
          <a:ln>
            <a:noFill/>
          </a:ln>
        </p:spPr>
      </p:pic>
      <p:sp>
        <p:nvSpPr>
          <p:cNvPr id="439" name="Google Shape;439;p54"/>
          <p:cNvSpPr txBox="1"/>
          <p:nvPr/>
        </p:nvSpPr>
        <p:spPr>
          <a:xfrm>
            <a:off x="218525" y="440975"/>
            <a:ext cx="60909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rgbClr val="050505"/>
                </a:solidFill>
              </a:rPr>
              <a:t>На сьогоднішній день  актуальною є проблема дослідження і створення нових, фотовольтаїчних елементів для перетворення енергії з високим коефіцієнтом корисної дії. На даний час перспективними є сонячні елементи, створені на основі плівок з органічних матеріалів. </a:t>
            </a:r>
            <a:endParaRPr sz="1200">
              <a:solidFill>
                <a:srgbClr val="050505"/>
              </a:solidFill>
            </a:endParaRPr>
          </a:p>
          <a:p>
            <a:pPr marL="0" lvl="0" indent="0" algn="just" rtl="0">
              <a:spcBef>
                <a:spcPts val="0"/>
              </a:spcBef>
              <a:spcAft>
                <a:spcPts val="0"/>
              </a:spcAft>
              <a:buNone/>
            </a:pPr>
            <a:endParaRPr sz="1200">
              <a:solidFill>
                <a:srgbClr val="050505"/>
              </a:solidFill>
            </a:endParaRPr>
          </a:p>
        </p:txBody>
      </p:sp>
      <p:sp>
        <p:nvSpPr>
          <p:cNvPr id="440" name="Google Shape;440;p54"/>
          <p:cNvSpPr txBox="1"/>
          <p:nvPr/>
        </p:nvSpPr>
        <p:spPr>
          <a:xfrm>
            <a:off x="3072000" y="2471375"/>
            <a:ext cx="3000000" cy="414699"/>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300" b="1" dirty="0">
                <a:solidFill>
                  <a:srgbClr val="050505"/>
                </a:solidFill>
              </a:rPr>
              <a:t>Полімерні нанокомпозити</a:t>
            </a:r>
            <a:endParaRPr sz="1300" b="1" dirty="0">
              <a:solidFill>
                <a:srgbClr val="050505"/>
              </a:solidFill>
            </a:endParaRPr>
          </a:p>
        </p:txBody>
      </p:sp>
      <p:sp>
        <p:nvSpPr>
          <p:cNvPr id="441" name="Google Shape;441;p54"/>
          <p:cNvSpPr txBox="1"/>
          <p:nvPr/>
        </p:nvSpPr>
        <p:spPr>
          <a:xfrm>
            <a:off x="218525" y="2914550"/>
            <a:ext cx="6302100" cy="1856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200" dirty="0">
                <a:solidFill>
                  <a:srgbClr val="050505"/>
                </a:solidFill>
              </a:rPr>
              <a:t>Полімерні нанокомпозити це поширений тип конструкційних матеріалів, основною особливістю яких є можливість широкої варіації їх властивостей завдяки функціоналізації полімерів різними видами наповнювачів. Вивчаються властивості та механізми покращення електропровідних, теплопровідних  та механічних характеристик полімерних наповнених металевими чи вуглецевими наночастинками. Такі нанокомпозити використовуються в електронних приладах та медицині. В наномедицині такі матеріали застосовуються з метою покращення біосумісності і зменшення деградації біоімплантантів при тривалому використанні. </a:t>
            </a:r>
            <a:endParaRPr sz="1200" dirty="0">
              <a:solidFill>
                <a:srgbClr val="050505"/>
              </a:solidFill>
            </a:endParaRPr>
          </a:p>
        </p:txBody>
      </p:sp>
      <p:pic>
        <p:nvPicPr>
          <p:cNvPr id="442" name="Google Shape;442;p54"/>
          <p:cNvPicPr preferRelativeResize="0"/>
          <p:nvPr/>
        </p:nvPicPr>
        <p:blipFill>
          <a:blip r:embed="rId4">
            <a:alphaModFix/>
          </a:blip>
          <a:stretch>
            <a:fillRect/>
          </a:stretch>
        </p:blipFill>
        <p:spPr>
          <a:xfrm>
            <a:off x="7115050" y="2995800"/>
            <a:ext cx="1440475" cy="1576700"/>
          </a:xfrm>
          <a:prstGeom prst="rect">
            <a:avLst/>
          </a:prstGeom>
          <a:noFill/>
          <a:ln>
            <a:noFill/>
          </a:ln>
        </p:spPr>
      </p:pic>
      <p:sp>
        <p:nvSpPr>
          <p:cNvPr id="443" name="Google Shape;443;p54"/>
          <p:cNvSpPr txBox="1"/>
          <p:nvPr/>
        </p:nvSpPr>
        <p:spPr>
          <a:xfrm>
            <a:off x="218525" y="1363175"/>
            <a:ext cx="56745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t>Проводяться дослідження з вивчення впливу радіаційного опромінення на фотогенераційні, люмінесцентні та транспортні властивості органічних полімерів із додаванням вуглецевих наноструктур. Такі дослідження направлені на встановлення механізмів сенсибілізації фотофізичних та механічних властивостей елементів сонячних батарей нового покоління.</a:t>
            </a:r>
            <a:endParaRPr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5"/>
          <p:cNvSpPr txBox="1">
            <a:spLocks noGrp="1"/>
          </p:cNvSpPr>
          <p:nvPr>
            <p:ph type="title"/>
          </p:nvPr>
        </p:nvSpPr>
        <p:spPr>
          <a:xfrm>
            <a:off x="311700" y="-162207"/>
            <a:ext cx="8520600" cy="73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Impact" panose="020B0806030902050204" pitchFamily="34" charset="0"/>
              </a:rPr>
              <a:t>Випускники кафедри фізики функціональних матеріалів</a:t>
            </a:r>
            <a:endParaRPr sz="2400" dirty="0">
              <a:latin typeface="Impact" panose="020B0806030902050204" pitchFamily="34" charset="0"/>
            </a:endParaRPr>
          </a:p>
        </p:txBody>
      </p:sp>
      <p:pic>
        <p:nvPicPr>
          <p:cNvPr id="449" name="Google Shape;449;p55"/>
          <p:cNvPicPr preferRelativeResize="0"/>
          <p:nvPr/>
        </p:nvPicPr>
        <p:blipFill>
          <a:blip r:embed="rId3">
            <a:alphaModFix/>
          </a:blip>
          <a:stretch>
            <a:fillRect/>
          </a:stretch>
        </p:blipFill>
        <p:spPr>
          <a:xfrm>
            <a:off x="53172" y="798812"/>
            <a:ext cx="1931603" cy="1447525"/>
          </a:xfrm>
          <a:prstGeom prst="rect">
            <a:avLst/>
          </a:prstGeom>
          <a:noFill/>
          <a:ln>
            <a:noFill/>
          </a:ln>
        </p:spPr>
      </p:pic>
      <p:pic>
        <p:nvPicPr>
          <p:cNvPr id="450" name="Google Shape;450;p55"/>
          <p:cNvPicPr preferRelativeResize="0"/>
          <p:nvPr/>
        </p:nvPicPr>
        <p:blipFill>
          <a:blip r:embed="rId4">
            <a:alphaModFix/>
          </a:blip>
          <a:stretch>
            <a:fillRect/>
          </a:stretch>
        </p:blipFill>
        <p:spPr>
          <a:xfrm>
            <a:off x="6785475" y="2416230"/>
            <a:ext cx="2046825" cy="1447525"/>
          </a:xfrm>
          <a:prstGeom prst="rect">
            <a:avLst/>
          </a:prstGeom>
          <a:noFill/>
          <a:ln>
            <a:noFill/>
          </a:ln>
        </p:spPr>
      </p:pic>
      <p:pic>
        <p:nvPicPr>
          <p:cNvPr id="451" name="Google Shape;451;p55"/>
          <p:cNvPicPr preferRelativeResize="0"/>
          <p:nvPr/>
        </p:nvPicPr>
        <p:blipFill>
          <a:blip r:embed="rId5">
            <a:alphaModFix/>
          </a:blip>
          <a:stretch>
            <a:fillRect/>
          </a:stretch>
        </p:blipFill>
        <p:spPr>
          <a:xfrm>
            <a:off x="4003539" y="798811"/>
            <a:ext cx="2178175" cy="1447525"/>
          </a:xfrm>
          <a:prstGeom prst="rect">
            <a:avLst/>
          </a:prstGeom>
          <a:noFill/>
          <a:ln>
            <a:noFill/>
          </a:ln>
        </p:spPr>
      </p:pic>
      <p:sp>
        <p:nvSpPr>
          <p:cNvPr id="452" name="Google Shape;452;p55"/>
          <p:cNvSpPr txBox="1"/>
          <p:nvPr/>
        </p:nvSpPr>
        <p:spPr>
          <a:xfrm>
            <a:off x="1784550" y="902474"/>
            <a:ext cx="2110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Клінічна лікарня “Феофанія”</a:t>
            </a:r>
            <a:endParaRPr sz="1200" dirty="0"/>
          </a:p>
          <a:p>
            <a:pPr marL="0" lvl="0" indent="0" algn="ctr" rtl="0">
              <a:spcBef>
                <a:spcPts val="0"/>
              </a:spcBef>
              <a:spcAft>
                <a:spcPts val="0"/>
              </a:spcAft>
              <a:buNone/>
            </a:pPr>
            <a:r>
              <a:rPr lang="en" sz="1200" b="1" i="1" dirty="0"/>
              <a:t>Долгальова Марина, Гончаренко Надія</a:t>
            </a:r>
            <a:endParaRPr sz="1200" b="1" i="1" dirty="0"/>
          </a:p>
        </p:txBody>
      </p:sp>
      <p:sp>
        <p:nvSpPr>
          <p:cNvPr id="453" name="Google Shape;453;p55"/>
          <p:cNvSpPr txBox="1"/>
          <p:nvPr/>
        </p:nvSpPr>
        <p:spPr>
          <a:xfrm>
            <a:off x="6106334" y="1004218"/>
            <a:ext cx="29745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Зав. відділу дозиметрії іонізуючого випромінювання та радіаційної безпеки,  к.б.н. Векслярський Р. З.  та  випускниці  </a:t>
            </a:r>
            <a:r>
              <a:rPr lang="en" sz="1200" b="1" i="1" dirty="0"/>
              <a:t>Магдич Інна і Галяс Оксана</a:t>
            </a:r>
            <a:endParaRPr sz="1200" b="1" i="1" dirty="0"/>
          </a:p>
        </p:txBody>
      </p:sp>
      <p:sp>
        <p:nvSpPr>
          <p:cNvPr id="454" name="Google Shape;454;p55"/>
          <p:cNvSpPr txBox="1"/>
          <p:nvPr/>
        </p:nvSpPr>
        <p:spPr>
          <a:xfrm>
            <a:off x="6785475" y="3888237"/>
            <a:ext cx="2046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dirty="0"/>
              <a:t>Ботвиновський Богдан</a:t>
            </a:r>
            <a:endParaRPr sz="1200" b="1" i="1" dirty="0"/>
          </a:p>
        </p:txBody>
      </p:sp>
      <p:sp>
        <p:nvSpPr>
          <p:cNvPr id="455" name="Google Shape;455;p55"/>
          <p:cNvSpPr txBox="1"/>
          <p:nvPr/>
        </p:nvSpPr>
        <p:spPr>
          <a:xfrm>
            <a:off x="112125" y="2691725"/>
            <a:ext cx="6739500" cy="189279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dirty="0"/>
              <a:t>Наші випускники за кордоном</a:t>
            </a:r>
            <a:r>
              <a:rPr lang="uk-UA" sz="1200" b="1" i="1" dirty="0"/>
              <a:t>:</a:t>
            </a:r>
            <a:endParaRPr sz="1200" b="1" i="1" dirty="0"/>
          </a:p>
          <a:p>
            <a:pPr marL="457200" lvl="0" indent="-298450" algn="l" rtl="0">
              <a:spcBef>
                <a:spcPts val="0"/>
              </a:spcBef>
              <a:spcAft>
                <a:spcPts val="0"/>
              </a:spcAft>
              <a:buClr>
                <a:schemeClr val="tx1"/>
              </a:buClr>
              <a:buSzPts val="1100"/>
              <a:buFont typeface="Wingdings" panose="05000000000000000000" pitchFamily="2" charset="2"/>
              <a:buChar char="v"/>
            </a:pPr>
            <a:r>
              <a:rPr lang="en" sz="1100" b="1" i="1" dirty="0"/>
              <a:t>Мельник Антон </a:t>
            </a:r>
            <a:endParaRPr lang="en-US" sz="1100" b="1" i="1" dirty="0"/>
          </a:p>
          <a:p>
            <a:pPr marL="158750" lvl="0" algn="l" rtl="0">
              <a:spcBef>
                <a:spcPts val="0"/>
              </a:spcBef>
              <a:spcAft>
                <a:spcPts val="0"/>
              </a:spcAft>
              <a:buClr>
                <a:schemeClr val="tx1"/>
              </a:buClr>
              <a:buSzPts val="1100"/>
            </a:pPr>
            <a:r>
              <a:rPr lang="en-US" sz="1100" dirty="0"/>
              <a:t> Max Planck Institute for Polymer Research, Department of Polymer Theory, Mainz, Germany</a:t>
            </a:r>
          </a:p>
          <a:p>
            <a:pPr marL="457200" lvl="0" indent="-298450" algn="l" rtl="0">
              <a:spcBef>
                <a:spcPts val="0"/>
              </a:spcBef>
              <a:spcAft>
                <a:spcPts val="0"/>
              </a:spcAft>
              <a:buClr>
                <a:schemeClr val="tx1"/>
              </a:buClr>
              <a:buSzPts val="1100"/>
              <a:buFont typeface="Wingdings" panose="05000000000000000000" pitchFamily="2" charset="2"/>
              <a:buChar char="v"/>
            </a:pPr>
            <a:r>
              <a:rPr lang="en" sz="1100" b="1" i="1" dirty="0"/>
              <a:t>Демченко Анна</a:t>
            </a:r>
            <a:r>
              <a:rPr lang="en" sz="1100" dirty="0"/>
              <a:t> </a:t>
            </a:r>
            <a:endParaRPr sz="1100" dirty="0"/>
          </a:p>
          <a:p>
            <a:pPr lvl="0" algn="l" rtl="0">
              <a:spcBef>
                <a:spcPts val="0"/>
              </a:spcBef>
              <a:spcAft>
                <a:spcPts val="0"/>
              </a:spcAft>
              <a:buClr>
                <a:schemeClr val="tx1"/>
              </a:buClr>
            </a:pPr>
            <a:r>
              <a:rPr lang="uk-UA" sz="1100" dirty="0"/>
              <a:t>     </a:t>
            </a:r>
            <a:r>
              <a:rPr lang="en" sz="1100" dirty="0"/>
              <a:t>The Institute of Physics and Chemistry of Materials of Strasbourg, National Center for Scientific Research</a:t>
            </a:r>
            <a:endParaRPr sz="1100" dirty="0"/>
          </a:p>
          <a:p>
            <a:pPr marL="457200" lvl="0" indent="-298450" algn="l" rtl="0">
              <a:spcBef>
                <a:spcPts val="0"/>
              </a:spcBef>
              <a:spcAft>
                <a:spcPts val="0"/>
              </a:spcAft>
              <a:buClr>
                <a:schemeClr val="tx1"/>
              </a:buClr>
              <a:buSzPts val="1100"/>
              <a:buFont typeface="Wingdings" panose="05000000000000000000" pitchFamily="2" charset="2"/>
              <a:buChar char="v"/>
            </a:pPr>
            <a:r>
              <a:rPr lang="en" sz="1100" b="1" i="1" dirty="0"/>
              <a:t>Демчишин Андрій</a:t>
            </a:r>
            <a:endParaRPr sz="1100" b="1" i="1" dirty="0"/>
          </a:p>
          <a:p>
            <a:pPr lvl="0" algn="l" rtl="0">
              <a:spcBef>
                <a:spcPts val="0"/>
              </a:spcBef>
              <a:spcAft>
                <a:spcPts val="0"/>
              </a:spcAft>
              <a:buClr>
                <a:schemeClr val="tx1"/>
              </a:buClr>
            </a:pPr>
            <a:r>
              <a:rPr lang="uk-UA" sz="1100" dirty="0"/>
              <a:t>     </a:t>
            </a:r>
            <a:r>
              <a:rPr lang="en" sz="1100" dirty="0"/>
              <a:t>J. Walter Thompson Canada, Quality Assurance Analyst (QA Analyst), Toronto, Ontario</a:t>
            </a:r>
            <a:endParaRPr sz="1100" dirty="0"/>
          </a:p>
          <a:p>
            <a:pPr marL="457200" lvl="0" indent="-298450" algn="l" rtl="0">
              <a:spcBef>
                <a:spcPts val="0"/>
              </a:spcBef>
              <a:spcAft>
                <a:spcPts val="0"/>
              </a:spcAft>
              <a:buClr>
                <a:schemeClr val="tx1"/>
              </a:buClr>
              <a:buSzPts val="1100"/>
              <a:buFont typeface="Wingdings" panose="05000000000000000000" pitchFamily="2" charset="2"/>
              <a:buChar char="v"/>
            </a:pPr>
            <a:r>
              <a:rPr lang="en" sz="1100" b="1" i="1" dirty="0"/>
              <a:t>Ніценко Анна</a:t>
            </a:r>
            <a:endParaRPr sz="1100" b="1" i="1" dirty="0"/>
          </a:p>
          <a:p>
            <a:pPr lvl="0" algn="l" rtl="0">
              <a:spcBef>
                <a:spcPts val="0"/>
              </a:spcBef>
              <a:spcAft>
                <a:spcPts val="0"/>
              </a:spcAft>
              <a:buClr>
                <a:schemeClr val="tx1"/>
              </a:buClr>
            </a:pPr>
            <a:r>
              <a:rPr lang="uk-UA" sz="1100" dirty="0"/>
              <a:t>      </a:t>
            </a:r>
            <a:r>
              <a:rPr lang="en" sz="1100" dirty="0"/>
              <a:t>Вища нормальна школа (École normale supérieure), PhD з молекулярної біофізики </a:t>
            </a:r>
            <a:endParaRPr sz="11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1" name="Google Shape;461;p56"/>
          <p:cNvSpPr txBox="1">
            <a:spLocks noGrp="1"/>
          </p:cNvSpPr>
          <p:nvPr>
            <p:ph type="body" idx="1"/>
          </p:nvPr>
        </p:nvSpPr>
        <p:spPr>
          <a:xfrm>
            <a:off x="170375" y="181625"/>
            <a:ext cx="8520600" cy="362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lnSpc>
                <a:spcPct val="7840"/>
              </a:lnSpc>
              <a:spcBef>
                <a:spcPts val="1200"/>
              </a:spcBef>
              <a:spcAft>
                <a:spcPts val="0"/>
              </a:spcAft>
              <a:buNone/>
            </a:pPr>
            <a:endParaRPr sz="1400" dirty="0">
              <a:solidFill>
                <a:srgbClr val="000000"/>
              </a:solidFill>
              <a:latin typeface="Times New Roman"/>
              <a:ea typeface="Times New Roman"/>
              <a:cs typeface="Times New Roman"/>
              <a:sym typeface="Times New Roman"/>
            </a:endParaRPr>
          </a:p>
          <a:p>
            <a:pPr marL="0" lvl="0" indent="0" algn="l" rtl="0">
              <a:lnSpc>
                <a:spcPct val="7840"/>
              </a:lnSpc>
              <a:spcBef>
                <a:spcPts val="1200"/>
              </a:spcBef>
              <a:spcAft>
                <a:spcPts val="0"/>
              </a:spcAft>
              <a:buNone/>
            </a:pPr>
            <a:endParaRPr sz="1400" dirty="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dirty="0"/>
          </a:p>
        </p:txBody>
      </p:sp>
      <p:sp>
        <p:nvSpPr>
          <p:cNvPr id="463" name="Google Shape;463;p56"/>
          <p:cNvSpPr txBox="1"/>
          <p:nvPr/>
        </p:nvSpPr>
        <p:spPr>
          <a:xfrm>
            <a:off x="2683575" y="767855"/>
            <a:ext cx="2979300" cy="2368567"/>
          </a:xfrm>
          <a:prstGeom prst="rect">
            <a:avLst/>
          </a:prstGeom>
          <a:noFill/>
          <a:ln>
            <a:noFill/>
          </a:ln>
        </p:spPr>
        <p:txBody>
          <a:bodyPr spcFirstLastPara="1" wrap="square" lIns="91425" tIns="91425" rIns="91425" bIns="91425" anchor="t" anchorCtr="0">
            <a:spAutoFit/>
          </a:bodyPr>
          <a:lstStyle/>
          <a:p>
            <a:pPr marL="0" lvl="0" indent="0" algn="ctr" rtl="0">
              <a:lnSpc>
                <a:spcPct val="7840"/>
              </a:lnSpc>
              <a:spcBef>
                <a:spcPts val="1200"/>
              </a:spcBef>
              <a:spcAft>
                <a:spcPts val="0"/>
              </a:spcAft>
              <a:buNone/>
            </a:pPr>
            <a:r>
              <a:rPr lang="en" sz="1200" b="1" i="1" dirty="0">
                <a:latin typeface="Arial" panose="020B0604020202020204" pitchFamily="34" charset="0"/>
                <a:ea typeface="Times New Roman"/>
                <a:cs typeface="Arial" panose="020B0604020202020204" pitchFamily="34" charset="0"/>
                <a:sym typeface="Times New Roman"/>
              </a:rPr>
              <a:t>Наш випускник:</a:t>
            </a:r>
            <a:endParaRPr lang="uk-UA" sz="1200" b="1" i="1" dirty="0">
              <a:latin typeface="Arial" panose="020B0604020202020204" pitchFamily="34" charset="0"/>
              <a:ea typeface="Times New Roman"/>
              <a:cs typeface="Arial" panose="020B0604020202020204" pitchFamily="34" charset="0"/>
              <a:sym typeface="Times New Roman"/>
            </a:endParaRPr>
          </a:p>
          <a:p>
            <a:pPr marL="0" lvl="0" indent="0" algn="ctr" rtl="0">
              <a:lnSpc>
                <a:spcPct val="7840"/>
              </a:lnSpc>
              <a:spcBef>
                <a:spcPts val="1200"/>
              </a:spcBef>
              <a:spcAft>
                <a:spcPts val="0"/>
              </a:spcAft>
              <a:buNone/>
            </a:pPr>
            <a:endParaRPr sz="1200" b="1" i="1" dirty="0">
              <a:latin typeface="Arial" panose="020B0604020202020204" pitchFamily="34" charset="0"/>
              <a:ea typeface="Times New Roman"/>
              <a:cs typeface="Arial" panose="020B0604020202020204" pitchFamily="34" charset="0"/>
              <a:sym typeface="Times New Roman"/>
            </a:endParaRPr>
          </a:p>
          <a:p>
            <a:pPr marL="0" lvl="0" indent="0" algn="just" rtl="0">
              <a:spcBef>
                <a:spcPts val="0"/>
              </a:spcBef>
              <a:spcAft>
                <a:spcPts val="0"/>
              </a:spcAft>
              <a:buNone/>
            </a:pPr>
            <a:r>
              <a:rPr lang="uk-UA" sz="1200" dirty="0">
                <a:latin typeface="Arial" panose="020B0604020202020204" pitchFamily="34" charset="0"/>
                <a:ea typeface="Source Code Pro"/>
                <a:cs typeface="Arial" panose="020B0604020202020204" pitchFamily="34" charset="0"/>
                <a:sym typeface="Source Code Pro"/>
              </a:rPr>
              <a:t>Успішний дослідник та висококваліфікований спеціаліст, обізнаний із фундаментальними законами природи. Кваліфікований фахівець в ІТ індустрії. Здатний працювати у атомній і медичній галузі.  Спроможний використовувати сучасні мови програмування як у науці, так т і у бізнесі.</a:t>
            </a:r>
          </a:p>
          <a:p>
            <a:pPr marL="0" lvl="0" indent="0" algn="just" rtl="0">
              <a:spcBef>
                <a:spcPts val="0"/>
              </a:spcBef>
              <a:spcAft>
                <a:spcPts val="0"/>
              </a:spcAft>
              <a:buNone/>
            </a:pPr>
            <a:endParaRPr sz="1200" dirty="0">
              <a:latin typeface="Arial" panose="020B0604020202020204" pitchFamily="34" charset="0"/>
              <a:ea typeface="Source Code Pro"/>
              <a:cs typeface="Arial" panose="020B0604020202020204" pitchFamily="34" charset="0"/>
              <a:sym typeface="Source Code Pro"/>
            </a:endParaRPr>
          </a:p>
        </p:txBody>
      </p:sp>
      <p:sp>
        <p:nvSpPr>
          <p:cNvPr id="464" name="Google Shape;464;p56"/>
          <p:cNvSpPr txBox="1"/>
          <p:nvPr/>
        </p:nvSpPr>
        <p:spPr>
          <a:xfrm>
            <a:off x="5662875" y="739248"/>
            <a:ext cx="3481200" cy="440425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dirty="0">
                <a:latin typeface="Arial" panose="020B0604020202020204" pitchFamily="34" charset="0"/>
                <a:ea typeface="Times New Roman"/>
                <a:cs typeface="Arial" panose="020B0604020202020204" pitchFamily="34" charset="0"/>
                <a:sym typeface="Times New Roman"/>
              </a:rPr>
              <a:t>Наші досягнення</a:t>
            </a:r>
            <a:endParaRPr sz="1200" b="1" i="1" dirty="0">
              <a:latin typeface="Arial" panose="020B0604020202020204" pitchFamily="34" charset="0"/>
              <a:ea typeface="Times New Roman"/>
              <a:cs typeface="Arial" panose="020B0604020202020204" pitchFamily="34" charset="0"/>
              <a:sym typeface="Times New Roman"/>
            </a:endParaRPr>
          </a:p>
          <a:p>
            <a:pPr marL="457200" lvl="0" indent="-304800" algn="l" rtl="0">
              <a:lnSpc>
                <a:spcPct val="115000"/>
              </a:lnSpc>
              <a:spcAft>
                <a:spcPts val="0"/>
              </a:spcAft>
              <a:buClr>
                <a:schemeClr val="tx1"/>
              </a:buClr>
              <a:buSzPts val="1200"/>
              <a:buFont typeface="Times New Roman"/>
              <a:buChar char="❖"/>
            </a:pPr>
            <a:r>
              <a:rPr lang="en" sz="1200" dirty="0">
                <a:latin typeface="Arial" panose="020B0604020202020204" pitchFamily="34" charset="0"/>
                <a:ea typeface="Times New Roman"/>
                <a:cs typeface="Arial" panose="020B0604020202020204" pitchFamily="34" charset="0"/>
                <a:sym typeface="Times New Roman"/>
              </a:rPr>
              <a:t>За розробку і створення джерел швидких нейтронів в 1986 році  Стрижак В.І., Применко Г.І., Кухленко О.С. отримали Державну премію, а в 2000 році Каденко І.М., Лещенко Б.Ю., Майданюк В.К., Применко Г.І., Прокопець Г.О., Шевченко В.А. за розробку і створення апаратурних комплексів та їх застосування в ядерній фізиці, енергетиці – Державну премію України в галузі науки і техніки.</a:t>
            </a:r>
            <a:endParaRPr lang="uk-UA" sz="1200" dirty="0">
              <a:latin typeface="Arial" panose="020B0604020202020204" pitchFamily="34" charset="0"/>
              <a:ea typeface="Times New Roman"/>
              <a:cs typeface="Arial" panose="020B0604020202020204" pitchFamily="34" charset="0"/>
              <a:sym typeface="Times New Roman"/>
            </a:endParaRPr>
          </a:p>
          <a:p>
            <a:pPr marL="457200" lvl="0" indent="-304800" algn="l" rtl="0">
              <a:lnSpc>
                <a:spcPct val="115000"/>
              </a:lnSpc>
              <a:spcAft>
                <a:spcPts val="0"/>
              </a:spcAft>
              <a:buClr>
                <a:schemeClr val="tx1"/>
              </a:buClr>
              <a:buSzPts val="1200"/>
              <a:buFont typeface="Times New Roman"/>
              <a:buChar char="❖"/>
            </a:pPr>
            <a:r>
              <a:rPr lang="ru-RU" sz="1200" dirty="0" err="1">
                <a:latin typeface="Arial" panose="020B0604020202020204" pitchFamily="34" charset="0"/>
                <a:ea typeface="Times New Roman"/>
                <a:cs typeface="Arial" panose="020B0604020202020204" pitchFamily="34" charset="0"/>
                <a:sym typeface="Times New Roman"/>
              </a:rPr>
              <a:t>відкриття</a:t>
            </a:r>
            <a:r>
              <a:rPr lang="ru-RU" sz="1200" dirty="0">
                <a:latin typeface="Arial" panose="020B0604020202020204" pitchFamily="34" charset="0"/>
                <a:ea typeface="Times New Roman"/>
                <a:cs typeface="Arial" panose="020B0604020202020204" pitchFamily="34" charset="0"/>
                <a:sym typeface="Times New Roman"/>
              </a:rPr>
              <a:t> у 2016 р. проф. </a:t>
            </a:r>
            <a:r>
              <a:rPr lang="ru-RU" sz="1200" dirty="0" err="1">
                <a:latin typeface="Arial" panose="020B0604020202020204" pitchFamily="34" charset="0"/>
                <a:ea typeface="Times New Roman"/>
                <a:cs typeface="Arial" panose="020B0604020202020204" pitchFamily="34" charset="0"/>
                <a:sym typeface="Times New Roman"/>
              </a:rPr>
              <a:t>Кадeнком</a:t>
            </a:r>
            <a:r>
              <a:rPr lang="ru-RU" sz="1200" dirty="0">
                <a:latin typeface="Arial" panose="020B0604020202020204" pitchFamily="34" charset="0"/>
                <a:ea typeface="Times New Roman"/>
                <a:cs typeface="Arial" panose="020B0604020202020204" pitchFamily="34" charset="0"/>
                <a:sym typeface="Times New Roman"/>
              </a:rPr>
              <a:t> І.М. </a:t>
            </a:r>
            <a:r>
              <a:rPr lang="ru-RU" sz="1200" dirty="0" err="1">
                <a:latin typeface="Arial" panose="020B0604020202020204" pitchFamily="34" charset="0"/>
                <a:ea typeface="Times New Roman"/>
                <a:cs typeface="Arial" panose="020B0604020202020204" pitchFamily="34" charset="0"/>
                <a:sym typeface="Times New Roman"/>
              </a:rPr>
              <a:t>зв`язаного</a:t>
            </a:r>
            <a:r>
              <a:rPr lang="ru-RU" sz="1200" dirty="0">
                <a:latin typeface="Arial" panose="020B0604020202020204" pitchFamily="34" charset="0"/>
                <a:ea typeface="Times New Roman"/>
                <a:cs typeface="Arial" panose="020B0604020202020204" pitchFamily="34" charset="0"/>
                <a:sym typeface="Times New Roman"/>
              </a:rPr>
              <a:t> </a:t>
            </a:r>
            <a:r>
              <a:rPr lang="ru-RU" sz="1200" dirty="0" err="1">
                <a:latin typeface="Arial" panose="020B0604020202020204" pitchFamily="34" charset="0"/>
                <a:ea typeface="Times New Roman"/>
                <a:cs typeface="Arial" panose="020B0604020202020204" pitchFamily="34" charset="0"/>
                <a:sym typeface="Times New Roman"/>
              </a:rPr>
              <a:t>динeйтрону</a:t>
            </a:r>
            <a:endParaRPr sz="1200" dirty="0">
              <a:latin typeface="Arial" panose="020B0604020202020204" pitchFamily="34" charset="0"/>
              <a:ea typeface="Times New Roman"/>
              <a:cs typeface="Arial" panose="020B0604020202020204" pitchFamily="34" charset="0"/>
              <a:sym typeface="Times New Roman"/>
            </a:endParaRPr>
          </a:p>
          <a:p>
            <a:pPr marL="457200" lvl="0" indent="-304800" algn="l" rtl="0">
              <a:lnSpc>
                <a:spcPct val="115000"/>
              </a:lnSpc>
              <a:spcAft>
                <a:spcPts val="0"/>
              </a:spcAft>
              <a:buClr>
                <a:schemeClr val="tx1"/>
              </a:buClr>
              <a:buSzPts val="1200"/>
              <a:buFont typeface="Times New Roman"/>
              <a:buChar char="❖"/>
            </a:pPr>
            <a:r>
              <a:rPr lang="en" sz="1200" dirty="0">
                <a:latin typeface="Arial" panose="020B0604020202020204" pitchFamily="34" charset="0"/>
                <a:ea typeface="Times New Roman"/>
                <a:cs typeface="Arial" panose="020B0604020202020204" pitchFamily="34" charset="0"/>
                <a:sym typeface="Times New Roman"/>
              </a:rPr>
              <a:t>Участь співробітників кафедри у відкриття нової частинки одерону (в рамках колаборації D0)</a:t>
            </a:r>
            <a:endParaRPr sz="1200" dirty="0">
              <a:latin typeface="Arial" panose="020B0604020202020204" pitchFamily="34" charset="0"/>
              <a:ea typeface="Times New Roman"/>
              <a:cs typeface="Arial" panose="020B0604020202020204" pitchFamily="34" charset="0"/>
              <a:sym typeface="Times New Roman"/>
            </a:endParaRPr>
          </a:p>
          <a:p>
            <a:pPr marL="457200" lvl="0" indent="-304800" algn="l" rtl="0">
              <a:lnSpc>
                <a:spcPct val="115000"/>
              </a:lnSpc>
              <a:spcAft>
                <a:spcPts val="0"/>
              </a:spcAft>
              <a:buClr>
                <a:schemeClr val="tx1"/>
              </a:buClr>
              <a:buSzPts val="1200"/>
              <a:buFont typeface="Times New Roman"/>
              <a:buChar char="❖"/>
            </a:pPr>
            <a:r>
              <a:rPr lang="en" sz="1200" dirty="0">
                <a:latin typeface="Arial" panose="020B0604020202020204" pitchFamily="34" charset="0"/>
                <a:ea typeface="Times New Roman"/>
                <a:cs typeface="Arial" panose="020B0604020202020204" pitchFamily="34" charset="0"/>
                <a:sym typeface="Times New Roman"/>
              </a:rPr>
              <a:t>Створення роботизованої системи контроля корпусу реактора СОКРАТ для Рівненської АЕС</a:t>
            </a:r>
            <a:endParaRPr sz="1200" dirty="0">
              <a:latin typeface="Arial" panose="020B0604020202020204" pitchFamily="34" charset="0"/>
              <a:ea typeface="Times New Roman"/>
              <a:cs typeface="Arial" panose="020B0604020202020204" pitchFamily="34" charset="0"/>
              <a:sym typeface="Times New Roman"/>
            </a:endParaRPr>
          </a:p>
        </p:txBody>
      </p:sp>
      <p:pic>
        <p:nvPicPr>
          <p:cNvPr id="465" name="Google Shape;465;p56"/>
          <p:cNvPicPr preferRelativeResize="0"/>
          <p:nvPr/>
        </p:nvPicPr>
        <p:blipFill>
          <a:blip r:embed="rId3">
            <a:alphaModFix/>
          </a:blip>
          <a:stretch>
            <a:fillRect/>
          </a:stretch>
        </p:blipFill>
        <p:spPr>
          <a:xfrm>
            <a:off x="340457" y="756415"/>
            <a:ext cx="2018075" cy="1830450"/>
          </a:xfrm>
          <a:prstGeom prst="rect">
            <a:avLst/>
          </a:prstGeom>
          <a:noFill/>
          <a:ln>
            <a:noFill/>
          </a:ln>
        </p:spPr>
      </p:pic>
      <p:sp>
        <p:nvSpPr>
          <p:cNvPr id="11" name="TextBox 10">
            <a:extLst>
              <a:ext uri="{FF2B5EF4-FFF2-40B4-BE49-F238E27FC236}">
                <a16:creationId xmlns:a16="http://schemas.microsoft.com/office/drawing/2014/main" id="{C857A6CD-CEEF-4A9E-996E-C441E5506835}"/>
              </a:ext>
            </a:extLst>
          </p:cNvPr>
          <p:cNvSpPr txBox="1"/>
          <p:nvPr/>
        </p:nvSpPr>
        <p:spPr>
          <a:xfrm>
            <a:off x="453025" y="64304"/>
            <a:ext cx="8463085" cy="523220"/>
          </a:xfrm>
          <a:prstGeom prst="rect">
            <a:avLst/>
          </a:prstGeom>
          <a:noFill/>
        </p:spPr>
        <p:txBody>
          <a:bodyPr wrap="square">
            <a:spAutoFit/>
          </a:bodyPr>
          <a:lstStyle/>
          <a:p>
            <a:pPr algn="ctr"/>
            <a:r>
              <a:rPr lang="uk-UA"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Кафедра ядерної фізики та високих енергій</a:t>
            </a:r>
          </a:p>
        </p:txBody>
      </p:sp>
      <p:sp>
        <p:nvSpPr>
          <p:cNvPr id="2" name="TextBox 1">
            <a:extLst>
              <a:ext uri="{FF2B5EF4-FFF2-40B4-BE49-F238E27FC236}">
                <a16:creationId xmlns:a16="http://schemas.microsoft.com/office/drawing/2014/main" id="{75E22173-94EB-4BF7-9897-FBE5869A4E88}"/>
              </a:ext>
            </a:extLst>
          </p:cNvPr>
          <p:cNvSpPr txBox="1"/>
          <p:nvPr/>
        </p:nvSpPr>
        <p:spPr>
          <a:xfrm>
            <a:off x="-107904" y="2730523"/>
            <a:ext cx="3225403" cy="1600438"/>
          </a:xfrm>
          <a:prstGeom prst="rect">
            <a:avLst/>
          </a:prstGeom>
          <a:noFill/>
        </p:spPr>
        <p:txBody>
          <a:bodyPr wrap="square" rtlCol="0">
            <a:spAutoFit/>
          </a:bodyPr>
          <a:lstStyle/>
          <a:p>
            <a:pPr algn="ctr"/>
            <a:r>
              <a:rPr lang="uk-UA" dirty="0">
                <a:solidFill>
                  <a:schemeClr val="tx1"/>
                </a:solidFill>
              </a:rPr>
              <a:t>Завідувач кафедри</a:t>
            </a:r>
            <a:br>
              <a:rPr lang="uk-UA" dirty="0">
                <a:solidFill>
                  <a:schemeClr val="tx1"/>
                </a:solidFill>
              </a:rPr>
            </a:br>
            <a:r>
              <a:rPr lang="uk-UA" b="1" dirty="0" err="1">
                <a:solidFill>
                  <a:schemeClr val="tx1"/>
                </a:solidFill>
              </a:rPr>
              <a:t>Каденко</a:t>
            </a:r>
            <a:r>
              <a:rPr lang="uk-UA" b="1" dirty="0">
                <a:solidFill>
                  <a:schemeClr val="tx1"/>
                </a:solidFill>
              </a:rPr>
              <a:t> Ігор Миколайович</a:t>
            </a:r>
          </a:p>
          <a:p>
            <a:pPr algn="ctr"/>
            <a:r>
              <a:rPr lang="uk-UA" dirty="0">
                <a:solidFill>
                  <a:schemeClr val="tx1"/>
                </a:solidFill>
              </a:rPr>
              <a:t>професор</a:t>
            </a:r>
          </a:p>
          <a:p>
            <a:pPr algn="ctr"/>
            <a:r>
              <a:rPr lang="uk-UA" dirty="0">
                <a:solidFill>
                  <a:schemeClr val="tx1"/>
                </a:solidFill>
              </a:rPr>
              <a:t>доктор </a:t>
            </a:r>
            <a:r>
              <a:rPr lang="uk-UA" dirty="0" err="1">
                <a:solidFill>
                  <a:schemeClr val="tx1"/>
                </a:solidFill>
              </a:rPr>
              <a:t>фіз</a:t>
            </a:r>
            <a:r>
              <a:rPr lang="uk-UA" dirty="0">
                <a:solidFill>
                  <a:schemeClr val="tx1"/>
                </a:solidFill>
              </a:rPr>
              <a:t>.-</a:t>
            </a:r>
            <a:r>
              <a:rPr lang="uk-UA" dirty="0" err="1">
                <a:solidFill>
                  <a:schemeClr val="tx1"/>
                </a:solidFill>
              </a:rPr>
              <a:t>мат.наук</a:t>
            </a:r>
            <a:endParaRPr lang="uk-UA" dirty="0">
              <a:solidFill>
                <a:schemeClr val="tx1"/>
              </a:solidFill>
            </a:endParaRPr>
          </a:p>
          <a:p>
            <a:pPr algn="ctr"/>
            <a:r>
              <a:rPr lang="uk-UA" dirty="0">
                <a:solidFill>
                  <a:schemeClr val="tx1"/>
                </a:solidFill>
              </a:rPr>
              <a:t>експерт М</a:t>
            </a:r>
            <a:r>
              <a:rPr lang="en-US" dirty="0" err="1">
                <a:solidFill>
                  <a:schemeClr val="tx1"/>
                </a:solidFill>
              </a:rPr>
              <a:t>i</a:t>
            </a:r>
            <a:r>
              <a:rPr lang="uk-UA" dirty="0" err="1">
                <a:solidFill>
                  <a:schemeClr val="tx1"/>
                </a:solidFill>
              </a:rPr>
              <a:t>жнародного</a:t>
            </a:r>
            <a:r>
              <a:rPr lang="uk-UA" dirty="0">
                <a:solidFill>
                  <a:schemeClr val="tx1"/>
                </a:solidFill>
              </a:rPr>
              <a:t> Агентства з Атомної </a:t>
            </a:r>
            <a:r>
              <a:rPr lang="uk-UA" dirty="0" err="1">
                <a:solidFill>
                  <a:schemeClr val="tx1"/>
                </a:solidFill>
              </a:rPr>
              <a:t>Енерг</a:t>
            </a:r>
            <a:r>
              <a:rPr lang="en-US" dirty="0" err="1">
                <a:solidFill>
                  <a:schemeClr val="tx1"/>
                </a:solidFill>
              </a:rPr>
              <a:t>i</a:t>
            </a:r>
            <a:r>
              <a:rPr lang="uk-UA" dirty="0">
                <a:solidFill>
                  <a:schemeClr val="tx1"/>
                </a:solidFill>
              </a:rPr>
              <a:t>ї (МАГАТЕ) з </a:t>
            </a:r>
            <a:r>
              <a:rPr lang="uk-UA" dirty="0" err="1">
                <a:solidFill>
                  <a:schemeClr val="tx1"/>
                </a:solidFill>
              </a:rPr>
              <a:t>техн</a:t>
            </a:r>
            <a:r>
              <a:rPr lang="en-US" dirty="0" err="1">
                <a:solidFill>
                  <a:schemeClr val="tx1"/>
                </a:solidFill>
              </a:rPr>
              <a:t>i</a:t>
            </a:r>
            <a:r>
              <a:rPr lang="uk-UA" dirty="0" err="1">
                <a:solidFill>
                  <a:schemeClr val="tx1"/>
                </a:solidFill>
              </a:rPr>
              <a:t>чного</a:t>
            </a:r>
            <a:r>
              <a:rPr lang="uk-UA" dirty="0">
                <a:solidFill>
                  <a:schemeClr val="tx1"/>
                </a:solidFill>
              </a:rPr>
              <a:t> </a:t>
            </a:r>
            <a:r>
              <a:rPr lang="uk-UA" dirty="0" err="1">
                <a:solidFill>
                  <a:schemeClr val="tx1"/>
                </a:solidFill>
              </a:rPr>
              <a:t>сп</a:t>
            </a:r>
            <a:r>
              <a:rPr lang="en-US" dirty="0" err="1">
                <a:solidFill>
                  <a:schemeClr val="tx1"/>
                </a:solidFill>
              </a:rPr>
              <a:t>i</a:t>
            </a:r>
            <a:r>
              <a:rPr lang="uk-UA" dirty="0" err="1">
                <a:solidFill>
                  <a:schemeClr val="tx1"/>
                </a:solidFill>
              </a:rPr>
              <a:t>вроб</a:t>
            </a:r>
            <a:r>
              <a:rPr lang="en-US" dirty="0" err="1">
                <a:solidFill>
                  <a:schemeClr val="tx1"/>
                </a:solidFill>
              </a:rPr>
              <a:t>i</a:t>
            </a:r>
            <a:r>
              <a:rPr lang="uk-UA" dirty="0" err="1">
                <a:solidFill>
                  <a:schemeClr val="tx1"/>
                </a:solidFill>
              </a:rPr>
              <a:t>тництва</a:t>
            </a:r>
            <a:r>
              <a:rPr lang="uk-UA" dirty="0">
                <a:solidFill>
                  <a:schemeClr val="tx1"/>
                </a:solidFill>
              </a:rPr>
              <a:t>.</a:t>
            </a:r>
            <a:endParaRPr lang="ru-UA" dirty="0">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1" name="Google Shape;471;p57"/>
          <p:cNvSpPr txBox="1">
            <a:spLocks noGrp="1"/>
          </p:cNvSpPr>
          <p:nvPr>
            <p:ph type="body" idx="1"/>
          </p:nvPr>
        </p:nvSpPr>
        <p:spPr>
          <a:xfrm>
            <a:off x="311700" y="877625"/>
            <a:ext cx="8520600" cy="362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lnSpc>
                <a:spcPct val="7840"/>
              </a:lnSpc>
              <a:spcBef>
                <a:spcPts val="1200"/>
              </a:spcBef>
              <a:spcAft>
                <a:spcPts val="0"/>
              </a:spcAft>
              <a:buNone/>
            </a:pPr>
            <a:endParaRPr sz="1400">
              <a:solidFill>
                <a:srgbClr val="000000"/>
              </a:solidFill>
              <a:latin typeface="Times New Roman"/>
              <a:ea typeface="Times New Roman"/>
              <a:cs typeface="Times New Roman"/>
              <a:sym typeface="Times New Roman"/>
            </a:endParaRPr>
          </a:p>
          <a:p>
            <a:pPr marL="0" lvl="0" indent="0" algn="l" rtl="0">
              <a:lnSpc>
                <a:spcPct val="7840"/>
              </a:lnSpc>
              <a:spcBef>
                <a:spcPts val="1200"/>
              </a:spcBef>
              <a:spcAft>
                <a:spcPts val="0"/>
              </a:spcAft>
              <a:buNone/>
            </a:pPr>
            <a:endParaRPr sz="140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a:p>
        </p:txBody>
      </p:sp>
      <p:sp>
        <p:nvSpPr>
          <p:cNvPr id="474" name="Google Shape;474;p57"/>
          <p:cNvSpPr txBox="1"/>
          <p:nvPr/>
        </p:nvSpPr>
        <p:spPr>
          <a:xfrm>
            <a:off x="554850" y="4441557"/>
            <a:ext cx="7081800" cy="554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dirty="0">
                <a:latin typeface="Times New Roman"/>
                <a:ea typeface="Times New Roman"/>
                <a:cs typeface="Times New Roman"/>
                <a:sym typeface="Times New Roman"/>
              </a:rPr>
              <a:t>Повний перелік курсів, що викладається на кафедрі можна знайти за посиланням: </a:t>
            </a:r>
            <a:r>
              <a:rPr lang="en" sz="1200" u="sng" dirty="0">
                <a:solidFill>
                  <a:schemeClr val="tx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https://atom.knu.ua/courses.html</a:t>
            </a:r>
            <a:endParaRPr sz="1100" dirty="0">
              <a:solidFill>
                <a:schemeClr val="tx1"/>
              </a:solidFill>
              <a:latin typeface="Source Code Pro"/>
              <a:ea typeface="Source Code Pro"/>
              <a:cs typeface="Source Code Pro"/>
              <a:sym typeface="Source Code Pro"/>
            </a:endParaRPr>
          </a:p>
        </p:txBody>
      </p:sp>
      <p:pic>
        <p:nvPicPr>
          <p:cNvPr id="475" name="Google Shape;475;p57"/>
          <p:cNvPicPr preferRelativeResize="0"/>
          <p:nvPr/>
        </p:nvPicPr>
        <p:blipFill>
          <a:blip r:embed="rId4">
            <a:alphaModFix/>
          </a:blip>
          <a:stretch>
            <a:fillRect/>
          </a:stretch>
        </p:blipFill>
        <p:spPr>
          <a:xfrm>
            <a:off x="7879800" y="4093838"/>
            <a:ext cx="952500" cy="952500"/>
          </a:xfrm>
          <a:prstGeom prst="rect">
            <a:avLst/>
          </a:prstGeom>
          <a:noFill/>
          <a:ln>
            <a:noFill/>
          </a:ln>
        </p:spPr>
      </p:pic>
      <p:sp>
        <p:nvSpPr>
          <p:cNvPr id="10" name="Google Shape;425;p53">
            <a:extLst>
              <a:ext uri="{FF2B5EF4-FFF2-40B4-BE49-F238E27FC236}">
                <a16:creationId xmlns:a16="http://schemas.microsoft.com/office/drawing/2014/main" id="{221A1459-8C6D-4E23-80F0-1FFA1C53835C}"/>
              </a:ext>
            </a:extLst>
          </p:cNvPr>
          <p:cNvSpPr txBox="1">
            <a:spLocks/>
          </p:cNvSpPr>
          <p:nvPr/>
        </p:nvSpPr>
        <p:spPr>
          <a:xfrm>
            <a:off x="311700" y="-87950"/>
            <a:ext cx="8521700" cy="733425"/>
          </a:xfrm>
          <a:prstGeom prst="rect">
            <a:avLst/>
          </a:prstGeom>
          <a:effectLst>
            <a:outerShdw blurRad="57150" dist="19050" dir="5400000" algn="bl" rotWithShape="0">
              <a:srgbClr val="000000">
                <a:alpha val="50000"/>
              </a:srgbClr>
            </a:outerShdw>
          </a:effectLst>
        </p:spPr>
        <p:txBody>
          <a:bodyPr spcFirstLastPara="1" vert="horz" wrap="square" lIns="91425" tIns="91425" rIns="91425" bIns="91425" rtlCol="0" anchor="b" anchorCtr="0">
            <a:normAutofit/>
          </a:bodyPr>
          <a:lst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Tx/>
              <a:buFontTx/>
            </a:pPr>
            <a:r>
              <a:rPr lang="uk-UA" sz="2800" dirty="0">
                <a:latin typeface="Impact" panose="020B0806030902050204" pitchFamily="34" charset="0"/>
              </a:rPr>
              <a:t>Перелік основних спецкурсів</a:t>
            </a:r>
          </a:p>
        </p:txBody>
      </p:sp>
      <p:sp>
        <p:nvSpPr>
          <p:cNvPr id="12" name="TextBox 11">
            <a:extLst>
              <a:ext uri="{FF2B5EF4-FFF2-40B4-BE49-F238E27FC236}">
                <a16:creationId xmlns:a16="http://schemas.microsoft.com/office/drawing/2014/main" id="{6D2ED89A-DD45-4CEF-A3CE-9A8E0EFFA918}"/>
              </a:ext>
            </a:extLst>
          </p:cNvPr>
          <p:cNvSpPr txBox="1"/>
          <p:nvPr/>
        </p:nvSpPr>
        <p:spPr>
          <a:xfrm>
            <a:off x="168544" y="517816"/>
            <a:ext cx="8806912" cy="1569660"/>
          </a:xfrm>
          <a:prstGeom prst="rect">
            <a:avLst/>
          </a:prstGeom>
          <a:noFill/>
        </p:spPr>
        <p:txBody>
          <a:bodyPr wrap="square">
            <a:spAutoFit/>
          </a:bodyPr>
          <a:lstStyle/>
          <a:p>
            <a:pPr algn="just"/>
            <a:r>
              <a:rPr lang="uk-UA" sz="1200" dirty="0"/>
              <a:t>На кафедрі викладається багато цікавих, корисних та </a:t>
            </a:r>
            <a:r>
              <a:rPr lang="uk-UA" sz="1200" dirty="0" err="1"/>
              <a:t>інформитивиx</a:t>
            </a:r>
            <a:r>
              <a:rPr lang="uk-UA" sz="1200" dirty="0"/>
              <a:t> курсів з ядерної фізики, фізики високих енергій, нейтронної фізики, курсів, пов'язаних із джерелами іонізуючого випромінювання, ядерної та радіаційної безпеки, фізики реакторів, медичної фізики, ядерної інженерії, курсів, пов'язаних з ЯПЦ, а також програмування та використання різноманітних розрахункових кодів у всіх </a:t>
            </a:r>
            <a:r>
              <a:rPr lang="uk-UA" sz="1200" dirty="0" err="1"/>
              <a:t>зазачeниx</a:t>
            </a:r>
            <a:r>
              <a:rPr lang="uk-UA" sz="1200" dirty="0"/>
              <a:t> </a:t>
            </a:r>
            <a:r>
              <a:rPr lang="uk-UA" sz="1200" dirty="0" err="1"/>
              <a:t>сфeра</a:t>
            </a:r>
            <a:r>
              <a:rPr lang="uk-UA" sz="1200" dirty="0"/>
              <a:t>. </a:t>
            </a:r>
          </a:p>
          <a:p>
            <a:pPr algn="just"/>
            <a:r>
              <a:rPr lang="uk-UA" sz="1200" dirty="0"/>
              <a:t>Але наразі, під час поточної ситуації у країні, найбільш корисними, а, отже, і ключовими є курси, які дають </a:t>
            </a:r>
            <a:r>
              <a:rPr lang="uk-UA" sz="1200" dirty="0" err="1"/>
              <a:t>нe</a:t>
            </a:r>
            <a:r>
              <a:rPr lang="uk-UA" sz="1200" dirty="0"/>
              <a:t> тільки теоретичні знання, але й практичні навички, особливо у самій необхідній сфері життя сучасної людини, особливо при </a:t>
            </a:r>
            <a:r>
              <a:rPr lang="uk-UA" sz="1200" dirty="0" err="1"/>
              <a:t>сьогодeннi</a:t>
            </a:r>
            <a:r>
              <a:rPr lang="uk-UA" sz="1200" dirty="0"/>
              <a:t>, коли ця сфера є найбільш </a:t>
            </a:r>
            <a:r>
              <a:rPr lang="uk-UA" sz="1200" dirty="0" err="1"/>
              <a:t>ураженoю</a:t>
            </a:r>
            <a:r>
              <a:rPr lang="uk-UA" sz="1200" dirty="0"/>
              <a:t> від військової агресії - у сфері енергетики. </a:t>
            </a:r>
            <a:r>
              <a:rPr lang="uk-UA" sz="1200" dirty="0" err="1"/>
              <a:t>Hа</a:t>
            </a:r>
            <a:r>
              <a:rPr lang="uk-UA" sz="1200" dirty="0"/>
              <a:t> КЯФВЕ представлено цілу низку навчальних курсів задля </a:t>
            </a:r>
            <a:r>
              <a:rPr lang="uk-UA" sz="1200" dirty="0" err="1"/>
              <a:t>ядрої</a:t>
            </a:r>
            <a:r>
              <a:rPr lang="uk-UA" sz="1200" dirty="0"/>
              <a:t> </a:t>
            </a:r>
            <a:r>
              <a:rPr lang="uk-UA" sz="1200" dirty="0" err="1"/>
              <a:t>eнeргeтики</a:t>
            </a:r>
            <a:r>
              <a:rPr lang="uk-UA" sz="1200" dirty="0"/>
              <a:t>, серед яких також є наступні:</a:t>
            </a:r>
          </a:p>
        </p:txBody>
      </p:sp>
      <p:sp>
        <p:nvSpPr>
          <p:cNvPr id="14" name="TextBox 13">
            <a:extLst>
              <a:ext uri="{FF2B5EF4-FFF2-40B4-BE49-F238E27FC236}">
                <a16:creationId xmlns:a16="http://schemas.microsoft.com/office/drawing/2014/main" id="{3C5D1000-847E-47FC-82FC-5E0F13BD89C4}"/>
              </a:ext>
            </a:extLst>
          </p:cNvPr>
          <p:cNvSpPr txBox="1"/>
          <p:nvPr/>
        </p:nvSpPr>
        <p:spPr>
          <a:xfrm>
            <a:off x="311700" y="2118295"/>
            <a:ext cx="8289859" cy="2308324"/>
          </a:xfrm>
          <a:prstGeom prst="rect">
            <a:avLst/>
          </a:prstGeom>
          <a:noFill/>
        </p:spPr>
        <p:txBody>
          <a:bodyPr wrap="square">
            <a:spAutoFit/>
          </a:bodyPr>
          <a:lstStyle/>
          <a:p>
            <a:pPr marL="285750" indent="-285750" rtl="0" fontAlgn="base">
              <a:spcBef>
                <a:spcPts val="0"/>
              </a:spcBef>
              <a:spcAft>
                <a:spcPts val="0"/>
              </a:spcAft>
              <a:buClr>
                <a:schemeClr val="tx1"/>
              </a:buClr>
              <a:buFont typeface="Wingdings" panose="05000000000000000000" pitchFamily="2" charset="2"/>
              <a:buChar char="v"/>
            </a:pPr>
            <a:r>
              <a:rPr lang="uk-UA" sz="1200" b="0" i="0" u="none" strike="noStrike" dirty="0">
                <a:solidFill>
                  <a:srgbClr val="222222"/>
                </a:solidFill>
                <a:effectLst/>
                <a:latin typeface="Arial" panose="020B0604020202020204" pitchFamily="34" charset="0"/>
                <a:cs typeface="Arial" panose="020B0604020202020204" pitchFamily="34" charset="0"/>
              </a:rPr>
              <a:t>Надійність обладнання реакторних установок (</a:t>
            </a:r>
            <a:r>
              <a:rPr lang="en-US" sz="1200" b="0" i="0" u="none" strike="noStrike" dirty="0">
                <a:solidFill>
                  <a:srgbClr val="222222"/>
                </a:solidFill>
                <a:effectLst/>
                <a:latin typeface="Arial" panose="020B0604020202020204" pitchFamily="34" charset="0"/>
                <a:cs typeface="Arial" panose="020B0604020202020204" pitchFamily="34" charset="0"/>
              </a:rPr>
              <a:t>Reliability of nuclear power unit equipment)</a:t>
            </a:r>
          </a:p>
          <a:p>
            <a:pPr marL="285750" indent="-285750" rtl="0" fontAlgn="base">
              <a:spcBef>
                <a:spcPts val="0"/>
              </a:spcBef>
              <a:spcAft>
                <a:spcPts val="0"/>
              </a:spcAft>
              <a:buClr>
                <a:schemeClr val="tx1"/>
              </a:buClr>
              <a:buFont typeface="Wingdings" panose="05000000000000000000" pitchFamily="2" charset="2"/>
              <a:buChar char="v"/>
            </a:pPr>
            <a:r>
              <a:rPr lang="uk-UA" sz="1200" b="0" i="0" u="none" strike="noStrike" dirty="0">
                <a:solidFill>
                  <a:srgbClr val="222222"/>
                </a:solidFill>
                <a:effectLst/>
                <a:latin typeface="Arial" panose="020B0604020202020204" pitchFamily="34" charset="0"/>
                <a:cs typeface="Arial" panose="020B0604020202020204" pitchFamily="34" charset="0"/>
              </a:rPr>
              <a:t>Ядерна безпека АЕС</a:t>
            </a:r>
          </a:p>
          <a:p>
            <a:pPr marL="285750" indent="-285750" rtl="0" fontAlgn="base">
              <a:spcBef>
                <a:spcPts val="0"/>
              </a:spcBef>
              <a:spcAft>
                <a:spcPts val="0"/>
              </a:spcAft>
              <a:buClr>
                <a:schemeClr val="tx1"/>
              </a:buClr>
              <a:buFont typeface="Wingdings" panose="05000000000000000000" pitchFamily="2" charset="2"/>
              <a:buChar char="v"/>
            </a:pPr>
            <a:r>
              <a:rPr lang="uk-UA" sz="1200" b="0" i="0" u="none" strike="noStrike" dirty="0">
                <a:solidFill>
                  <a:srgbClr val="222222"/>
                </a:solidFill>
                <a:effectLst/>
                <a:latin typeface="Arial" panose="020B0604020202020204" pitchFamily="34" charset="0"/>
                <a:cs typeface="Arial" panose="020B0604020202020204" pitchFamily="34" charset="0"/>
              </a:rPr>
              <a:t>Методи розрахунків ядерних реакторів</a:t>
            </a:r>
          </a:p>
          <a:p>
            <a:pPr marL="285750" indent="-285750" rtl="0" fontAlgn="base">
              <a:spcBef>
                <a:spcPts val="0"/>
              </a:spcBef>
              <a:spcAft>
                <a:spcPts val="0"/>
              </a:spcAft>
              <a:buClr>
                <a:schemeClr val="tx1"/>
              </a:buClr>
              <a:buFont typeface="Wingdings" panose="05000000000000000000" pitchFamily="2" charset="2"/>
              <a:buChar char="v"/>
            </a:pPr>
            <a:r>
              <a:rPr lang="uk-UA" sz="1200" b="0" i="0" u="none" strike="noStrike" dirty="0">
                <a:solidFill>
                  <a:srgbClr val="222222"/>
                </a:solidFill>
                <a:effectLst/>
                <a:latin typeface="Arial" panose="020B0604020202020204" pitchFamily="34" charset="0"/>
                <a:cs typeface="Arial" panose="020B0604020202020204" pitchFamily="34" charset="0"/>
              </a:rPr>
              <a:t>Контроль стану ядерних енергетичних установок </a:t>
            </a:r>
          </a:p>
          <a:p>
            <a:pPr marL="285750" indent="-285750" rtl="0" fontAlgn="base">
              <a:spcBef>
                <a:spcPts val="0"/>
              </a:spcBef>
              <a:spcAft>
                <a:spcPts val="0"/>
              </a:spcAft>
              <a:buClr>
                <a:schemeClr val="tx1"/>
              </a:buClr>
              <a:buFont typeface="Wingdings" panose="05000000000000000000" pitchFamily="2" charset="2"/>
              <a:buChar char="v"/>
            </a:pPr>
            <a:r>
              <a:rPr lang="uk-UA" sz="1200" b="0" i="0" u="none" strike="noStrike" dirty="0">
                <a:solidFill>
                  <a:srgbClr val="222222"/>
                </a:solidFill>
                <a:effectLst/>
                <a:latin typeface="Arial" panose="020B0604020202020204" pitchFamily="34" charset="0"/>
                <a:cs typeface="Arial" panose="020B0604020202020204" pitchFamily="34" charset="0"/>
              </a:rPr>
              <a:t>Застосування розрахункових кодів для аналізу безпеки реакторів </a:t>
            </a:r>
            <a:r>
              <a:rPr lang="en-US" sz="1200" b="0" i="0" u="none" strike="noStrike" dirty="0">
                <a:solidFill>
                  <a:srgbClr val="222222"/>
                </a:solidFill>
                <a:effectLst/>
                <a:latin typeface="Arial" panose="020B0604020202020204" pitchFamily="34" charset="0"/>
                <a:cs typeface="Arial" panose="020B0604020202020204" pitchFamily="34" charset="0"/>
              </a:rPr>
              <a:t>PWR</a:t>
            </a:r>
            <a:endParaRPr lang="uk-UA" sz="1200" b="0" i="0" u="none" strike="noStrike" dirty="0">
              <a:solidFill>
                <a:srgbClr val="222222"/>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Clr>
                <a:schemeClr val="tx1"/>
              </a:buClr>
              <a:buFont typeface="Wingdings" panose="05000000000000000000" pitchFamily="2" charset="2"/>
              <a:buChar char="v"/>
            </a:pPr>
            <a:r>
              <a:rPr lang="uk-UA" sz="1200" b="0" i="0" u="none" strike="noStrike" dirty="0">
                <a:solidFill>
                  <a:srgbClr val="222222"/>
                </a:solidFill>
                <a:effectLst/>
                <a:latin typeface="Arial" panose="020B0604020202020204" pitchFamily="34" charset="0"/>
                <a:cs typeface="Arial" panose="020B0604020202020204" pitchFamily="34" charset="0"/>
              </a:rPr>
              <a:t>Теорія ядра та ядерних реакцій</a:t>
            </a:r>
            <a:endParaRPr lang="en-US" sz="1200" b="0" i="0" u="none" strike="noStrike" dirty="0">
              <a:solidFill>
                <a:srgbClr val="222222"/>
              </a:solidFill>
              <a:effectLst/>
              <a:latin typeface="Arial" panose="020B0604020202020204" pitchFamily="34" charset="0"/>
              <a:cs typeface="Arial" panose="020B0604020202020204" pitchFamily="34" charset="0"/>
            </a:endParaRPr>
          </a:p>
          <a:p>
            <a:pPr rtl="0">
              <a:spcBef>
                <a:spcPts val="0"/>
              </a:spcBef>
              <a:spcAft>
                <a:spcPts val="0"/>
              </a:spcAft>
              <a:buClr>
                <a:schemeClr val="tx1"/>
              </a:buClr>
            </a:pPr>
            <a:endParaRPr lang="uk-UA" sz="1200" b="0" i="0" u="none" strike="noStrike" dirty="0">
              <a:solidFill>
                <a:srgbClr val="222222"/>
              </a:solidFill>
              <a:effectLst/>
              <a:latin typeface="Arial" panose="020B0604020202020204" pitchFamily="34" charset="0"/>
              <a:cs typeface="Arial" panose="020B0604020202020204" pitchFamily="34" charset="0"/>
            </a:endParaRPr>
          </a:p>
          <a:p>
            <a:pPr rtl="0">
              <a:spcBef>
                <a:spcPts val="0"/>
              </a:spcBef>
              <a:spcAft>
                <a:spcPts val="0"/>
              </a:spcAft>
              <a:buClr>
                <a:schemeClr val="tx1"/>
              </a:buClr>
            </a:pPr>
            <a:r>
              <a:rPr lang="uk-UA" sz="1200" b="0" i="0" u="none" strike="noStrike" dirty="0">
                <a:solidFill>
                  <a:srgbClr val="222222"/>
                </a:solidFill>
                <a:effectLst/>
                <a:latin typeface="Arial" panose="020B0604020202020204" pitchFamily="34" charset="0"/>
                <a:cs typeface="Arial" panose="020B0604020202020204" pitchFamily="34" charset="0"/>
              </a:rPr>
              <a:t>Також на кафедрі викладаються курси зі спеціалізації Фізика високих енергій, наприклад::</a:t>
            </a:r>
            <a:endParaRPr lang="uk-UA" sz="1200" b="0" dirty="0">
              <a:effectLst/>
              <a:latin typeface="Arial" panose="020B0604020202020204" pitchFamily="34" charset="0"/>
              <a:cs typeface="Arial" panose="020B0604020202020204" pitchFamily="34" charset="0"/>
            </a:endParaRPr>
          </a:p>
          <a:p>
            <a:pPr marL="285750" indent="-285750" rtl="0" fontAlgn="base">
              <a:spcBef>
                <a:spcPts val="0"/>
              </a:spcBef>
              <a:spcAft>
                <a:spcPts val="0"/>
              </a:spcAft>
              <a:buClr>
                <a:schemeClr val="tx1"/>
              </a:buClr>
              <a:buFont typeface="Wingdings" panose="05000000000000000000" pitchFamily="2" charset="2"/>
              <a:buChar char="v"/>
            </a:pPr>
            <a:r>
              <a:rPr lang="en-US" sz="1200" b="0" i="0" u="none" strike="noStrike" dirty="0">
                <a:solidFill>
                  <a:srgbClr val="222222"/>
                </a:solidFill>
                <a:effectLst/>
                <a:latin typeface="Arial" panose="020B0604020202020204" pitchFamily="34" charset="0"/>
                <a:cs typeface="Arial" panose="020B0604020202020204" pitchFamily="34" charset="0"/>
              </a:rPr>
              <a:t>Experimental </a:t>
            </a:r>
            <a:r>
              <a:rPr lang="en-US" sz="1200" b="0" i="0" u="none" strike="noStrike" dirty="0" err="1">
                <a:solidFill>
                  <a:srgbClr val="222222"/>
                </a:solidFill>
                <a:effectLst/>
                <a:latin typeface="Arial" panose="020B0604020202020204" pitchFamily="34" charset="0"/>
                <a:cs typeface="Arial" panose="020B0604020202020204" pitchFamily="34" charset="0"/>
              </a:rPr>
              <a:t>Astroparticle</a:t>
            </a:r>
            <a:r>
              <a:rPr lang="en-US" sz="1200" b="0" i="0" u="none" strike="noStrike" dirty="0">
                <a:solidFill>
                  <a:srgbClr val="222222"/>
                </a:solidFill>
                <a:effectLst/>
                <a:latin typeface="Arial" panose="020B0604020202020204" pitchFamily="34" charset="0"/>
                <a:cs typeface="Arial" panose="020B0604020202020204" pitchFamily="34" charset="0"/>
              </a:rPr>
              <a:t> Physics (</a:t>
            </a:r>
            <a:r>
              <a:rPr lang="uk-UA" sz="1200" b="0" i="0" u="none" strike="noStrike" dirty="0">
                <a:solidFill>
                  <a:srgbClr val="222222"/>
                </a:solidFill>
                <a:effectLst/>
                <a:latin typeface="Arial" panose="020B0604020202020204" pitchFamily="34" charset="0"/>
                <a:cs typeface="Arial" panose="020B0604020202020204" pitchFamily="34" charset="0"/>
              </a:rPr>
              <a:t>англійською мовою).</a:t>
            </a:r>
          </a:p>
          <a:p>
            <a:pPr marL="285750" indent="-285750" rtl="0" fontAlgn="base">
              <a:spcBef>
                <a:spcPts val="0"/>
              </a:spcBef>
              <a:spcAft>
                <a:spcPts val="0"/>
              </a:spcAft>
              <a:buClr>
                <a:schemeClr val="tx1"/>
              </a:buClr>
              <a:buFont typeface="Wingdings" panose="05000000000000000000" pitchFamily="2" charset="2"/>
              <a:buChar char="v"/>
            </a:pPr>
            <a:r>
              <a:rPr lang="uk-UA" sz="1200" b="0" i="0" u="none" strike="noStrike" dirty="0">
                <a:solidFill>
                  <a:srgbClr val="222222"/>
                </a:solidFill>
                <a:effectLst/>
                <a:latin typeface="Arial" panose="020B0604020202020204" pitchFamily="34" charset="0"/>
                <a:cs typeface="Arial" panose="020B0604020202020204" pitchFamily="34" charset="0"/>
              </a:rPr>
              <a:t>Проблеми пошуку темної матерії</a:t>
            </a:r>
          </a:p>
          <a:p>
            <a:pPr marL="285750" indent="-285750" rtl="0" fontAlgn="base">
              <a:spcBef>
                <a:spcPts val="0"/>
              </a:spcBef>
              <a:spcAft>
                <a:spcPts val="0"/>
              </a:spcAft>
              <a:buClr>
                <a:schemeClr val="tx1"/>
              </a:buClr>
              <a:buFont typeface="Wingdings" panose="05000000000000000000" pitchFamily="2" charset="2"/>
              <a:buChar char="v"/>
            </a:pPr>
            <a:r>
              <a:rPr lang="uk-UA" sz="1200" b="0" i="0" u="none" strike="noStrike" dirty="0">
                <a:solidFill>
                  <a:srgbClr val="222222"/>
                </a:solidFill>
                <a:effectLst/>
                <a:latin typeface="Arial" panose="020B0604020202020204" pitchFamily="34" charset="0"/>
                <a:cs typeface="Arial" panose="020B0604020202020204" pitchFamily="34" charset="0"/>
              </a:rPr>
              <a:t>Сучасні комп’ютерні технології у фізиці високих енергій</a:t>
            </a:r>
          </a:p>
          <a:p>
            <a:pPr marL="285750" indent="-285750" rtl="0" fontAlgn="base">
              <a:spcBef>
                <a:spcPts val="0"/>
              </a:spcBef>
              <a:spcAft>
                <a:spcPts val="0"/>
              </a:spcAft>
              <a:buClr>
                <a:schemeClr val="tx1"/>
              </a:buClr>
              <a:buFont typeface="Wingdings" panose="05000000000000000000" pitchFamily="2" charset="2"/>
              <a:buChar char="v"/>
            </a:pPr>
            <a:r>
              <a:rPr lang="uk-UA" sz="1200" b="0" i="0" u="none" strike="noStrike" dirty="0">
                <a:solidFill>
                  <a:srgbClr val="222222"/>
                </a:solidFill>
                <a:effectLst/>
                <a:latin typeface="Arial" panose="020B0604020202020204" pitchFamily="34" charset="0"/>
                <a:cs typeface="Arial" panose="020B0604020202020204" pitchFamily="34" charset="0"/>
              </a:rPr>
              <a:t>Спеціальні методи програмування та моделювання у фізиці ядра та  елементарних частинок</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8"/>
          <p:cNvSpPr txBox="1">
            <a:spLocks noGrp="1"/>
          </p:cNvSpPr>
          <p:nvPr>
            <p:ph type="title"/>
          </p:nvPr>
        </p:nvSpPr>
        <p:spPr>
          <a:xfrm>
            <a:off x="691983" y="-129772"/>
            <a:ext cx="7760034" cy="733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uk-UA" spc="200" dirty="0">
                <a:effectLst>
                  <a:outerShdw blurRad="50800" dist="38100" dir="2700000" algn="tl" rotWithShape="0">
                    <a:prstClr val="black">
                      <a:alpha val="40000"/>
                    </a:prstClr>
                  </a:outerShdw>
                </a:effectLst>
                <a:latin typeface="Impact" panose="020B0806030902050204" pitchFamily="34" charset="0"/>
              </a:rPr>
              <a:t>Випускники </a:t>
            </a:r>
            <a:r>
              <a:rPr lang="en" spc="200" dirty="0">
                <a:effectLst>
                  <a:outerShdw blurRad="50800" dist="38100" dir="2700000" algn="tl" rotWithShape="0">
                    <a:prstClr val="black">
                      <a:alpha val="40000"/>
                    </a:prstClr>
                  </a:outerShdw>
                </a:effectLst>
                <a:latin typeface="Impact" panose="020B0806030902050204" pitchFamily="34" charset="0"/>
              </a:rPr>
              <a:t>Кафедр</a:t>
            </a:r>
            <a:r>
              <a:rPr lang="uk-UA" spc="200" dirty="0">
                <a:effectLst>
                  <a:outerShdw blurRad="50800" dist="38100" dir="2700000" algn="tl" rotWithShape="0">
                    <a:prstClr val="black">
                      <a:alpha val="40000"/>
                    </a:prstClr>
                  </a:outerShdw>
                </a:effectLst>
                <a:latin typeface="Impact" panose="020B0806030902050204" pitchFamily="34" charset="0"/>
              </a:rPr>
              <a:t>и</a:t>
            </a:r>
            <a:endParaRPr spc="200" dirty="0">
              <a:effectLst>
                <a:outerShdw blurRad="50800" dist="38100" dir="2700000" algn="tl" rotWithShape="0">
                  <a:prstClr val="black">
                    <a:alpha val="40000"/>
                  </a:prstClr>
                </a:outerShdw>
              </a:effectLst>
              <a:latin typeface="Impact" panose="020B0806030902050204" pitchFamily="34" charset="0"/>
            </a:endParaRPr>
          </a:p>
        </p:txBody>
      </p:sp>
      <p:sp>
        <p:nvSpPr>
          <p:cNvPr id="481" name="Google Shape;481;p58"/>
          <p:cNvSpPr txBox="1">
            <a:spLocks noGrp="1"/>
          </p:cNvSpPr>
          <p:nvPr>
            <p:ph type="body" idx="1"/>
          </p:nvPr>
        </p:nvSpPr>
        <p:spPr>
          <a:xfrm>
            <a:off x="311700" y="877625"/>
            <a:ext cx="8520600" cy="362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lnSpc>
                <a:spcPct val="7840"/>
              </a:lnSpc>
              <a:spcBef>
                <a:spcPts val="1200"/>
              </a:spcBef>
              <a:spcAft>
                <a:spcPts val="0"/>
              </a:spcAft>
              <a:buNone/>
            </a:pPr>
            <a:endParaRPr sz="1400" dirty="0">
              <a:solidFill>
                <a:srgbClr val="000000"/>
              </a:solidFill>
              <a:latin typeface="Times New Roman"/>
              <a:ea typeface="Times New Roman"/>
              <a:cs typeface="Times New Roman"/>
              <a:sym typeface="Times New Roman"/>
            </a:endParaRPr>
          </a:p>
          <a:p>
            <a:pPr marL="0" lvl="0" indent="0" algn="l" rtl="0">
              <a:lnSpc>
                <a:spcPct val="7840"/>
              </a:lnSpc>
              <a:spcBef>
                <a:spcPts val="1200"/>
              </a:spcBef>
              <a:spcAft>
                <a:spcPts val="0"/>
              </a:spcAft>
              <a:buNone/>
            </a:pPr>
            <a:endParaRPr sz="1400" dirty="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dirty="0"/>
          </a:p>
        </p:txBody>
      </p:sp>
      <p:sp>
        <p:nvSpPr>
          <p:cNvPr id="484" name="Google Shape;484;p58"/>
          <p:cNvSpPr txBox="1"/>
          <p:nvPr/>
        </p:nvSpPr>
        <p:spPr>
          <a:xfrm>
            <a:off x="3260768" y="4666013"/>
            <a:ext cx="4324027"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bg1"/>
                </a:solidFill>
                <a:latin typeface="Arial" panose="020B0604020202020204" pitchFamily="34" charset="0"/>
                <a:ea typeface="Source Code Pro"/>
                <a:cs typeface="Arial" panose="020B0604020202020204" pitchFamily="34" charset="0"/>
                <a:sym typeface="Source Code Pro"/>
              </a:rPr>
              <a:t>Детальніше: </a:t>
            </a:r>
            <a:r>
              <a:rPr lang="en" b="1" u="sng" dirty="0">
                <a:solidFill>
                  <a:schemeClr val="tx1"/>
                </a:solidFill>
                <a:latin typeface="Arial" panose="020B0604020202020204" pitchFamily="34" charset="0"/>
                <a:ea typeface="Source Code Pro"/>
                <a:cs typeface="Arial" panose="020B0604020202020204" pitchFamily="34" charset="0"/>
                <a:sym typeface="Source Code Pro"/>
                <a:hlinkClick r:id="rId3">
                  <a:extLst>
                    <a:ext uri="{A12FA001-AC4F-418D-AE19-62706E023703}">
                      <ahyp:hlinkClr xmlns:ahyp="http://schemas.microsoft.com/office/drawing/2018/hyperlinkcolor" val="tx"/>
                    </a:ext>
                  </a:extLst>
                </a:hlinkClick>
              </a:rPr>
              <a:t>https://atom.knu.ua/graduates.html</a:t>
            </a:r>
            <a:endParaRPr b="1" dirty="0">
              <a:solidFill>
                <a:schemeClr val="tx1"/>
              </a:solidFill>
              <a:latin typeface="Arial" panose="020B0604020202020204" pitchFamily="34" charset="0"/>
              <a:ea typeface="Source Code Pro"/>
              <a:cs typeface="Arial" panose="020B0604020202020204" pitchFamily="34" charset="0"/>
              <a:sym typeface="Source Code Pro"/>
            </a:endParaRPr>
          </a:p>
          <a:p>
            <a:pPr marL="0" lvl="0" indent="0" algn="l" rtl="0">
              <a:spcBef>
                <a:spcPts val="0"/>
              </a:spcBef>
              <a:spcAft>
                <a:spcPts val="0"/>
              </a:spcAft>
              <a:buNone/>
            </a:pPr>
            <a:r>
              <a:rPr lang="en" dirty="0">
                <a:solidFill>
                  <a:schemeClr val="bg1"/>
                </a:solidFill>
                <a:latin typeface="Arial" panose="020B0604020202020204" pitchFamily="34" charset="0"/>
                <a:ea typeface="Source Code Pro"/>
                <a:cs typeface="Arial" panose="020B0604020202020204" pitchFamily="34" charset="0"/>
                <a:sym typeface="Source Code Pro"/>
              </a:rPr>
              <a:t> </a:t>
            </a:r>
            <a:endParaRPr dirty="0">
              <a:solidFill>
                <a:schemeClr val="bg1"/>
              </a:solidFill>
              <a:latin typeface="Arial" panose="020B0604020202020204" pitchFamily="34" charset="0"/>
              <a:ea typeface="Source Code Pro"/>
              <a:cs typeface="Arial" panose="020B0604020202020204" pitchFamily="34" charset="0"/>
              <a:sym typeface="Source Code Pro"/>
            </a:endParaRPr>
          </a:p>
        </p:txBody>
      </p:sp>
      <p:pic>
        <p:nvPicPr>
          <p:cNvPr id="485" name="Google Shape;485;p58"/>
          <p:cNvPicPr preferRelativeResize="0"/>
          <p:nvPr/>
        </p:nvPicPr>
        <p:blipFill>
          <a:blip r:embed="rId4">
            <a:alphaModFix/>
          </a:blip>
          <a:stretch>
            <a:fillRect/>
          </a:stretch>
        </p:blipFill>
        <p:spPr>
          <a:xfrm>
            <a:off x="7727400" y="3958113"/>
            <a:ext cx="1104900" cy="1104900"/>
          </a:xfrm>
          <a:prstGeom prst="rect">
            <a:avLst/>
          </a:prstGeom>
          <a:noFill/>
          <a:ln>
            <a:noFill/>
          </a:ln>
        </p:spPr>
      </p:pic>
      <p:pic>
        <p:nvPicPr>
          <p:cNvPr id="1026" name="Picture 2">
            <a:extLst>
              <a:ext uri="{FF2B5EF4-FFF2-40B4-BE49-F238E27FC236}">
                <a16:creationId xmlns:a16="http://schemas.microsoft.com/office/drawing/2014/main" id="{E35E7667-FA94-480F-9302-696E565CF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903" y="1871482"/>
            <a:ext cx="2763492" cy="184232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9EED6081-CAA6-48D1-80D2-1BFCF18032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9295" y="1871482"/>
            <a:ext cx="2758105" cy="18423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98588E8-1CF2-4499-BD2F-9C807F831E2F}"/>
              </a:ext>
            </a:extLst>
          </p:cNvPr>
          <p:cNvSpPr txBox="1"/>
          <p:nvPr/>
        </p:nvSpPr>
        <p:spPr>
          <a:xfrm>
            <a:off x="300076" y="499158"/>
            <a:ext cx="8723812" cy="1508105"/>
          </a:xfrm>
          <a:prstGeom prst="rect">
            <a:avLst/>
          </a:prstGeom>
          <a:noFill/>
        </p:spPr>
        <p:txBody>
          <a:bodyPr wrap="square">
            <a:spAutoFit/>
          </a:bodyPr>
          <a:lstStyle/>
          <a:p>
            <a:pPr marL="171450" indent="-171450" algn="just" rtl="0">
              <a:spcBef>
                <a:spcPts val="600"/>
              </a:spcBef>
              <a:spcAft>
                <a:spcPts val="0"/>
              </a:spcAft>
              <a:buClr>
                <a:schemeClr val="tx1"/>
              </a:buClr>
              <a:buFont typeface="Wingdings" panose="05000000000000000000" pitchFamily="2" charset="2"/>
              <a:buChar char="v"/>
            </a:pPr>
            <a:r>
              <a:rPr lang="uk-UA" sz="1200" b="0" i="0" u="none" strike="noStrike" dirty="0">
                <a:solidFill>
                  <a:schemeClr val="bg1"/>
                </a:solidFill>
                <a:effectLst/>
                <a:latin typeface="Arial" panose="020B0604020202020204" pitchFamily="34" charset="0"/>
                <a:cs typeface="Arial" panose="020B0604020202020204" pitchFamily="34" charset="0"/>
              </a:rPr>
              <a:t>Бондаренко С.В: </a:t>
            </a:r>
            <a:r>
              <a:rPr lang="uk-UA" sz="1200" b="0" i="0" u="none" strike="noStrike" dirty="0" err="1">
                <a:solidFill>
                  <a:schemeClr val="bg1"/>
                </a:solidFill>
                <a:effectLst/>
                <a:latin typeface="Arial" panose="020B0604020202020204" pitchFamily="34" charset="0"/>
                <a:cs typeface="Arial" panose="020B0604020202020204" pitchFamily="34" charset="0"/>
              </a:rPr>
              <a:t>нач</a:t>
            </a:r>
            <a:r>
              <a:rPr lang="uk-UA" sz="1200" b="0" i="0" u="none" strike="noStrike" dirty="0">
                <a:solidFill>
                  <a:schemeClr val="bg1"/>
                </a:solidFill>
                <a:effectLst/>
                <a:latin typeface="Arial" panose="020B0604020202020204" pitchFamily="34" charset="0"/>
                <a:cs typeface="Arial" panose="020B0604020202020204" pitchFamily="34" charset="0"/>
              </a:rPr>
              <a:t>. лабораторії спектрометрії та контролю герметичності оболонок ПУАЕС ДП НАЕК "Енергоатом"</a:t>
            </a:r>
            <a:endParaRPr lang="uk-UA" sz="1200" b="0" dirty="0">
              <a:solidFill>
                <a:schemeClr val="bg1"/>
              </a:solidFill>
              <a:effectLst/>
              <a:latin typeface="Arial" panose="020B0604020202020204" pitchFamily="34" charset="0"/>
              <a:cs typeface="Arial" panose="020B0604020202020204" pitchFamily="34" charset="0"/>
            </a:endParaRPr>
          </a:p>
          <a:p>
            <a:pPr marL="171450" indent="-171450" algn="just" rtl="0">
              <a:spcBef>
                <a:spcPts val="600"/>
              </a:spcBef>
              <a:spcAft>
                <a:spcPts val="0"/>
              </a:spcAft>
              <a:buClr>
                <a:schemeClr val="tx1"/>
              </a:buClr>
              <a:buFont typeface="Wingdings" panose="05000000000000000000" pitchFamily="2" charset="2"/>
              <a:buChar char="v"/>
            </a:pPr>
            <a:r>
              <a:rPr lang="uk-UA" sz="1200" b="0" i="0" u="none" strike="noStrike" dirty="0" err="1">
                <a:solidFill>
                  <a:schemeClr val="bg1"/>
                </a:solidFill>
                <a:effectLst/>
                <a:latin typeface="Arial" panose="020B0604020202020204" pitchFamily="34" charset="0"/>
                <a:cs typeface="Arial" panose="020B0604020202020204" pitchFamily="34" charset="0"/>
              </a:rPr>
              <a:t>Годун</a:t>
            </a:r>
            <a:r>
              <a:rPr lang="uk-UA" sz="1200" b="0" i="0" u="none" strike="noStrike" dirty="0">
                <a:solidFill>
                  <a:schemeClr val="bg1"/>
                </a:solidFill>
                <a:effectLst/>
                <a:latin typeface="Arial" panose="020B0604020202020204" pitchFamily="34" charset="0"/>
                <a:cs typeface="Arial" panose="020B0604020202020204" pitchFamily="34" charset="0"/>
              </a:rPr>
              <a:t> О.В.: головний інженер Наукового-технічного центру ДП НАЕК "Енергоатом"</a:t>
            </a:r>
            <a:endParaRPr lang="uk-UA" sz="1200" b="0" dirty="0">
              <a:solidFill>
                <a:schemeClr val="bg1"/>
              </a:solidFill>
              <a:effectLst/>
              <a:latin typeface="Arial" panose="020B0604020202020204" pitchFamily="34" charset="0"/>
              <a:cs typeface="Arial" panose="020B0604020202020204" pitchFamily="34" charset="0"/>
            </a:endParaRPr>
          </a:p>
          <a:p>
            <a:pPr marL="171450" indent="-171450" algn="just" rtl="0">
              <a:spcBef>
                <a:spcPts val="600"/>
              </a:spcBef>
              <a:spcAft>
                <a:spcPts val="0"/>
              </a:spcAft>
              <a:buClr>
                <a:schemeClr val="tx1"/>
              </a:buClr>
              <a:buFont typeface="Wingdings" panose="05000000000000000000" pitchFamily="2" charset="2"/>
              <a:buChar char="v"/>
            </a:pPr>
            <a:r>
              <a:rPr lang="uk-UA" sz="1200" b="0" i="0" u="none" strike="noStrike" dirty="0" err="1">
                <a:solidFill>
                  <a:schemeClr val="bg1"/>
                </a:solidFill>
                <a:effectLst/>
                <a:latin typeface="Arial" panose="020B0604020202020204" pitchFamily="34" charset="0"/>
                <a:cs typeface="Arial" panose="020B0604020202020204" pitchFamily="34" charset="0"/>
              </a:rPr>
              <a:t>Літус</a:t>
            </a:r>
            <a:r>
              <a:rPr lang="uk-UA" sz="1200" b="0" i="0" u="none" strike="noStrike" dirty="0">
                <a:solidFill>
                  <a:schemeClr val="bg1"/>
                </a:solidFill>
                <a:effectLst/>
                <a:latin typeface="Arial" panose="020B0604020202020204" pitchFamily="34" charset="0"/>
                <a:cs typeface="Arial" panose="020B0604020202020204" pitchFamily="34" charset="0"/>
              </a:rPr>
              <a:t> В.О.: заступник головного інженера з ядерної та радіаційної безпеки ХАЕС ДП НАЕК "Енергоатом"</a:t>
            </a:r>
            <a:endParaRPr lang="uk-UA" sz="1200" b="0" dirty="0">
              <a:solidFill>
                <a:schemeClr val="bg1"/>
              </a:solidFill>
              <a:effectLst/>
              <a:latin typeface="Arial" panose="020B0604020202020204" pitchFamily="34" charset="0"/>
              <a:cs typeface="Arial" panose="020B0604020202020204" pitchFamily="34" charset="0"/>
            </a:endParaRPr>
          </a:p>
          <a:p>
            <a:pPr marL="171450" indent="-171450" algn="just" rtl="0">
              <a:spcBef>
                <a:spcPts val="600"/>
              </a:spcBef>
              <a:spcAft>
                <a:spcPts val="0"/>
              </a:spcAft>
              <a:buClr>
                <a:schemeClr val="tx1"/>
              </a:buClr>
              <a:buFont typeface="Wingdings" panose="05000000000000000000" pitchFamily="2" charset="2"/>
              <a:buChar char="v"/>
            </a:pPr>
            <a:r>
              <a:rPr lang="uk-UA" sz="1200" b="0" i="0" u="none" strike="noStrike" dirty="0">
                <a:solidFill>
                  <a:schemeClr val="bg1"/>
                </a:solidFill>
                <a:effectLst/>
                <a:latin typeface="Arial" panose="020B0604020202020204" pitchFamily="34" charset="0"/>
                <a:cs typeface="Arial" panose="020B0604020202020204" pitchFamily="34" charset="0"/>
              </a:rPr>
              <a:t>Бугай В.В.: заступник директора Департаменту з питань безпеки ядерних установок </a:t>
            </a:r>
            <a:r>
              <a:rPr lang="uk-UA" sz="1200" b="1" i="0" u="none" strike="noStrike" dirty="0" err="1">
                <a:solidFill>
                  <a:schemeClr val="bg1"/>
                </a:solidFill>
                <a:effectLst/>
                <a:latin typeface="Arial" panose="020B0604020202020204" pitchFamily="34" charset="0"/>
                <a:cs typeface="Arial" panose="020B0604020202020204" pitchFamily="34" charset="0"/>
              </a:rPr>
              <a:t>Держатомрегулювання</a:t>
            </a:r>
            <a:endParaRPr lang="uk-UA" sz="1200" b="0" dirty="0">
              <a:solidFill>
                <a:schemeClr val="bg1"/>
              </a:solidFill>
              <a:effectLst/>
              <a:latin typeface="Arial" panose="020B0604020202020204" pitchFamily="34" charset="0"/>
              <a:cs typeface="Arial" panose="020B0604020202020204" pitchFamily="34" charset="0"/>
            </a:endParaRPr>
          </a:p>
          <a:p>
            <a:pPr marL="171450" indent="-171450" algn="just" rtl="0">
              <a:spcBef>
                <a:spcPts val="600"/>
              </a:spcBef>
              <a:spcAft>
                <a:spcPts val="0"/>
              </a:spcAft>
              <a:buClr>
                <a:schemeClr val="tx1"/>
              </a:buClr>
              <a:buFont typeface="Wingdings" panose="05000000000000000000" pitchFamily="2" charset="2"/>
              <a:buChar char="v"/>
            </a:pPr>
            <a:r>
              <a:rPr lang="uk-UA" sz="1200" b="0" i="0" u="none" strike="noStrike" dirty="0" err="1">
                <a:solidFill>
                  <a:schemeClr val="bg1"/>
                </a:solidFill>
                <a:effectLst/>
                <a:latin typeface="Arial" panose="020B0604020202020204" pitchFamily="34" charset="0"/>
                <a:cs typeface="Arial" panose="020B0604020202020204" pitchFamily="34" charset="0"/>
              </a:rPr>
              <a:t>Галатюк</a:t>
            </a:r>
            <a:r>
              <a:rPr lang="uk-UA" sz="1200" b="0" i="0" u="none" strike="noStrike" dirty="0">
                <a:solidFill>
                  <a:schemeClr val="bg1"/>
                </a:solidFill>
                <a:effectLst/>
                <a:latin typeface="Arial" panose="020B0604020202020204" pitchFamily="34" charset="0"/>
                <a:cs typeface="Arial" panose="020B0604020202020204" pitchFamily="34" charset="0"/>
              </a:rPr>
              <a:t> Тетяна, професор, очолює групу "</a:t>
            </a:r>
            <a:r>
              <a:rPr lang="en-US" sz="1200" b="0" i="0" u="none" strike="noStrike" dirty="0">
                <a:solidFill>
                  <a:schemeClr val="bg1"/>
                </a:solidFill>
                <a:effectLst/>
                <a:latin typeface="Arial" panose="020B0604020202020204" pitchFamily="34" charset="0"/>
                <a:cs typeface="Arial" panose="020B0604020202020204" pitchFamily="34" charset="0"/>
              </a:rPr>
              <a:t>QCD Matter research" </a:t>
            </a:r>
            <a:r>
              <a:rPr lang="uk-UA" sz="1200" b="0" i="0" u="none" strike="noStrike" dirty="0">
                <a:solidFill>
                  <a:schemeClr val="bg1"/>
                </a:solidFill>
                <a:effectLst/>
                <a:latin typeface="Arial" panose="020B0604020202020204" pitchFamily="34" charset="0"/>
                <a:cs typeface="Arial" panose="020B0604020202020204" pitchFamily="34" charset="0"/>
              </a:rPr>
              <a:t>у відділі "</a:t>
            </a:r>
            <a:r>
              <a:rPr lang="en-US" sz="1200" b="0" i="0" u="none" strike="noStrike" dirty="0">
                <a:solidFill>
                  <a:schemeClr val="bg1"/>
                </a:solidFill>
                <a:effectLst/>
                <a:latin typeface="Arial" panose="020B0604020202020204" pitchFamily="34" charset="0"/>
                <a:cs typeface="Arial" panose="020B0604020202020204" pitchFamily="34" charset="0"/>
              </a:rPr>
              <a:t>HADES" </a:t>
            </a:r>
            <a:r>
              <a:rPr lang="uk-UA" sz="1200" b="0" i="0" u="none" strike="noStrike" dirty="0">
                <a:solidFill>
                  <a:schemeClr val="bg1"/>
                </a:solidFill>
                <a:effectLst/>
                <a:latin typeface="Arial" panose="020B0604020202020204" pitchFamily="34" charset="0"/>
                <a:cs typeface="Arial" panose="020B0604020202020204" pitchFamily="34" charset="0"/>
              </a:rPr>
              <a:t>в </a:t>
            </a:r>
            <a:r>
              <a:rPr lang="en-US" sz="1200" b="0" i="0" u="none" strike="noStrike" dirty="0">
                <a:solidFill>
                  <a:schemeClr val="bg1"/>
                </a:solidFill>
                <a:effectLst/>
                <a:latin typeface="Arial" panose="020B0604020202020204" pitchFamily="34" charset="0"/>
                <a:cs typeface="Arial" panose="020B0604020202020204" pitchFamily="34" charset="0"/>
              </a:rPr>
              <a:t>GSI, </a:t>
            </a:r>
            <a:r>
              <a:rPr lang="uk-UA" sz="1200" b="0" i="0" u="none" strike="noStrike" dirty="0">
                <a:solidFill>
                  <a:schemeClr val="bg1"/>
                </a:solidFill>
                <a:effectLst/>
                <a:latin typeface="Arial" panose="020B0604020202020204" pitchFamily="34" charset="0"/>
                <a:cs typeface="Arial" panose="020B0604020202020204" pitchFamily="34" charset="0"/>
              </a:rPr>
              <a:t>Дармштадт, Німеччина.</a:t>
            </a:r>
            <a:br>
              <a:rPr lang="uk-UA" sz="1200" dirty="0">
                <a:solidFill>
                  <a:schemeClr val="bg1"/>
                </a:solidFill>
                <a:latin typeface="Arial" panose="020B0604020202020204" pitchFamily="34" charset="0"/>
                <a:cs typeface="Arial" panose="020B0604020202020204" pitchFamily="34" charset="0"/>
              </a:rPr>
            </a:br>
            <a:endParaRPr lang="ru-UA" sz="12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47AED31-4FC5-4732-B71B-54E5F4BDD639}"/>
              </a:ext>
            </a:extLst>
          </p:cNvPr>
          <p:cNvSpPr txBox="1"/>
          <p:nvPr/>
        </p:nvSpPr>
        <p:spPr>
          <a:xfrm>
            <a:off x="4886940" y="3769111"/>
            <a:ext cx="2922813" cy="646331"/>
          </a:xfrm>
          <a:prstGeom prst="rect">
            <a:avLst/>
          </a:prstGeom>
          <a:noFill/>
        </p:spPr>
        <p:txBody>
          <a:bodyPr wrap="square">
            <a:spAutoFit/>
          </a:bodyPr>
          <a:lstStyle/>
          <a:p>
            <a:pPr algn="ctr"/>
            <a:r>
              <a:rPr lang="ru-RU" sz="1200" b="0" i="0" u="none" strike="noStrike" dirty="0" err="1">
                <a:solidFill>
                  <a:srgbClr val="000000"/>
                </a:solidFill>
                <a:effectLst/>
                <a:latin typeface="Arial" panose="020B0604020202020204" pitchFamily="34" charset="0"/>
                <a:cs typeface="Arial" panose="020B0604020202020204" pitchFamily="34" charset="0"/>
              </a:rPr>
              <a:t>Атестація</a:t>
            </a:r>
            <a:r>
              <a:rPr lang="ru-RU" sz="1200" b="0" i="0" u="none" strike="noStrike" dirty="0">
                <a:solidFill>
                  <a:srgbClr val="000000"/>
                </a:solidFill>
                <a:effectLst/>
                <a:latin typeface="Arial" panose="020B0604020202020204" pitchFamily="34" charset="0"/>
                <a:cs typeface="Arial" panose="020B0604020202020204" pitchFamily="34" charset="0"/>
              </a:rPr>
              <a:t> </a:t>
            </a:r>
            <a:r>
              <a:rPr lang="ru-RU" sz="1200" b="0" i="0" u="none" strike="noStrike" dirty="0" err="1">
                <a:solidFill>
                  <a:srgbClr val="000000"/>
                </a:solidFill>
                <a:effectLst/>
                <a:latin typeface="Arial" panose="020B0604020202020204" pitchFamily="34" charset="0"/>
                <a:cs typeface="Arial" panose="020B0604020202020204" pitchFamily="34" charset="0"/>
              </a:rPr>
              <a:t>системи</a:t>
            </a:r>
            <a:r>
              <a:rPr lang="ru-RU" sz="1200" b="0" i="0" u="none" strike="noStrike" dirty="0">
                <a:solidFill>
                  <a:srgbClr val="000000"/>
                </a:solidFill>
                <a:effectLst/>
                <a:latin typeface="Arial" panose="020B0604020202020204" pitchFamily="34" charset="0"/>
                <a:cs typeface="Arial" panose="020B0604020202020204" pitchFamily="34" charset="0"/>
              </a:rPr>
              <a:t> </a:t>
            </a:r>
            <a:r>
              <a:rPr lang="ru-RU" sz="1200" b="0" i="0" u="none" strike="noStrike" dirty="0" err="1">
                <a:solidFill>
                  <a:srgbClr val="000000"/>
                </a:solidFill>
                <a:effectLst/>
                <a:latin typeface="Arial" panose="020B0604020202020204" pitchFamily="34" charset="0"/>
                <a:cs typeface="Arial" panose="020B0604020202020204" pitchFamily="34" charset="0"/>
              </a:rPr>
              <a:t>автоматизованого</a:t>
            </a:r>
            <a:r>
              <a:rPr lang="ru-RU" sz="1200" b="0" i="0" u="none" strike="noStrike" dirty="0">
                <a:solidFill>
                  <a:srgbClr val="000000"/>
                </a:solidFill>
                <a:effectLst/>
                <a:latin typeface="Arial" panose="020B0604020202020204" pitchFamily="34" charset="0"/>
                <a:cs typeface="Arial" panose="020B0604020202020204" pitchFamily="34" charset="0"/>
              </a:rPr>
              <a:t> контролю корпусу реактора на </a:t>
            </a:r>
            <a:r>
              <a:rPr lang="ru-RU" sz="1200" b="0" i="0" u="none" strike="noStrike" dirty="0" err="1">
                <a:solidFill>
                  <a:srgbClr val="000000"/>
                </a:solidFill>
                <a:effectLst/>
                <a:latin typeface="Arial" panose="020B0604020202020204" pitchFamily="34" charset="0"/>
                <a:cs typeface="Arial" panose="020B0604020202020204" pitchFamily="34" charset="0"/>
              </a:rPr>
              <a:t>Рівненській</a:t>
            </a:r>
            <a:r>
              <a:rPr lang="ru-RU" sz="1200" b="0" i="0" u="none" strike="noStrike" dirty="0">
                <a:solidFill>
                  <a:srgbClr val="000000"/>
                </a:solidFill>
                <a:effectLst/>
                <a:latin typeface="Arial" panose="020B0604020202020204" pitchFamily="34" charset="0"/>
                <a:cs typeface="Arial" panose="020B0604020202020204" pitchFamily="34" charset="0"/>
              </a:rPr>
              <a:t> АЕС</a:t>
            </a:r>
            <a:endParaRPr lang="ru-UA" sz="12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2021EBE-78A3-41FA-864A-30839547C6D4}"/>
              </a:ext>
            </a:extLst>
          </p:cNvPr>
          <p:cNvSpPr txBox="1"/>
          <p:nvPr/>
        </p:nvSpPr>
        <p:spPr>
          <a:xfrm>
            <a:off x="1100903" y="3727280"/>
            <a:ext cx="3056173" cy="461665"/>
          </a:xfrm>
          <a:prstGeom prst="rect">
            <a:avLst/>
          </a:prstGeom>
          <a:noFill/>
        </p:spPr>
        <p:txBody>
          <a:bodyPr wrap="square">
            <a:spAutoFit/>
          </a:bodyPr>
          <a:lstStyle/>
          <a:p>
            <a:pPr algn="ct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CERN, CMS, LHC Point5 (https://voisins.web.cern.ch/en/point-5)</a:t>
            </a:r>
            <a:endParaRPr lang="en-US" sz="1200" b="0" dirty="0">
              <a:effectLst/>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0"/>
          <p:cNvSpPr txBox="1">
            <a:spLocks noGrp="1"/>
          </p:cNvSpPr>
          <p:nvPr>
            <p:ph type="title"/>
          </p:nvPr>
        </p:nvSpPr>
        <p:spPr>
          <a:xfrm>
            <a:off x="623400" y="-130225"/>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pc="200" dirty="0">
                <a:effectLst>
                  <a:outerShdw blurRad="50800" dist="38100" dir="2700000" algn="tl" rotWithShape="0">
                    <a:prstClr val="black">
                      <a:alpha val="40000"/>
                    </a:prstClr>
                  </a:outerShdw>
                </a:effectLst>
                <a:latin typeface="Impact" panose="020B0806030902050204" pitchFamily="34" charset="0"/>
              </a:rPr>
              <a:t>Кафедра ядерної фізики та високих енергій</a:t>
            </a:r>
            <a:endParaRPr spc="200" dirty="0">
              <a:effectLst>
                <a:outerShdw blurRad="50800" dist="38100" dir="2700000" algn="tl" rotWithShape="0">
                  <a:prstClr val="black">
                    <a:alpha val="40000"/>
                  </a:prstClr>
                </a:outerShdw>
              </a:effectLst>
              <a:latin typeface="Impact" panose="020B0806030902050204" pitchFamily="34" charset="0"/>
            </a:endParaRPr>
          </a:p>
        </p:txBody>
      </p:sp>
      <p:sp>
        <p:nvSpPr>
          <p:cNvPr id="503" name="Google Shape;503;p60"/>
          <p:cNvSpPr txBox="1"/>
          <p:nvPr/>
        </p:nvSpPr>
        <p:spPr>
          <a:xfrm>
            <a:off x="4856488" y="3928700"/>
            <a:ext cx="396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rgbClr val="050505"/>
              </a:solidFill>
              <a:latin typeface="Source Code Pro"/>
              <a:ea typeface="Source Code Pro"/>
              <a:cs typeface="Source Code Pro"/>
              <a:sym typeface="Source Code Pro"/>
            </a:endParaRPr>
          </a:p>
        </p:txBody>
      </p:sp>
      <p:sp>
        <p:nvSpPr>
          <p:cNvPr id="504" name="Google Shape;504;p60"/>
          <p:cNvSpPr txBox="1"/>
          <p:nvPr/>
        </p:nvSpPr>
        <p:spPr>
          <a:xfrm>
            <a:off x="258126" y="3913250"/>
            <a:ext cx="4241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Times New Roman"/>
                <a:ea typeface="Times New Roman"/>
                <a:cs typeface="Times New Roman"/>
                <a:sym typeface="Times New Roman"/>
              </a:rPr>
              <a:t>Спроектована та виготовлена на кафедрі система автоматизованого контролю корпусу реактора СОКРАТ для Рівненської АЕС</a:t>
            </a:r>
            <a:endParaRPr dirty="0">
              <a:latin typeface="Times New Roman"/>
              <a:ea typeface="Times New Roman"/>
              <a:cs typeface="Times New Roman"/>
              <a:sym typeface="Times New Roman"/>
            </a:endParaRPr>
          </a:p>
        </p:txBody>
      </p:sp>
      <p:pic>
        <p:nvPicPr>
          <p:cNvPr id="506" name="Google Shape;506;p60"/>
          <p:cNvPicPr preferRelativeResize="0"/>
          <p:nvPr/>
        </p:nvPicPr>
        <p:blipFill>
          <a:blip r:embed="rId3">
            <a:alphaModFix/>
          </a:blip>
          <a:stretch>
            <a:fillRect/>
          </a:stretch>
        </p:blipFill>
        <p:spPr>
          <a:xfrm>
            <a:off x="4767475" y="747425"/>
            <a:ext cx="4241700" cy="3181275"/>
          </a:xfrm>
          <a:prstGeom prst="rect">
            <a:avLst/>
          </a:prstGeom>
          <a:noFill/>
          <a:ln>
            <a:noFill/>
          </a:ln>
        </p:spPr>
      </p:pic>
      <p:pic>
        <p:nvPicPr>
          <p:cNvPr id="508" name="Google Shape;508;p60"/>
          <p:cNvPicPr preferRelativeResize="0"/>
          <p:nvPr/>
        </p:nvPicPr>
        <p:blipFill>
          <a:blip r:embed="rId4">
            <a:alphaModFix/>
          </a:blip>
          <a:stretch>
            <a:fillRect/>
          </a:stretch>
        </p:blipFill>
        <p:spPr>
          <a:xfrm>
            <a:off x="330300" y="747425"/>
            <a:ext cx="4241700" cy="3181275"/>
          </a:xfrm>
          <a:prstGeom prst="rect">
            <a:avLst/>
          </a:prstGeom>
          <a:noFill/>
          <a:ln>
            <a:noFill/>
          </a:ln>
        </p:spPr>
      </p:pic>
      <p:sp>
        <p:nvSpPr>
          <p:cNvPr id="11" name="TextBox 10">
            <a:extLst>
              <a:ext uri="{FF2B5EF4-FFF2-40B4-BE49-F238E27FC236}">
                <a16:creationId xmlns:a16="http://schemas.microsoft.com/office/drawing/2014/main" id="{64C13FBB-7CE5-45D6-8D98-7E89CA081A93}"/>
              </a:ext>
            </a:extLst>
          </p:cNvPr>
          <p:cNvSpPr txBox="1"/>
          <p:nvPr/>
        </p:nvSpPr>
        <p:spPr>
          <a:xfrm>
            <a:off x="4597563" y="4072850"/>
            <a:ext cx="4581524" cy="523220"/>
          </a:xfrm>
          <a:prstGeom prst="rect">
            <a:avLst/>
          </a:prstGeom>
          <a:noFill/>
        </p:spPr>
        <p:txBody>
          <a:bodyPr wrap="square">
            <a:spAutoFit/>
          </a:bodyPr>
          <a:lstStyle/>
          <a:p>
            <a:pPr algn="ctr"/>
            <a:r>
              <a:rPr lang="ru-UA" dirty="0" err="1"/>
              <a:t>Захист</a:t>
            </a:r>
            <a:r>
              <a:rPr lang="ru-UA" dirty="0"/>
              <a:t> </a:t>
            </a:r>
            <a:r>
              <a:rPr lang="ru-UA" b="1" dirty="0" err="1"/>
              <a:t>Андрія</a:t>
            </a:r>
            <a:r>
              <a:rPr lang="ru-UA" b="1" dirty="0"/>
              <a:t> </a:t>
            </a:r>
            <a:r>
              <a:rPr lang="ru-UA" b="1" dirty="0" err="1"/>
              <a:t>Наточого</a:t>
            </a:r>
            <a:r>
              <a:rPr lang="ru-UA" b="1" dirty="0"/>
              <a:t> </a:t>
            </a:r>
            <a:r>
              <a:rPr lang="ru-UA" dirty="0"/>
              <a:t>в Laboratory </a:t>
            </a:r>
            <a:r>
              <a:rPr lang="ru-UA" dirty="0" err="1"/>
              <a:t>of</a:t>
            </a:r>
            <a:r>
              <a:rPr lang="ru-UA" dirty="0"/>
              <a:t> </a:t>
            </a:r>
            <a:r>
              <a:rPr lang="ru-UA" dirty="0" err="1"/>
              <a:t>the</a:t>
            </a:r>
            <a:r>
              <a:rPr lang="ru-UA" dirty="0"/>
              <a:t> </a:t>
            </a:r>
            <a:r>
              <a:rPr lang="ru-UA" dirty="0" err="1"/>
              <a:t>Linear</a:t>
            </a:r>
            <a:r>
              <a:rPr lang="ru-UA" dirty="0"/>
              <a:t> Accelerator (</a:t>
            </a:r>
            <a:r>
              <a:rPr lang="ru-UA" dirty="0" err="1"/>
              <a:t>Франція</a:t>
            </a:r>
            <a:r>
              <a:rPr lang="ru-UA"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1176103" y="-271637"/>
            <a:ext cx="7030017" cy="857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effectLst>
                  <a:outerShdw blurRad="50800" dist="38100" dir="2700000" algn="tl" rotWithShape="0">
                    <a:prstClr val="black">
                      <a:alpha val="40000"/>
                    </a:prstClr>
                  </a:outerShdw>
                </a:effectLst>
                <a:latin typeface="Impact" panose="020B0806030902050204" pitchFamily="34" charset="0"/>
              </a:rPr>
              <a:t>Міжнародні можливості  К</a:t>
            </a:r>
            <a:r>
              <a:rPr lang="uk-UA" dirty="0" err="1">
                <a:effectLst>
                  <a:outerShdw blurRad="50800" dist="38100" dir="2700000" algn="tl" rotWithShape="0">
                    <a:prstClr val="black">
                      <a:alpha val="40000"/>
                    </a:prstClr>
                  </a:outerShdw>
                </a:effectLst>
                <a:latin typeface="Impact" panose="020B0806030902050204" pitchFamily="34" charset="0"/>
              </a:rPr>
              <a:t>афедри</a:t>
            </a:r>
            <a:r>
              <a:rPr lang="uk-UA" dirty="0">
                <a:effectLst>
                  <a:outerShdw blurRad="50800" dist="38100" dir="2700000" algn="tl" rotWithShape="0">
                    <a:prstClr val="black">
                      <a:alpha val="40000"/>
                    </a:prstClr>
                  </a:outerShdw>
                </a:effectLst>
                <a:latin typeface="Impact" panose="020B0806030902050204" pitchFamily="34" charset="0"/>
              </a:rPr>
              <a:t> ядерної фізики</a:t>
            </a:r>
            <a:endParaRPr dirty="0">
              <a:effectLst>
                <a:outerShdw blurRad="50800" dist="38100" dir="2700000" algn="tl" rotWithShape="0">
                  <a:prstClr val="black">
                    <a:alpha val="40000"/>
                  </a:prstClr>
                </a:outerShdw>
              </a:effectLst>
              <a:latin typeface="Impact" panose="020B0806030902050204" pitchFamily="34" charset="0"/>
            </a:endParaRPr>
          </a:p>
        </p:txBody>
      </p:sp>
      <p:sp>
        <p:nvSpPr>
          <p:cNvPr id="139" name="Google Shape;139;p24"/>
          <p:cNvSpPr txBox="1">
            <a:spLocks noGrp="1"/>
          </p:cNvSpPr>
          <p:nvPr>
            <p:ph type="body" idx="1"/>
          </p:nvPr>
        </p:nvSpPr>
        <p:spPr>
          <a:xfrm>
            <a:off x="3580108" y="1951818"/>
            <a:ext cx="4004977" cy="1101196"/>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dirty="0">
                <a:solidFill>
                  <a:schemeClr val="bg1"/>
                </a:solidFill>
                <a:latin typeface="Arial" panose="020B0604020202020204" pitchFamily="34" charset="0"/>
                <a:cs typeface="Arial" panose="020B0604020202020204" pitchFamily="34" charset="0"/>
              </a:rPr>
              <a:t>На факультеті діють програми подвійного дипломування та міжнародного стажування.</a:t>
            </a:r>
            <a:endParaRPr dirty="0">
              <a:solidFill>
                <a:schemeClr val="bg1"/>
              </a:solidFill>
              <a:latin typeface="Arial" panose="020B0604020202020204" pitchFamily="34" charset="0"/>
              <a:cs typeface="Arial" panose="020B0604020202020204" pitchFamily="34" charset="0"/>
            </a:endParaRPr>
          </a:p>
          <a:p>
            <a:pPr marL="0" lvl="0" indent="0" algn="l" rtl="0">
              <a:spcBef>
                <a:spcPts val="1200"/>
              </a:spcBef>
              <a:spcAft>
                <a:spcPts val="0"/>
              </a:spcAft>
              <a:buNone/>
            </a:pPr>
            <a:endParaRPr dirty="0">
              <a:solidFill>
                <a:schemeClr val="bg1"/>
              </a:solidFill>
              <a:latin typeface="Arial" panose="020B0604020202020204" pitchFamily="34" charset="0"/>
              <a:cs typeface="Arial" panose="020B0604020202020204" pitchFamily="34" charset="0"/>
            </a:endParaRPr>
          </a:p>
          <a:p>
            <a:pPr marL="0" lvl="0" indent="0" algn="l" rtl="0">
              <a:spcBef>
                <a:spcPts val="1200"/>
              </a:spcBef>
              <a:spcAft>
                <a:spcPts val="1200"/>
              </a:spcAft>
              <a:buNone/>
            </a:pPr>
            <a:endParaRPr dirty="0">
              <a:solidFill>
                <a:schemeClr val="bg1"/>
              </a:solidFill>
              <a:latin typeface="Arial" panose="020B0604020202020204" pitchFamily="34" charset="0"/>
              <a:cs typeface="Arial" panose="020B0604020202020204" pitchFamily="34" charset="0"/>
            </a:endParaRPr>
          </a:p>
        </p:txBody>
      </p:sp>
      <p:pic>
        <p:nvPicPr>
          <p:cNvPr id="140" name="Google Shape;140;p24"/>
          <p:cNvPicPr preferRelativeResize="0"/>
          <p:nvPr/>
        </p:nvPicPr>
        <p:blipFill>
          <a:blip r:embed="rId3">
            <a:alphaModFix/>
          </a:blip>
          <a:stretch>
            <a:fillRect/>
          </a:stretch>
        </p:blipFill>
        <p:spPr>
          <a:xfrm>
            <a:off x="415752" y="898504"/>
            <a:ext cx="2505677" cy="33464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1"/>
          <p:cNvSpPr txBox="1">
            <a:spLocks noGrp="1"/>
          </p:cNvSpPr>
          <p:nvPr>
            <p:ph type="title"/>
          </p:nvPr>
        </p:nvSpPr>
        <p:spPr>
          <a:xfrm>
            <a:off x="311700" y="-84412"/>
            <a:ext cx="8520600" cy="733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pc="200" dirty="0">
                <a:latin typeface="Impact" panose="020B0806030902050204" pitchFamily="34" charset="0"/>
              </a:rPr>
              <a:t>Ми у соцмережах та інтернеті</a:t>
            </a:r>
            <a:endParaRPr sz="1400" spc="200" dirty="0">
              <a:latin typeface="Impact" panose="020B0806030902050204" pitchFamily="34" charset="0"/>
            </a:endParaRPr>
          </a:p>
        </p:txBody>
      </p:sp>
      <p:sp>
        <p:nvSpPr>
          <p:cNvPr id="514" name="Google Shape;514;p61"/>
          <p:cNvSpPr txBox="1"/>
          <p:nvPr/>
        </p:nvSpPr>
        <p:spPr>
          <a:xfrm>
            <a:off x="1225515" y="666263"/>
            <a:ext cx="4000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rgbClr val="050505"/>
                </a:solidFill>
                <a:latin typeface="Times New Roman"/>
                <a:ea typeface="Times New Roman"/>
                <a:cs typeface="Times New Roman"/>
                <a:sym typeface="Times New Roman"/>
              </a:rPr>
              <a:t>Сайт Університету – </a:t>
            </a:r>
            <a:r>
              <a:rPr lang="en" sz="1200" b="1" u="sng" dirty="0">
                <a:solidFill>
                  <a:schemeClr val="tx1"/>
                </a:solidFill>
                <a:latin typeface="Times New Roman"/>
                <a:ea typeface="Times New Roman"/>
                <a:cs typeface="Times New Roman"/>
                <a:sym typeface="Times New Roman"/>
              </a:rPr>
              <a:t>www.knu.ua</a:t>
            </a:r>
            <a:r>
              <a:rPr lang="en" sz="1200" b="1" dirty="0">
                <a:solidFill>
                  <a:srgbClr val="050505"/>
                </a:solidFill>
                <a:latin typeface="Times New Roman"/>
                <a:ea typeface="Times New Roman"/>
                <a:cs typeface="Times New Roman"/>
                <a:sym typeface="Times New Roman"/>
              </a:rPr>
              <a:t> </a:t>
            </a:r>
            <a:endParaRPr sz="1200" b="1" dirty="0">
              <a:solidFill>
                <a:srgbClr val="050505"/>
              </a:solidFill>
              <a:latin typeface="Times New Roman"/>
              <a:ea typeface="Times New Roman"/>
              <a:cs typeface="Times New Roman"/>
              <a:sym typeface="Times New Roman"/>
            </a:endParaRPr>
          </a:p>
          <a:p>
            <a:pPr marL="0" lvl="0" indent="0" algn="l" rtl="0">
              <a:spcBef>
                <a:spcPts val="0"/>
              </a:spcBef>
              <a:spcAft>
                <a:spcPts val="0"/>
              </a:spcAft>
              <a:buNone/>
            </a:pPr>
            <a:r>
              <a:rPr lang="en" sz="1200" b="1" dirty="0">
                <a:solidFill>
                  <a:srgbClr val="050505"/>
                </a:solidFill>
                <a:latin typeface="Times New Roman"/>
                <a:ea typeface="Times New Roman"/>
                <a:cs typeface="Times New Roman"/>
                <a:sym typeface="Times New Roman"/>
              </a:rPr>
              <a:t>Сайт фізичного факультету – </a:t>
            </a:r>
            <a:r>
              <a:rPr lang="en" sz="1200" b="1" u="sng" dirty="0">
                <a:solidFill>
                  <a:schemeClr val="tx1"/>
                </a:solidFill>
                <a:latin typeface="Times New Roman"/>
                <a:ea typeface="Times New Roman"/>
                <a:cs typeface="Times New Roman"/>
                <a:sym typeface="Times New Roman"/>
              </a:rPr>
              <a:t>www.phys.knu.ua </a:t>
            </a:r>
            <a:endParaRPr sz="1200" b="1" u="sng"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en" sz="1200" b="1" dirty="0">
                <a:solidFill>
                  <a:srgbClr val="050505"/>
                </a:solidFill>
                <a:latin typeface="Times New Roman"/>
                <a:ea typeface="Times New Roman"/>
                <a:cs typeface="Times New Roman"/>
                <a:sym typeface="Times New Roman"/>
              </a:rPr>
              <a:t>Сайт Підготовчого відділення – </a:t>
            </a:r>
            <a:r>
              <a:rPr lang="en" sz="1200" b="1" u="sng" dirty="0">
                <a:solidFill>
                  <a:schemeClr val="tx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www.pv.knu.ua</a:t>
            </a:r>
            <a:endParaRPr sz="1200" b="1" u="sng" dirty="0">
              <a:solidFill>
                <a:schemeClr val="tx1"/>
              </a:solidFill>
              <a:latin typeface="Times New Roman"/>
              <a:ea typeface="Times New Roman"/>
              <a:cs typeface="Times New Roman"/>
              <a:sym typeface="Times New Roman"/>
            </a:endParaRPr>
          </a:p>
        </p:txBody>
      </p:sp>
      <p:sp>
        <p:nvSpPr>
          <p:cNvPr id="515" name="Google Shape;515;p61"/>
          <p:cNvSpPr txBox="1"/>
          <p:nvPr/>
        </p:nvSpPr>
        <p:spPr>
          <a:xfrm>
            <a:off x="164058" y="1383262"/>
            <a:ext cx="4163090" cy="3697905"/>
          </a:xfrm>
          <a:prstGeom prst="rect">
            <a:avLst/>
          </a:prstGeom>
          <a:noFill/>
          <a:ln>
            <a:noFill/>
          </a:ln>
        </p:spPr>
        <p:txBody>
          <a:bodyPr spcFirstLastPara="1" wrap="square" lIns="91425" tIns="91425" rIns="91425" bIns="91425" anchor="t" anchorCtr="0">
            <a:spAutoFit/>
          </a:bodyPr>
          <a:lstStyle/>
          <a:p>
            <a:pPr marL="457200" lvl="0" indent="-276225" algn="l" rtl="0">
              <a:lnSpc>
                <a:spcPct val="115000"/>
              </a:lnSpc>
              <a:spcBef>
                <a:spcPts val="90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Кафедра астрономії та фізики космосу</a:t>
            </a:r>
            <a:r>
              <a:rPr lang="en" sz="1200" b="1" dirty="0">
                <a:solidFill>
                  <a:schemeClr val="bg1"/>
                </a:solidFill>
                <a:latin typeface="Times New Roman"/>
                <a:ea typeface="Times New Roman"/>
                <a:cs typeface="Times New Roman"/>
                <a:sym typeface="Times New Roman"/>
              </a:rPr>
              <a:t> </a:t>
            </a:r>
            <a:r>
              <a:rPr lang="en" sz="1200" b="1" u="sng" dirty="0">
                <a:solidFill>
                  <a:schemeClr val="tx1"/>
                </a:solidFill>
                <a:latin typeface="Times New Roman"/>
                <a:ea typeface="Times New Roman"/>
                <a:cs typeface="Times New Roman"/>
                <a:sym typeface="Times New Roman"/>
              </a:rPr>
              <a:t>https://space.knu.ua/</a:t>
            </a:r>
            <a:endParaRPr sz="1200" b="1" u="sng" dirty="0">
              <a:solidFill>
                <a:schemeClr val="tx1"/>
              </a:solidFill>
              <a:latin typeface="Times New Roman"/>
              <a:ea typeface="Times New Roman"/>
              <a:cs typeface="Times New Roman"/>
              <a:sym typeface="Times New Roman"/>
            </a:endParaRPr>
          </a:p>
          <a:p>
            <a:pPr marL="457200" lvl="0" indent="-276225" algn="l" rtl="0">
              <a:lnSpc>
                <a:spcPct val="115000"/>
              </a:lnSpc>
              <a:spcBef>
                <a:spcPts val="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Кафедра експериментальної фізики</a:t>
            </a:r>
            <a:r>
              <a:rPr lang="en" sz="1200" b="1" dirty="0">
                <a:solidFill>
                  <a:schemeClr val="bg1"/>
                </a:solidFill>
                <a:latin typeface="Times New Roman"/>
                <a:ea typeface="Times New Roman"/>
                <a:cs typeface="Times New Roman"/>
                <a:sym typeface="Times New Roman"/>
              </a:rPr>
              <a:t> </a:t>
            </a:r>
            <a:r>
              <a:rPr lang="en" sz="1200" b="1" u="sng" dirty="0">
                <a:solidFill>
                  <a:schemeClr val="tx1"/>
                </a:solidFill>
                <a:latin typeface="Times New Roman"/>
                <a:ea typeface="Times New Roman"/>
                <a:cs typeface="Times New Roman"/>
                <a:sym typeface="Times New Roman"/>
              </a:rPr>
              <a:t>https://exp.phys.knu.ua/</a:t>
            </a:r>
            <a:endParaRPr sz="1200" b="1" u="sng" dirty="0">
              <a:solidFill>
                <a:schemeClr val="tx1"/>
              </a:solidFill>
              <a:latin typeface="Times New Roman"/>
              <a:ea typeface="Times New Roman"/>
              <a:cs typeface="Times New Roman"/>
              <a:sym typeface="Times New Roman"/>
            </a:endParaRPr>
          </a:p>
          <a:p>
            <a:pPr marL="457200" lvl="0" indent="-276225" algn="l" rtl="0">
              <a:lnSpc>
                <a:spcPct val="115000"/>
              </a:lnSpc>
              <a:spcBef>
                <a:spcPts val="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Кафедра загальної фізики</a:t>
            </a:r>
            <a:r>
              <a:rPr lang="en" sz="1200" b="1" dirty="0">
                <a:solidFill>
                  <a:schemeClr val="bg1"/>
                </a:solidFill>
                <a:latin typeface="Times New Roman"/>
                <a:ea typeface="Times New Roman"/>
                <a:cs typeface="Times New Roman"/>
                <a:sym typeface="Times New Roman"/>
              </a:rPr>
              <a:t> </a:t>
            </a:r>
            <a:r>
              <a:rPr lang="en" sz="1200" b="1" u="sng" dirty="0">
                <a:solidFill>
                  <a:schemeClr val="tx1"/>
                </a:solidFill>
                <a:latin typeface="Times New Roman"/>
                <a:ea typeface="Times New Roman"/>
                <a:cs typeface="Times New Roman"/>
                <a:sym typeface="Times New Roman"/>
              </a:rPr>
              <a:t>https://gen.phys.knu.ua/</a:t>
            </a:r>
            <a:endParaRPr sz="1200" b="1" u="sng" dirty="0">
              <a:solidFill>
                <a:schemeClr val="tx1"/>
              </a:solidFill>
              <a:latin typeface="Times New Roman"/>
              <a:ea typeface="Times New Roman"/>
              <a:cs typeface="Times New Roman"/>
              <a:sym typeface="Times New Roman"/>
            </a:endParaRPr>
          </a:p>
          <a:p>
            <a:pPr marL="457200" lvl="0" indent="-276225" algn="l" rtl="0">
              <a:lnSpc>
                <a:spcPct val="115000"/>
              </a:lnSpc>
              <a:spcBef>
                <a:spcPts val="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Кафедра квантової теорії поля та космомікрофізики</a:t>
            </a:r>
            <a:r>
              <a:rPr lang="en" sz="1200" b="1" dirty="0">
                <a:solidFill>
                  <a:schemeClr val="bg1"/>
                </a:solidFill>
                <a:latin typeface="Times New Roman"/>
                <a:ea typeface="Times New Roman"/>
                <a:cs typeface="Times New Roman"/>
                <a:sym typeface="Times New Roman"/>
              </a:rPr>
              <a:t> </a:t>
            </a:r>
            <a:r>
              <a:rPr lang="en" sz="1200" b="1" u="sng" dirty="0">
                <a:solidFill>
                  <a:schemeClr val="tx1"/>
                </a:solidFill>
                <a:latin typeface="Times New Roman"/>
                <a:ea typeface="Times New Roman"/>
                <a:cs typeface="Times New Roman"/>
                <a:sym typeface="Times New Roman"/>
              </a:rPr>
              <a:t>https://qft.knu.ua/</a:t>
            </a:r>
            <a:endParaRPr sz="1200" b="1" u="sng" dirty="0">
              <a:solidFill>
                <a:schemeClr val="tx1"/>
              </a:solidFill>
              <a:latin typeface="Times New Roman"/>
              <a:ea typeface="Times New Roman"/>
              <a:cs typeface="Times New Roman"/>
              <a:sym typeface="Times New Roman"/>
            </a:endParaRPr>
          </a:p>
          <a:p>
            <a:pPr marL="457200" lvl="0" indent="-276225" algn="l" rtl="0">
              <a:lnSpc>
                <a:spcPct val="115000"/>
              </a:lnSpc>
              <a:spcBef>
                <a:spcPts val="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Кафедра молекулярної фізики</a:t>
            </a:r>
            <a:r>
              <a:rPr lang="en" sz="1200" b="1" dirty="0">
                <a:solidFill>
                  <a:schemeClr val="bg1"/>
                </a:solidFill>
                <a:latin typeface="Times New Roman"/>
                <a:ea typeface="Times New Roman"/>
                <a:cs typeface="Times New Roman"/>
                <a:sym typeface="Times New Roman"/>
              </a:rPr>
              <a:t> </a:t>
            </a:r>
            <a:r>
              <a:rPr lang="en" sz="1200" b="1" u="sng" dirty="0">
                <a:solidFill>
                  <a:schemeClr val="tx1"/>
                </a:solidFill>
                <a:latin typeface="Times New Roman"/>
                <a:ea typeface="Times New Roman"/>
                <a:cs typeface="Times New Roman"/>
                <a:sym typeface="Times New Roman"/>
              </a:rPr>
              <a:t>https://mol.phys.knu.ua/</a:t>
            </a:r>
            <a:endParaRPr sz="1200" b="1" u="sng" dirty="0">
              <a:solidFill>
                <a:schemeClr val="tx1"/>
              </a:solidFill>
              <a:latin typeface="Times New Roman"/>
              <a:ea typeface="Times New Roman"/>
              <a:cs typeface="Times New Roman"/>
              <a:sym typeface="Times New Roman"/>
            </a:endParaRPr>
          </a:p>
          <a:p>
            <a:pPr marL="457200" lvl="0" indent="-276225" algn="l" rtl="0">
              <a:lnSpc>
                <a:spcPct val="115000"/>
              </a:lnSpc>
              <a:spcBef>
                <a:spcPts val="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Кафедра оптики</a:t>
            </a:r>
            <a:r>
              <a:rPr lang="en" sz="1200" b="1" dirty="0">
                <a:solidFill>
                  <a:schemeClr val="bg1"/>
                </a:solidFill>
                <a:latin typeface="Times New Roman"/>
                <a:ea typeface="Times New Roman"/>
                <a:cs typeface="Times New Roman"/>
                <a:sym typeface="Times New Roman"/>
              </a:rPr>
              <a:t> </a:t>
            </a:r>
            <a:r>
              <a:rPr lang="en" sz="1200" b="1" u="sng" dirty="0">
                <a:solidFill>
                  <a:schemeClr val="tx1"/>
                </a:solidFill>
                <a:latin typeface="Times New Roman"/>
                <a:ea typeface="Times New Roman"/>
                <a:cs typeface="Times New Roman"/>
                <a:sym typeface="Times New Roman"/>
              </a:rPr>
              <a:t>http://optics.knu.ua/</a:t>
            </a:r>
            <a:endParaRPr sz="1200" b="1" u="sng" dirty="0">
              <a:solidFill>
                <a:schemeClr val="tx1"/>
              </a:solidFill>
              <a:latin typeface="Times New Roman"/>
              <a:ea typeface="Times New Roman"/>
              <a:cs typeface="Times New Roman"/>
              <a:sym typeface="Times New Roman"/>
            </a:endParaRPr>
          </a:p>
          <a:p>
            <a:pPr marL="457200" lvl="0" indent="-276225" algn="l" rtl="0">
              <a:lnSpc>
                <a:spcPct val="115000"/>
              </a:lnSpc>
              <a:spcBef>
                <a:spcPts val="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Кафедра теоретичної фізики</a:t>
            </a:r>
            <a:r>
              <a:rPr lang="uk-UA" sz="1200" b="1" dirty="0">
                <a:solidFill>
                  <a:schemeClr val="bg1"/>
                </a:solidFill>
                <a:uFill>
                  <a:noFill/>
                </a:uFill>
                <a:latin typeface="Times New Roman"/>
                <a:ea typeface="Times New Roman"/>
                <a:cs typeface="Times New Roman"/>
                <a:sym typeface="Times New Roman"/>
              </a:rPr>
              <a:t> </a:t>
            </a:r>
            <a:endParaRPr sz="1200" b="1" dirty="0">
              <a:solidFill>
                <a:schemeClr val="bg1"/>
              </a:solidFill>
              <a:latin typeface="Times New Roman"/>
              <a:ea typeface="Times New Roman"/>
              <a:cs typeface="Times New Roman"/>
              <a:sym typeface="Times New Roman"/>
            </a:endParaRPr>
          </a:p>
          <a:p>
            <a:pPr marL="457200" lvl="0" indent="-276225" algn="l" rtl="0">
              <a:lnSpc>
                <a:spcPct val="115000"/>
              </a:lnSpc>
              <a:spcBef>
                <a:spcPts val="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Кафедра фізики металів</a:t>
            </a:r>
            <a:r>
              <a:rPr lang="en" sz="1200" b="1" dirty="0">
                <a:solidFill>
                  <a:schemeClr val="bg1"/>
                </a:solidFill>
                <a:latin typeface="Times New Roman"/>
                <a:ea typeface="Times New Roman"/>
                <a:cs typeface="Times New Roman"/>
                <a:sym typeface="Times New Roman"/>
              </a:rPr>
              <a:t> </a:t>
            </a:r>
            <a:r>
              <a:rPr lang="en" sz="1200" b="1" u="sng" dirty="0">
                <a:solidFill>
                  <a:schemeClr val="tx1"/>
                </a:solidFill>
                <a:latin typeface="Times New Roman"/>
                <a:ea typeface="Times New Roman"/>
                <a:cs typeface="Times New Roman"/>
                <a:sym typeface="Times New Roman"/>
              </a:rPr>
              <a:t>https://metphys.knu.ua/</a:t>
            </a:r>
            <a:endParaRPr sz="1200" b="1" u="sng" dirty="0">
              <a:solidFill>
                <a:schemeClr val="tx1"/>
              </a:solidFill>
              <a:latin typeface="Times New Roman"/>
              <a:ea typeface="Times New Roman"/>
              <a:cs typeface="Times New Roman"/>
              <a:sym typeface="Times New Roman"/>
            </a:endParaRPr>
          </a:p>
          <a:p>
            <a:pPr marL="457200" lvl="0" indent="-276225" algn="l" rtl="0">
              <a:lnSpc>
                <a:spcPct val="115000"/>
              </a:lnSpc>
              <a:spcBef>
                <a:spcPts val="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Кафедра фізики функціональних матеріалів</a:t>
            </a:r>
            <a:r>
              <a:rPr lang="en" sz="1200" b="1" dirty="0">
                <a:solidFill>
                  <a:schemeClr val="bg1"/>
                </a:solidFill>
                <a:latin typeface="Times New Roman"/>
                <a:ea typeface="Times New Roman"/>
                <a:cs typeface="Times New Roman"/>
                <a:sym typeface="Times New Roman"/>
              </a:rPr>
              <a:t> </a:t>
            </a:r>
            <a:r>
              <a:rPr lang="en" sz="1200" b="1" u="sng" dirty="0">
                <a:solidFill>
                  <a:schemeClr val="tx1"/>
                </a:solid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https://material.phys.knu.ua/</a:t>
            </a:r>
            <a:endParaRPr sz="1200" b="1" u="sng" dirty="0">
              <a:solidFill>
                <a:schemeClr val="tx1"/>
              </a:solidFill>
              <a:latin typeface="Times New Roman"/>
              <a:ea typeface="Times New Roman"/>
              <a:cs typeface="Times New Roman"/>
              <a:sym typeface="Times New Roman"/>
            </a:endParaRPr>
          </a:p>
          <a:p>
            <a:pPr marL="457200" lvl="0" indent="-276225" algn="l" rtl="0">
              <a:lnSpc>
                <a:spcPct val="115000"/>
              </a:lnSpc>
              <a:spcBef>
                <a:spcPts val="0"/>
              </a:spcBef>
              <a:spcAft>
                <a:spcPts val="0"/>
              </a:spcAft>
              <a:buClr>
                <a:srgbClr val="505050"/>
              </a:buClr>
              <a:buSzPts val="1200"/>
              <a:buFont typeface="Wingdings" panose="05000000000000000000" pitchFamily="2" charset="2"/>
              <a:buChar char="v"/>
            </a:pPr>
            <a:r>
              <a:rPr lang="en" sz="1200" b="1" dirty="0">
                <a:solidFill>
                  <a:schemeClr val="bg1"/>
                </a:solidFill>
                <a:uFill>
                  <a:noFill/>
                </a:uFill>
                <a:latin typeface="Times New Roman"/>
                <a:ea typeface="Times New Roman"/>
                <a:cs typeface="Times New Roman"/>
                <a:sym typeface="Times New Roman"/>
                <a:hlinkClick r:id="rId14">
                  <a:extLst>
                    <a:ext uri="{A12FA001-AC4F-418D-AE19-62706E023703}">
                      <ahyp:hlinkClr xmlns:ahyp="http://schemas.microsoft.com/office/drawing/2018/hyperlinkcolor" val="tx"/>
                    </a:ext>
                  </a:extLst>
                </a:hlinkClick>
              </a:rPr>
              <a:t>Кафедра ядерної фізики та високих енергій</a:t>
            </a:r>
            <a:r>
              <a:rPr lang="en" sz="1200" b="1" dirty="0">
                <a:solidFill>
                  <a:schemeClr val="bg1"/>
                </a:solidFill>
                <a:latin typeface="Times New Roman"/>
                <a:ea typeface="Times New Roman"/>
                <a:cs typeface="Times New Roman"/>
                <a:sym typeface="Times New Roman"/>
              </a:rPr>
              <a:t> </a:t>
            </a:r>
            <a:r>
              <a:rPr lang="en" sz="1200" b="1" u="sng" dirty="0">
                <a:solidFill>
                  <a:schemeClr val="tx1"/>
                </a:solidFill>
                <a:latin typeface="Times New Roman"/>
                <a:ea typeface="Times New Roman"/>
                <a:cs typeface="Times New Roman"/>
                <a:sym typeface="Times New Roman"/>
              </a:rPr>
              <a:t>https://atom.knu.ua </a:t>
            </a:r>
            <a:endParaRPr sz="1200" b="1" u="sng" dirty="0">
              <a:solidFill>
                <a:schemeClr val="tx1"/>
              </a:solidFill>
              <a:latin typeface="Times New Roman"/>
              <a:ea typeface="Times New Roman"/>
              <a:cs typeface="Times New Roman"/>
              <a:sym typeface="Times New Roman"/>
            </a:endParaRPr>
          </a:p>
        </p:txBody>
      </p:sp>
      <p:sp>
        <p:nvSpPr>
          <p:cNvPr id="17" name="TextBox 16">
            <a:extLst>
              <a:ext uri="{FF2B5EF4-FFF2-40B4-BE49-F238E27FC236}">
                <a16:creationId xmlns:a16="http://schemas.microsoft.com/office/drawing/2014/main" id="{816EFAA0-1BA1-4DF1-BCEC-151CBA9AE243}"/>
              </a:ext>
            </a:extLst>
          </p:cNvPr>
          <p:cNvSpPr txBox="1"/>
          <p:nvPr/>
        </p:nvSpPr>
        <p:spPr>
          <a:xfrm>
            <a:off x="4306599" y="1799346"/>
            <a:ext cx="4807500" cy="1938992"/>
          </a:xfrm>
          <a:prstGeom prst="rect">
            <a:avLst/>
          </a:prstGeom>
          <a:noFill/>
        </p:spPr>
        <p:txBody>
          <a:bodyPr wrap="square">
            <a:spAutoFit/>
          </a:bodyPr>
          <a:lstStyle/>
          <a:p>
            <a:pPr marL="171450" indent="-171450" rtl="0">
              <a:spcBef>
                <a:spcPts val="1200"/>
              </a:spcBef>
              <a:spcAft>
                <a:spcPts val="0"/>
              </a:spcAft>
              <a:buFont typeface="Wingdings" panose="05000000000000000000" pitchFamily="2" charset="2"/>
              <a:buChar char="v"/>
            </a:pPr>
            <a:r>
              <a:rPr lang="ru-RU" sz="1200" b="1" i="0" u="sng" strike="noStrike" dirty="0">
                <a:solidFill>
                  <a:schemeClr val="tx1"/>
                </a:solidFill>
                <a:effectLst/>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https://www.facebook.com/groups/metphys/</a:t>
            </a:r>
            <a:r>
              <a:rPr lang="ru-RU" sz="1200" b="1" i="0" u="none" strike="noStrike" dirty="0">
                <a:solidFill>
                  <a:schemeClr val="tx1"/>
                </a:solidFill>
                <a:effectLst/>
                <a:latin typeface="Times New Roman" panose="02020603050405020304" pitchFamily="18" charset="0"/>
                <a:cs typeface="Times New Roman" panose="02020603050405020304" pitchFamily="18" charset="0"/>
              </a:rPr>
              <a:t> </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кафедра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фізики</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металів</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a:t>
            </a:r>
            <a:endParaRPr lang="ru-RU" sz="1200" b="1" dirty="0">
              <a:effectLst/>
              <a:latin typeface="Times New Roman" panose="02020603050405020304" pitchFamily="18" charset="0"/>
              <a:cs typeface="Times New Roman" panose="02020603050405020304" pitchFamily="18" charset="0"/>
            </a:endParaRPr>
          </a:p>
          <a:p>
            <a:pPr marL="171450" indent="-171450" rtl="0">
              <a:spcBef>
                <a:spcPts val="0"/>
              </a:spcBef>
              <a:spcAft>
                <a:spcPts val="0"/>
              </a:spcAft>
              <a:buFont typeface="Wingdings" panose="05000000000000000000" pitchFamily="2" charset="2"/>
              <a:buChar char="v"/>
            </a:pPr>
            <a:r>
              <a:rPr lang="ru-RU" sz="1200" b="1" i="0" u="sng" strike="noStrike" dirty="0">
                <a:solidFill>
                  <a:schemeClr val="tx1"/>
                </a:solidFill>
                <a:effectLst/>
                <a:latin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https://www.facebook.com/profile.php?id=100030190867842</a:t>
            </a:r>
            <a:r>
              <a:rPr lang="ru-RU" sz="1200" b="1" i="0" u="none" strike="noStrike" dirty="0">
                <a:solidFill>
                  <a:schemeClr val="tx1"/>
                </a:solidFill>
                <a:effectLst/>
                <a:latin typeface="Times New Roman" panose="02020603050405020304" pitchFamily="18" charset="0"/>
                <a:cs typeface="Times New Roman" panose="02020603050405020304" pitchFamily="18" charset="0"/>
              </a:rPr>
              <a:t>,</a:t>
            </a:r>
            <a:r>
              <a:rPr lang="ru-RU" sz="1200" b="1" i="0" u="sng" dirty="0">
                <a:solidFill>
                  <a:schemeClr val="tx1"/>
                </a:solidFill>
                <a:effectLst/>
                <a:latin typeface="Times New Roman" panose="02020603050405020304" pitchFamily="18" charset="0"/>
                <a:cs typeface="Times New Roman" panose="02020603050405020304" pitchFamily="18" charset="0"/>
              </a:rPr>
              <a:t>https://www.facebook.com/groups/1006313556059218</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кафедра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ядерної</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фізики</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та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високих</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енергій</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a:t>
            </a:r>
            <a:endParaRPr lang="ru-RU" sz="1200" b="1" dirty="0">
              <a:effectLst/>
              <a:latin typeface="Times New Roman" panose="02020603050405020304" pitchFamily="18" charset="0"/>
              <a:cs typeface="Times New Roman" panose="02020603050405020304" pitchFamily="18" charset="0"/>
            </a:endParaRPr>
          </a:p>
          <a:p>
            <a:pPr marL="171450" indent="-171450" rtl="0">
              <a:spcBef>
                <a:spcPts val="0"/>
              </a:spcBef>
              <a:spcAft>
                <a:spcPts val="0"/>
              </a:spcAft>
              <a:buFont typeface="Wingdings" panose="05000000000000000000" pitchFamily="2" charset="2"/>
              <a:buChar char="v"/>
            </a:pPr>
            <a:r>
              <a:rPr lang="ru-RU" sz="1200" b="1" i="0" u="sng" strike="noStrike" dirty="0">
                <a:solidFill>
                  <a:schemeClr val="tx1"/>
                </a:solidFill>
                <a:effectLst/>
                <a:latin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https://www.facebook.com/groups/48562383313710</a:t>
            </a:r>
            <a:r>
              <a:rPr lang="ru-RU" sz="1200" b="1" i="0" u="sng" dirty="0">
                <a:solidFill>
                  <a:schemeClr val="tx1"/>
                </a:solidFill>
                <a:effectLst/>
                <a:latin typeface="Times New Roman" panose="02020603050405020304" pitchFamily="18" charset="0"/>
                <a:cs typeface="Times New Roman" panose="02020603050405020304" pitchFamily="18" charset="0"/>
              </a:rPr>
              <a:t> </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кафедра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загальної</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фізики</a:t>
            </a:r>
            <a:endParaRPr lang="ru-RU" sz="1200" b="1" dirty="0">
              <a:effectLst/>
              <a:latin typeface="Times New Roman" panose="02020603050405020304" pitchFamily="18" charset="0"/>
              <a:cs typeface="Times New Roman" panose="02020603050405020304" pitchFamily="18" charset="0"/>
            </a:endParaRPr>
          </a:p>
          <a:p>
            <a:pPr marL="171450" indent="-171450" rtl="0">
              <a:spcBef>
                <a:spcPts val="0"/>
              </a:spcBef>
              <a:spcAft>
                <a:spcPts val="0"/>
              </a:spcAft>
              <a:buFont typeface="Wingdings" panose="05000000000000000000" pitchFamily="2" charset="2"/>
              <a:buChar char="v"/>
            </a:pPr>
            <a:r>
              <a:rPr lang="ru-RU" sz="1200" b="1" i="0" u="sng" strike="noStrike" dirty="0">
                <a:solidFill>
                  <a:schemeClr val="tx1"/>
                </a:solidFill>
                <a:effectLst/>
                <a:latin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https://www.facebook.com/astroolymp</a:t>
            </a:r>
            <a:r>
              <a:rPr lang="ru-RU" sz="1200" b="1" i="0" u="sng" dirty="0">
                <a:solidFill>
                  <a:schemeClr val="tx1"/>
                </a:solidFill>
                <a:effectLst/>
                <a:latin typeface="Times New Roman" panose="02020603050405020304" pitchFamily="18" charset="0"/>
                <a:cs typeface="Times New Roman" panose="02020603050405020304" pitchFamily="18" charset="0"/>
              </a:rPr>
              <a:t> </a:t>
            </a:r>
            <a:r>
              <a:rPr lang="ru-RU" sz="1200" b="1" i="0" u="sng" dirty="0">
                <a:solidFill>
                  <a:srgbClr val="0563C1"/>
                </a:solidFill>
                <a:effectLst/>
                <a:latin typeface="Times New Roman" panose="02020603050405020304" pitchFamily="18" charset="0"/>
                <a:cs typeface="Times New Roman" panose="02020603050405020304" pitchFamily="18" charset="0"/>
              </a:rPr>
              <a:t>-</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кафедра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астрономії</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та </a:t>
            </a:r>
            <a:r>
              <a:rPr lang="ru-RU" sz="1200" b="1" i="0" u="none" strike="noStrike" dirty="0" err="1">
                <a:solidFill>
                  <a:srgbClr val="000000"/>
                </a:solidFill>
                <a:effectLst/>
                <a:latin typeface="Times New Roman" panose="02020603050405020304" pitchFamily="18" charset="0"/>
                <a:cs typeface="Times New Roman" panose="02020603050405020304" pitchFamily="18" charset="0"/>
              </a:rPr>
              <a:t>фізики</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космосу</a:t>
            </a:r>
            <a:endParaRPr lang="ru-RU" sz="1200" b="1" dirty="0">
              <a:effectLst/>
              <a:latin typeface="Times New Roman" panose="02020603050405020304" pitchFamily="18" charset="0"/>
              <a:cs typeface="Times New Roman" panose="02020603050405020304" pitchFamily="18" charset="0"/>
            </a:endParaRPr>
          </a:p>
          <a:p>
            <a:pPr marL="171450" indent="-171450" rtl="0">
              <a:spcBef>
                <a:spcPts val="0"/>
              </a:spcBef>
              <a:spcAft>
                <a:spcPts val="0"/>
              </a:spcAft>
              <a:buFont typeface="Wingdings" panose="05000000000000000000" pitchFamily="2" charset="2"/>
              <a:buChar char="v"/>
            </a:pPr>
            <a:r>
              <a:rPr lang="ru-RU" sz="1200" b="1" i="0" u="sng" strike="noStrike" dirty="0">
                <a:solidFill>
                  <a:schemeClr val="tx1"/>
                </a:solidFill>
                <a:effectLst/>
                <a:latin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https://www.facebook.com/knuoptics</a:t>
            </a:r>
            <a:r>
              <a:rPr lang="ru-RU" sz="1200" b="1" i="0" u="sng" dirty="0">
                <a:solidFill>
                  <a:schemeClr val="tx1"/>
                </a:solidFill>
                <a:effectLst/>
                <a:latin typeface="Times New Roman" panose="02020603050405020304" pitchFamily="18" charset="0"/>
                <a:cs typeface="Times New Roman" panose="02020603050405020304" pitchFamily="18" charset="0"/>
              </a:rPr>
              <a:t> </a:t>
            </a:r>
            <a:r>
              <a:rPr lang="ru-RU" sz="1200" b="1" i="0" u="none" strike="noStrike" dirty="0">
                <a:solidFill>
                  <a:srgbClr val="000000"/>
                </a:solidFill>
                <a:effectLst/>
                <a:latin typeface="Times New Roman" panose="02020603050405020304" pitchFamily="18" charset="0"/>
                <a:cs typeface="Times New Roman" panose="02020603050405020304" pitchFamily="18" charset="0"/>
              </a:rPr>
              <a:t>- кафедра оптики </a:t>
            </a:r>
            <a:endParaRPr lang="ru-RU" sz="1200" b="1" dirty="0">
              <a:effectLst/>
              <a:latin typeface="Times New Roman" panose="02020603050405020304" pitchFamily="18"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522268FD-DF9C-4743-8B18-70ECDEE16170}"/>
              </a:ext>
            </a:extLst>
          </p:cNvPr>
          <p:cNvPicPr>
            <a:picLocks noChangeAspect="1"/>
          </p:cNvPicPr>
          <p:nvPr/>
        </p:nvPicPr>
        <p:blipFill>
          <a:blip r:embed="rId20"/>
          <a:stretch>
            <a:fillRect/>
          </a:stretch>
        </p:blipFill>
        <p:spPr>
          <a:xfrm>
            <a:off x="6317254" y="859299"/>
            <a:ext cx="728412" cy="729835"/>
          </a:xfrm>
          <a:prstGeom prst="rect">
            <a:avLst/>
          </a:prstGeom>
        </p:spPr>
      </p:pic>
      <p:pic>
        <p:nvPicPr>
          <p:cNvPr id="12" name="Рисунок 11">
            <a:extLst>
              <a:ext uri="{FF2B5EF4-FFF2-40B4-BE49-F238E27FC236}">
                <a16:creationId xmlns:a16="http://schemas.microsoft.com/office/drawing/2014/main" id="{E6E48897-446A-4CA1-9633-FA933CA27338}"/>
              </a:ext>
            </a:extLst>
          </p:cNvPr>
          <p:cNvPicPr>
            <a:picLocks noChangeAspect="1"/>
          </p:cNvPicPr>
          <p:nvPr/>
        </p:nvPicPr>
        <p:blipFill>
          <a:blip r:embed="rId21"/>
          <a:stretch>
            <a:fillRect/>
          </a:stretch>
        </p:blipFill>
        <p:spPr>
          <a:xfrm>
            <a:off x="285223" y="666263"/>
            <a:ext cx="819127" cy="81912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2"/>
          <p:cNvSpPr txBox="1">
            <a:spLocks noGrp="1"/>
          </p:cNvSpPr>
          <p:nvPr>
            <p:ph type="title"/>
          </p:nvPr>
        </p:nvSpPr>
        <p:spPr>
          <a:xfrm>
            <a:off x="311700" y="75812"/>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UA" spc="200" dirty="0">
                <a:latin typeface="Impact" panose="020B0806030902050204" pitchFamily="34" charset="0"/>
              </a:rPr>
              <a:t>Фізичний факультет</a:t>
            </a:r>
            <a:r>
              <a:rPr lang="en" spc="200" dirty="0">
                <a:latin typeface="Impact" panose="020B0806030902050204" pitchFamily="34" charset="0"/>
              </a:rPr>
              <a:t> у соцмережах та інтернеті</a:t>
            </a:r>
            <a:endParaRPr sz="1400" spc="200" dirty="0">
              <a:latin typeface="Impact" panose="020B0806030902050204" pitchFamily="34" charset="0"/>
            </a:endParaRPr>
          </a:p>
        </p:txBody>
      </p:sp>
      <p:sp>
        <p:nvSpPr>
          <p:cNvPr id="528" name="Google Shape;528;p62"/>
          <p:cNvSpPr txBox="1"/>
          <p:nvPr/>
        </p:nvSpPr>
        <p:spPr>
          <a:xfrm>
            <a:off x="1805570" y="809312"/>
            <a:ext cx="7026729"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tx1"/>
                </a:solidFill>
                <a:latin typeface="Times New Roman" panose="02020603050405020304" pitchFamily="18" charset="0"/>
                <a:ea typeface="Times New Roman"/>
                <a:cs typeface="Times New Roman" panose="02020603050405020304" pitchFamily="18" charset="0"/>
                <a:sym typeface="Times New Roman"/>
                <a:hlinkClick r:id="rId3">
                  <a:extLst>
                    <a:ext uri="{A12FA001-AC4F-418D-AE19-62706E023703}">
                      <ahyp:hlinkClr xmlns:ahyp="http://schemas.microsoft.com/office/drawing/2018/hyperlinkcolor" val="tx"/>
                    </a:ext>
                  </a:extLst>
                </a:hlinkClick>
              </a:rPr>
              <a:t>https://www.youtube.com/channel/UC6u7i-0z8n1e2RJh5WvN4nA</a:t>
            </a:r>
            <a:r>
              <a:rPr lang="en"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en" dirty="0">
                <a:latin typeface="Times New Roman" panose="02020603050405020304" pitchFamily="18" charset="0"/>
                <a:ea typeface="Times New Roman"/>
                <a:cs typeface="Times New Roman" panose="02020603050405020304" pitchFamily="18" charset="0"/>
                <a:sym typeface="Times New Roman"/>
              </a:rPr>
              <a:t>- фізичний факультет</a:t>
            </a:r>
            <a:endParaRPr dirty="0">
              <a:latin typeface="Times New Roman" panose="02020603050405020304" pitchFamily="18" charset="0"/>
              <a:ea typeface="Times New Roman"/>
              <a:cs typeface="Times New Roman" panose="02020603050405020304" pitchFamily="18" charset="0"/>
              <a:sym typeface="Times New Roman"/>
            </a:endParaRPr>
          </a:p>
        </p:txBody>
      </p:sp>
      <p:sp>
        <p:nvSpPr>
          <p:cNvPr id="530" name="Google Shape;530;p62"/>
          <p:cNvSpPr txBox="1"/>
          <p:nvPr/>
        </p:nvSpPr>
        <p:spPr>
          <a:xfrm>
            <a:off x="1805571" y="2051769"/>
            <a:ext cx="6538330" cy="1261854"/>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u="sng" dirty="0">
                <a:solidFill>
                  <a:schemeClr val="tx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https://www.instagram.com/phys_tsnuk/</a:t>
            </a:r>
            <a:r>
              <a:rPr lang="en" dirty="0">
                <a:solidFill>
                  <a:schemeClr val="tx1"/>
                </a:solidFill>
                <a:latin typeface="Times New Roman"/>
                <a:ea typeface="Times New Roman"/>
                <a:cs typeface="Times New Roman"/>
                <a:sym typeface="Times New Roman"/>
              </a:rPr>
              <a:t> </a:t>
            </a:r>
            <a:r>
              <a:rPr lang="en" dirty="0">
                <a:latin typeface="Times New Roman"/>
                <a:ea typeface="Times New Roman"/>
                <a:cs typeface="Times New Roman"/>
                <a:sym typeface="Times New Roman"/>
              </a:rPr>
              <a:t>- фізичний факультет</a:t>
            </a:r>
            <a:endParaRPr dirty="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dirty="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u="sng" dirty="0">
                <a:solidFill>
                  <a:schemeClr val="tx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https://www.instagram.com/opticsknu/</a:t>
            </a:r>
            <a:r>
              <a:rPr lang="en" u="sng" dirty="0">
                <a:solidFill>
                  <a:schemeClr val="tx1"/>
                </a:solidFill>
                <a:latin typeface="Times New Roman"/>
                <a:ea typeface="Times New Roman"/>
                <a:cs typeface="Times New Roman"/>
                <a:sym typeface="Times New Roman"/>
              </a:rPr>
              <a:t> </a:t>
            </a:r>
            <a:r>
              <a:rPr lang="en" dirty="0">
                <a:latin typeface="Times New Roman"/>
                <a:ea typeface="Times New Roman"/>
                <a:cs typeface="Times New Roman"/>
                <a:sym typeface="Times New Roman"/>
              </a:rPr>
              <a:t>- кафедра оптики</a:t>
            </a:r>
            <a:endParaRPr lang="uk-UA" dirty="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dirty="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u="sng" dirty="0">
                <a:solidFill>
                  <a:schemeClr val="tx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https://www.instagram.com/exp.phys.knu/</a:t>
            </a:r>
            <a:r>
              <a:rPr lang="en" u="sng" dirty="0">
                <a:solidFill>
                  <a:schemeClr val="tx1"/>
                </a:solidFill>
                <a:latin typeface="Times New Roman"/>
                <a:ea typeface="Times New Roman"/>
                <a:cs typeface="Times New Roman"/>
                <a:sym typeface="Times New Roman"/>
              </a:rPr>
              <a:t> </a:t>
            </a:r>
            <a:r>
              <a:rPr lang="en" dirty="0">
                <a:latin typeface="Times New Roman"/>
                <a:ea typeface="Times New Roman"/>
                <a:cs typeface="Times New Roman"/>
                <a:sym typeface="Times New Roman"/>
              </a:rPr>
              <a:t>- кафедра експериментальної фізики </a:t>
            </a:r>
            <a:endParaRPr u="sng" dirty="0">
              <a:latin typeface="Times New Roman"/>
              <a:ea typeface="Times New Roman"/>
              <a:cs typeface="Times New Roman"/>
              <a:sym typeface="Times New Roman"/>
            </a:endParaRPr>
          </a:p>
        </p:txBody>
      </p:sp>
      <p:sp>
        <p:nvSpPr>
          <p:cNvPr id="13" name="TextBox 12">
            <a:extLst>
              <a:ext uri="{FF2B5EF4-FFF2-40B4-BE49-F238E27FC236}">
                <a16:creationId xmlns:a16="http://schemas.microsoft.com/office/drawing/2014/main" id="{276C3BC9-0419-4A83-BC8B-38FD701EF69C}"/>
              </a:ext>
            </a:extLst>
          </p:cNvPr>
          <p:cNvSpPr txBox="1"/>
          <p:nvPr/>
        </p:nvSpPr>
        <p:spPr>
          <a:xfrm>
            <a:off x="1789358" y="1209391"/>
            <a:ext cx="7169816" cy="1169551"/>
          </a:xfrm>
          <a:prstGeom prst="rect">
            <a:avLst/>
          </a:prstGeom>
          <a:noFill/>
        </p:spPr>
        <p:txBody>
          <a:bodyPr wrap="square">
            <a:spAutoFit/>
          </a:bodyPr>
          <a:lstStyle/>
          <a:p>
            <a:pPr rtl="0">
              <a:spcBef>
                <a:spcPts val="0"/>
              </a:spcBef>
              <a:spcAft>
                <a:spcPts val="0"/>
              </a:spcAft>
            </a:pPr>
            <a:r>
              <a:rPr lang="ru-RU" b="0" i="0" u="sng" strike="noStrike" dirty="0">
                <a:solidFill>
                  <a:schemeClr val="tx1"/>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https://www.youtube.com/channel/UCUTor_1qDralBCPgZLGIh8w</a:t>
            </a:r>
            <a:r>
              <a:rPr lang="ru-RU" b="0" i="0" u="none" strike="noStrike" dirty="0">
                <a:solidFill>
                  <a:schemeClr val="tx1"/>
                </a:solidFill>
                <a:effectLst/>
                <a:latin typeface="Times New Roman" panose="02020603050405020304" pitchFamily="18" charset="0"/>
                <a:cs typeface="Times New Roman" panose="02020603050405020304" pitchFamily="18" charset="0"/>
              </a:rPr>
              <a:t> </a:t>
            </a:r>
            <a:r>
              <a:rPr lang="ru-RU" b="0" i="0" u="none" strike="noStrike" dirty="0">
                <a:solidFill>
                  <a:srgbClr val="000000"/>
                </a:solidFill>
                <a:effectLst/>
                <a:latin typeface="Times New Roman" panose="02020603050405020304" pitchFamily="18" charset="0"/>
                <a:cs typeface="Times New Roman" panose="02020603050405020304" pitchFamily="18" charset="0"/>
              </a:rPr>
              <a:t>- кафедра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фізики</a:t>
            </a:r>
            <a:r>
              <a:rPr lang="ru-RU" b="0" i="0" u="none" strike="noStrike" dirty="0">
                <a:solidFill>
                  <a:srgbClr val="000000"/>
                </a:solidFill>
                <a:effectLst/>
                <a:latin typeface="Times New Roman" panose="02020603050405020304" pitchFamily="18" charset="0"/>
                <a:cs typeface="Times New Roman" panose="02020603050405020304" pitchFamily="18" charset="0"/>
              </a:rPr>
              <a:t>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металів</a:t>
            </a:r>
            <a:endParaRPr lang="ru-RU" b="0" dirty="0">
              <a:effectLst/>
              <a:latin typeface="Times New Roman" panose="02020603050405020304" pitchFamily="18" charset="0"/>
              <a:cs typeface="Times New Roman" panose="02020603050405020304" pitchFamily="18" charset="0"/>
            </a:endParaRPr>
          </a:p>
          <a:p>
            <a:pPr rtl="0">
              <a:spcBef>
                <a:spcPts val="0"/>
              </a:spcBef>
              <a:spcAft>
                <a:spcPts val="0"/>
              </a:spcAft>
            </a:pPr>
            <a:endParaRPr lang="ru-RU" b="0" i="0" u="sng" strike="noStrike" dirty="0">
              <a:solidFill>
                <a:srgbClr val="0D2E46"/>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endParaRPr>
          </a:p>
          <a:p>
            <a:pPr rtl="0">
              <a:spcBef>
                <a:spcPts val="0"/>
              </a:spcBef>
              <a:spcAft>
                <a:spcPts val="0"/>
              </a:spcAft>
            </a:pPr>
            <a:r>
              <a:rPr lang="ru-RU" b="0" i="0" u="sng" strike="noStrike" dirty="0">
                <a:solidFill>
                  <a:schemeClr val="tx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https://youtube.com/@gen_phys</a:t>
            </a:r>
            <a:r>
              <a:rPr lang="ru-RU" b="0" i="0" u="sng" dirty="0">
                <a:solidFill>
                  <a:srgbClr val="C00000"/>
                </a:solidFill>
                <a:effectLst/>
                <a:latin typeface="Times New Roman" panose="02020603050405020304" pitchFamily="18" charset="0"/>
                <a:cs typeface="Times New Roman" panose="02020603050405020304" pitchFamily="18" charset="0"/>
              </a:rPr>
              <a:t> </a:t>
            </a:r>
            <a:r>
              <a:rPr lang="ru-RU" b="0" i="0" u="none" strike="noStrike" dirty="0">
                <a:solidFill>
                  <a:srgbClr val="000000"/>
                </a:solidFill>
                <a:effectLst/>
                <a:latin typeface="Times New Roman" panose="02020603050405020304" pitchFamily="18" charset="0"/>
                <a:cs typeface="Times New Roman" panose="02020603050405020304" pitchFamily="18" charset="0"/>
              </a:rPr>
              <a:t>- кафедра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загальної</a:t>
            </a:r>
            <a:r>
              <a:rPr lang="ru-RU" b="0" i="0" u="none" strike="noStrike" dirty="0">
                <a:solidFill>
                  <a:srgbClr val="000000"/>
                </a:solidFill>
                <a:effectLst/>
                <a:latin typeface="Times New Roman" panose="02020603050405020304" pitchFamily="18" charset="0"/>
                <a:cs typeface="Times New Roman" panose="02020603050405020304" pitchFamily="18" charset="0"/>
              </a:rPr>
              <a:t>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фізики</a:t>
            </a:r>
            <a:r>
              <a:rPr lang="ru-RU" b="0" i="0" u="none" strike="noStrike" dirty="0">
                <a:solidFill>
                  <a:srgbClr val="000000"/>
                </a:solidFill>
                <a:effectLst/>
                <a:latin typeface="Times New Roman" panose="02020603050405020304" pitchFamily="18" charset="0"/>
                <a:cs typeface="Times New Roman" panose="02020603050405020304" pitchFamily="18" charset="0"/>
              </a:rPr>
              <a:t> </a:t>
            </a:r>
            <a:endParaRPr lang="ru-RU" b="0" dirty="0">
              <a:effectLst/>
              <a:latin typeface="Times New Roman" panose="02020603050405020304" pitchFamily="18" charset="0"/>
              <a:cs typeface="Times New Roman" panose="02020603050405020304" pitchFamily="18" charset="0"/>
            </a:endParaRPr>
          </a:p>
          <a:p>
            <a:br>
              <a:rPr lang="ru-RU" dirty="0"/>
            </a:br>
            <a:endParaRPr lang="ru-UA" dirty="0"/>
          </a:p>
        </p:txBody>
      </p:sp>
      <p:sp>
        <p:nvSpPr>
          <p:cNvPr id="17" name="TextBox 16">
            <a:extLst>
              <a:ext uri="{FF2B5EF4-FFF2-40B4-BE49-F238E27FC236}">
                <a16:creationId xmlns:a16="http://schemas.microsoft.com/office/drawing/2014/main" id="{527E53E5-BD73-49DB-B9E7-3D1F39F3C56E}"/>
              </a:ext>
            </a:extLst>
          </p:cNvPr>
          <p:cNvSpPr txBox="1"/>
          <p:nvPr/>
        </p:nvSpPr>
        <p:spPr>
          <a:xfrm>
            <a:off x="1805571" y="3382660"/>
            <a:ext cx="5671926" cy="1600438"/>
          </a:xfrm>
          <a:prstGeom prst="rect">
            <a:avLst/>
          </a:prstGeom>
          <a:noFill/>
        </p:spPr>
        <p:txBody>
          <a:bodyPr wrap="square">
            <a:spAutoFit/>
          </a:bodyPr>
          <a:lstStyle/>
          <a:p>
            <a:pPr rtl="0">
              <a:spcBef>
                <a:spcPts val="0"/>
              </a:spcBef>
              <a:spcAft>
                <a:spcPts val="0"/>
              </a:spcAft>
            </a:pPr>
            <a:r>
              <a:rPr lang="ru-RU" b="0" i="0" u="sng" strike="noStrike" dirty="0">
                <a:solidFill>
                  <a:schemeClr val="tx1"/>
                </a:solidFill>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https://t.me/metphys</a:t>
            </a:r>
            <a:r>
              <a:rPr lang="ru-RU" b="0" i="0" u="none" strike="noStrike" dirty="0">
                <a:solidFill>
                  <a:schemeClr val="tx1"/>
                </a:solidFill>
                <a:effectLst/>
                <a:latin typeface="Times New Roman" panose="02020603050405020304" pitchFamily="18" charset="0"/>
                <a:cs typeface="Times New Roman" panose="02020603050405020304" pitchFamily="18" charset="0"/>
              </a:rPr>
              <a:t> </a:t>
            </a:r>
            <a:r>
              <a:rPr lang="ru-RU" b="0" i="0" u="none" strike="noStrike" dirty="0">
                <a:solidFill>
                  <a:srgbClr val="000000"/>
                </a:solidFill>
                <a:effectLst/>
                <a:latin typeface="Times New Roman" panose="02020603050405020304" pitchFamily="18" charset="0"/>
                <a:cs typeface="Times New Roman" panose="02020603050405020304" pitchFamily="18" charset="0"/>
              </a:rPr>
              <a:t>- кафедра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фізики</a:t>
            </a:r>
            <a:r>
              <a:rPr lang="ru-RU" b="0" i="0" u="none" strike="noStrike" dirty="0">
                <a:solidFill>
                  <a:srgbClr val="000000"/>
                </a:solidFill>
                <a:effectLst/>
                <a:latin typeface="Times New Roman" panose="02020603050405020304" pitchFamily="18" charset="0"/>
                <a:cs typeface="Times New Roman" panose="02020603050405020304" pitchFamily="18" charset="0"/>
              </a:rPr>
              <a:t>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металів</a:t>
            </a:r>
            <a:r>
              <a:rPr lang="ru-RU" b="0" i="0" u="none" strike="noStrike" dirty="0">
                <a:solidFill>
                  <a:srgbClr val="000000"/>
                </a:solidFill>
                <a:effectLst/>
                <a:latin typeface="Times New Roman" panose="02020603050405020304" pitchFamily="18" charset="0"/>
                <a:cs typeface="Times New Roman" panose="02020603050405020304" pitchFamily="18" charset="0"/>
              </a:rPr>
              <a:t> </a:t>
            </a:r>
          </a:p>
          <a:p>
            <a:pPr rtl="0">
              <a:spcBef>
                <a:spcPts val="0"/>
              </a:spcBef>
              <a:spcAft>
                <a:spcPts val="0"/>
              </a:spcAft>
            </a:pPr>
            <a:endParaRPr lang="ru-RU"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ru-RU" b="0" i="0" u="sng" strike="noStrike" dirty="0">
                <a:solidFill>
                  <a:schemeClr val="tx1"/>
                </a:solidFill>
                <a:effectLs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https://t.me/gen_phys</a:t>
            </a:r>
            <a:r>
              <a:rPr lang="ru-RU" b="0" i="0" u="none" strike="noStrike" dirty="0">
                <a:solidFill>
                  <a:schemeClr val="tx1"/>
                </a:solidFill>
                <a:effectLst/>
                <a:latin typeface="Times New Roman" panose="02020603050405020304" pitchFamily="18" charset="0"/>
                <a:cs typeface="Times New Roman" panose="02020603050405020304" pitchFamily="18" charset="0"/>
              </a:rPr>
              <a:t> </a:t>
            </a:r>
            <a:r>
              <a:rPr lang="ru-RU" b="0" i="0" u="none" strike="noStrike" dirty="0">
                <a:solidFill>
                  <a:srgbClr val="000000"/>
                </a:solidFill>
                <a:effectLst/>
                <a:latin typeface="Times New Roman" panose="02020603050405020304" pitchFamily="18" charset="0"/>
                <a:cs typeface="Times New Roman" panose="02020603050405020304" pitchFamily="18" charset="0"/>
              </a:rPr>
              <a:t>- кафедра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загальної</a:t>
            </a:r>
            <a:r>
              <a:rPr lang="ru-RU" b="0" i="0" u="none" strike="noStrike" dirty="0">
                <a:solidFill>
                  <a:srgbClr val="000000"/>
                </a:solidFill>
                <a:effectLst/>
                <a:latin typeface="Times New Roman" panose="02020603050405020304" pitchFamily="18" charset="0"/>
                <a:cs typeface="Times New Roman" panose="02020603050405020304" pitchFamily="18" charset="0"/>
              </a:rPr>
              <a:t>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фізики</a:t>
            </a:r>
            <a:r>
              <a:rPr lang="ru-RU" b="0" i="0" u="none" strike="noStrike" dirty="0">
                <a:solidFill>
                  <a:srgbClr val="000000"/>
                </a:solidFill>
                <a:effectLst/>
                <a:latin typeface="Times New Roman" panose="02020603050405020304" pitchFamily="18" charset="0"/>
                <a:cs typeface="Times New Roman" panose="02020603050405020304" pitchFamily="18" charset="0"/>
              </a:rPr>
              <a:t> </a:t>
            </a:r>
          </a:p>
          <a:p>
            <a:pPr rtl="0">
              <a:spcBef>
                <a:spcPts val="0"/>
              </a:spcBef>
              <a:spcAft>
                <a:spcPts val="0"/>
              </a:spcAft>
            </a:pPr>
            <a:endParaRPr lang="ru-RU"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ru-RU" b="0" i="0" u="sng" strike="noStrike" dirty="0">
                <a:solidFill>
                  <a:schemeClr val="tx1"/>
                </a:solidFill>
                <a:effectLst/>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https://t.me/+RMUDxXyC9KB11jmt</a:t>
            </a:r>
            <a:r>
              <a:rPr lang="ru-RU" b="0" i="0" u="none" strike="noStrike" dirty="0">
                <a:solidFill>
                  <a:schemeClr val="tx1"/>
                </a:solidFill>
                <a:effectLst/>
                <a:latin typeface="Times New Roman" panose="02020603050405020304" pitchFamily="18" charset="0"/>
                <a:cs typeface="Times New Roman" panose="02020603050405020304" pitchFamily="18" charset="0"/>
              </a:rPr>
              <a:t> </a:t>
            </a:r>
            <a:r>
              <a:rPr lang="ru-RU" b="0" i="0" u="none" strike="noStrike" dirty="0">
                <a:solidFill>
                  <a:srgbClr val="000000"/>
                </a:solidFill>
                <a:effectLst/>
                <a:latin typeface="Times New Roman" panose="02020603050405020304" pitchFamily="18" charset="0"/>
                <a:cs typeface="Times New Roman" panose="02020603050405020304" pitchFamily="18" charset="0"/>
              </a:rPr>
              <a:t>- кафедра оптики </a:t>
            </a:r>
          </a:p>
          <a:p>
            <a:pPr rtl="0">
              <a:spcBef>
                <a:spcPts val="0"/>
              </a:spcBef>
              <a:spcAft>
                <a:spcPts val="0"/>
              </a:spcAft>
            </a:pPr>
            <a:endParaRPr lang="ru-RU" b="0" dirty="0">
              <a:effectLst/>
              <a:latin typeface="Times New Roman" panose="02020603050405020304" pitchFamily="18" charset="0"/>
              <a:cs typeface="Times New Roman" panose="02020603050405020304" pitchFamily="18" charset="0"/>
            </a:endParaRPr>
          </a:p>
          <a:p>
            <a:r>
              <a:rPr lang="ru-RU" b="0" i="0" u="sng" strike="noStrike" dirty="0">
                <a:solidFill>
                  <a:schemeClr val="tx1"/>
                </a:solidFill>
                <a:effectLst/>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https://t.me/ExpPhysKNU</a:t>
            </a:r>
            <a:r>
              <a:rPr lang="ru-RU" b="0" i="0" u="none" strike="noStrike" dirty="0">
                <a:solidFill>
                  <a:srgbClr val="000000"/>
                </a:solidFill>
                <a:effectLst/>
                <a:latin typeface="Times New Roman" panose="02020603050405020304" pitchFamily="18" charset="0"/>
                <a:cs typeface="Times New Roman" panose="02020603050405020304" pitchFamily="18" charset="0"/>
              </a:rPr>
              <a:t> - кафедра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експериментальної</a:t>
            </a:r>
            <a:r>
              <a:rPr lang="ru-RU" b="0" i="0" u="none" strike="noStrike" dirty="0">
                <a:solidFill>
                  <a:srgbClr val="000000"/>
                </a:solidFill>
                <a:effectLst/>
                <a:latin typeface="Times New Roman" panose="02020603050405020304" pitchFamily="18" charset="0"/>
                <a:cs typeface="Times New Roman" panose="02020603050405020304" pitchFamily="18" charset="0"/>
              </a:rPr>
              <a:t> </a:t>
            </a:r>
            <a:r>
              <a:rPr lang="ru-RU" b="0" i="0" u="none" strike="noStrike" dirty="0" err="1">
                <a:solidFill>
                  <a:srgbClr val="000000"/>
                </a:solidFill>
                <a:effectLst/>
                <a:latin typeface="Times New Roman" panose="02020603050405020304" pitchFamily="18" charset="0"/>
                <a:cs typeface="Times New Roman" panose="02020603050405020304" pitchFamily="18" charset="0"/>
              </a:rPr>
              <a:t>фізики</a:t>
            </a:r>
            <a:endParaRPr lang="ru-UA" dirty="0">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C16A3FA2-A437-4634-919F-7E6AFED169B7}"/>
              </a:ext>
            </a:extLst>
          </p:cNvPr>
          <p:cNvPicPr>
            <a:picLocks noChangeAspect="1"/>
          </p:cNvPicPr>
          <p:nvPr/>
        </p:nvPicPr>
        <p:blipFill>
          <a:blip r:embed="rId13"/>
          <a:stretch>
            <a:fillRect/>
          </a:stretch>
        </p:blipFill>
        <p:spPr>
          <a:xfrm>
            <a:off x="590974" y="2235022"/>
            <a:ext cx="895349" cy="895349"/>
          </a:xfrm>
          <a:prstGeom prst="rect">
            <a:avLst/>
          </a:prstGeom>
        </p:spPr>
      </p:pic>
      <p:pic>
        <p:nvPicPr>
          <p:cNvPr id="10" name="Рисунок 9">
            <a:extLst>
              <a:ext uri="{FF2B5EF4-FFF2-40B4-BE49-F238E27FC236}">
                <a16:creationId xmlns:a16="http://schemas.microsoft.com/office/drawing/2014/main" id="{BEF21571-B39E-4E27-A417-C3A67B7BE7DC}"/>
              </a:ext>
            </a:extLst>
          </p:cNvPr>
          <p:cNvPicPr>
            <a:picLocks noChangeAspect="1"/>
          </p:cNvPicPr>
          <p:nvPr/>
        </p:nvPicPr>
        <p:blipFill>
          <a:blip r:embed="rId14"/>
          <a:stretch>
            <a:fillRect/>
          </a:stretch>
        </p:blipFill>
        <p:spPr>
          <a:xfrm>
            <a:off x="574761" y="1039436"/>
            <a:ext cx="895349" cy="895349"/>
          </a:xfrm>
          <a:prstGeom prst="rect">
            <a:avLst/>
          </a:prstGeom>
        </p:spPr>
      </p:pic>
      <p:pic>
        <p:nvPicPr>
          <p:cNvPr id="12" name="Рисунок 11">
            <a:extLst>
              <a:ext uri="{FF2B5EF4-FFF2-40B4-BE49-F238E27FC236}">
                <a16:creationId xmlns:a16="http://schemas.microsoft.com/office/drawing/2014/main" id="{8FC1288D-EE53-4E24-A0B2-26B25DA809FE}"/>
              </a:ext>
            </a:extLst>
          </p:cNvPr>
          <p:cNvPicPr>
            <a:picLocks noChangeAspect="1"/>
          </p:cNvPicPr>
          <p:nvPr/>
        </p:nvPicPr>
        <p:blipFill>
          <a:blip r:embed="rId15"/>
          <a:stretch>
            <a:fillRect/>
          </a:stretch>
        </p:blipFill>
        <p:spPr>
          <a:xfrm>
            <a:off x="558548" y="3732269"/>
            <a:ext cx="911562" cy="9115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7"/>
          <p:cNvSpPr txBox="1">
            <a:spLocks noGrp="1"/>
          </p:cNvSpPr>
          <p:nvPr>
            <p:ph type="body" idx="4294967295"/>
          </p:nvPr>
        </p:nvSpPr>
        <p:spPr>
          <a:xfrm>
            <a:off x="252845" y="508575"/>
            <a:ext cx="8638308" cy="4497378"/>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300"/>
              </a:spcAft>
              <a:buSzPts val="605"/>
              <a:buNone/>
            </a:pPr>
            <a:r>
              <a:rPr lang="en" sz="1100" b="1" dirty="0">
                <a:solidFill>
                  <a:srgbClr val="1C1A1A"/>
                </a:solidFill>
                <a:latin typeface="Arial" panose="020B0604020202020204" pitchFamily="34" charset="0"/>
                <a:ea typeface="Times New Roman"/>
                <a:cs typeface="Arial" panose="020B0604020202020204" pitchFamily="34" charset="0"/>
                <a:sym typeface="Times New Roman"/>
              </a:rPr>
              <a:t>Кафедра квантової теорії поля (КТП)</a:t>
            </a:r>
            <a:r>
              <a:rPr lang="en" sz="1100" dirty="0">
                <a:solidFill>
                  <a:srgbClr val="1C1A1A"/>
                </a:solidFill>
                <a:latin typeface="Arial" panose="020B0604020202020204" pitchFamily="34" charset="0"/>
                <a:ea typeface="Times New Roman"/>
                <a:cs typeface="Arial" panose="020B0604020202020204" pitchFamily="34" charset="0"/>
                <a:sym typeface="Times New Roman"/>
              </a:rPr>
              <a:t> була створена за ініціативи академіків О.Г. Ситенка та Л.А. Булавіна у 1992 році. Професор І. С. Доценко був першим завідувачем кафедри, а з 2003 року кафедру очолює д.ф.-м.н., проф. С.Й. Вільчинський. У 2021 році кафедра змінила назву на кафедру квантової теорії поля та космомікрофізики (</a:t>
            </a:r>
            <a:r>
              <a:rPr lang="en" sz="1100" b="1" dirty="0">
                <a:solidFill>
                  <a:srgbClr val="1C1A1A"/>
                </a:solidFill>
                <a:latin typeface="Arial" panose="020B0604020202020204" pitchFamily="34" charset="0"/>
                <a:ea typeface="Times New Roman"/>
                <a:cs typeface="Arial" panose="020B0604020202020204" pitchFamily="34" charset="0"/>
                <a:sym typeface="Times New Roman"/>
              </a:rPr>
              <a:t>КТПТК</a:t>
            </a:r>
            <a:r>
              <a:rPr lang="en" sz="1100" dirty="0">
                <a:solidFill>
                  <a:srgbClr val="1C1A1A"/>
                </a:solidFill>
                <a:latin typeface="Arial" panose="020B0604020202020204" pitchFamily="34" charset="0"/>
                <a:ea typeface="Times New Roman"/>
                <a:cs typeface="Arial" panose="020B0604020202020204" pitchFamily="34" charset="0"/>
                <a:sym typeface="Times New Roman"/>
              </a:rPr>
              <a:t>)</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a:t>
            </a:r>
            <a:endParaRPr sz="1100" dirty="0">
              <a:solidFill>
                <a:srgbClr val="1C1A1A"/>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0"/>
              </a:spcBef>
              <a:spcAft>
                <a:spcPts val="300"/>
              </a:spcAft>
              <a:buSzPts val="605"/>
              <a:buNone/>
            </a:pPr>
            <a:r>
              <a:rPr lang="en" sz="1100" dirty="0">
                <a:solidFill>
                  <a:srgbClr val="1C1A1A"/>
                </a:solidFill>
                <a:latin typeface="Arial" panose="020B0604020202020204" pitchFamily="34" charset="0"/>
                <a:ea typeface="Times New Roman"/>
                <a:cs typeface="Arial" panose="020B0604020202020204" pitchFamily="34" charset="0"/>
                <a:sym typeface="Times New Roman"/>
              </a:rPr>
              <a:t>Видатні постаті 20го століття історії кафедри: академік НАНУ Ситенко О.Г., професор Тартаковський В.Т., професор Мальнєв В.М., професор Доценко І.С.</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   															        </a:t>
            </a:r>
            <a:r>
              <a:rPr lang="en" sz="1100" b="1" i="1" u="sng" dirty="0">
                <a:solidFill>
                  <a:srgbClr val="1C1A1A"/>
                </a:solidFill>
                <a:latin typeface="Arial" panose="020B0604020202020204" pitchFamily="34" charset="0"/>
                <a:ea typeface="Times New Roman"/>
                <a:cs typeface="Arial" panose="020B0604020202020204" pitchFamily="34" charset="0"/>
                <a:sym typeface="Times New Roman"/>
              </a:rPr>
              <a:t>(https://qft.knu.ua/)</a:t>
            </a:r>
            <a:endParaRPr sz="1100" b="1" i="1" u="sng" dirty="0">
              <a:solidFill>
                <a:srgbClr val="1C1A1A"/>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0"/>
              </a:spcBef>
              <a:spcAft>
                <a:spcPts val="300"/>
              </a:spcAft>
              <a:buSzPts val="605"/>
              <a:buNone/>
            </a:pPr>
            <a:r>
              <a:rPr lang="en" sz="1100" b="1" dirty="0">
                <a:solidFill>
                  <a:srgbClr val="1C1A1A"/>
                </a:solidFill>
                <a:latin typeface="Arial" panose="020B0604020202020204" pitchFamily="34" charset="0"/>
                <a:ea typeface="Times New Roman"/>
                <a:cs typeface="Arial" panose="020B0604020202020204" pitchFamily="34" charset="0"/>
                <a:sym typeface="Times New Roman"/>
              </a:rPr>
              <a:t>Кафедра ядерної фiзики</a:t>
            </a:r>
            <a:r>
              <a:rPr lang="en" sz="1100" dirty="0">
                <a:solidFill>
                  <a:srgbClr val="1C1A1A"/>
                </a:solidFill>
                <a:latin typeface="Arial" panose="020B0604020202020204" pitchFamily="34" charset="0"/>
                <a:ea typeface="Times New Roman"/>
                <a:cs typeface="Arial" panose="020B0604020202020204" pitchFamily="34" charset="0"/>
                <a:sym typeface="Times New Roman"/>
              </a:rPr>
              <a:t> створена за iнiцiативою академiка Лейпунського О.I. в вереснi 1945 р.. Пiд керiвництвом акад. Пасiчника М.В. почалась розбудова кафедри: побудовано окремий корпус проблемної лабораторiї та кафедри. Змонтованi електростатичний прискорювач на 2.5 МеВ, бетатрон на 50 МеВ та низьковольтний прискорювач-генератор швидких нейтронiв, магнiтний бета-спектрометр. Повнiстю закiнчено будiвництво ядерного корпусу в 1965 року.</a:t>
            </a:r>
            <a:endParaRPr sz="1100" dirty="0">
              <a:solidFill>
                <a:srgbClr val="1C1A1A"/>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0"/>
              </a:spcBef>
              <a:spcAft>
                <a:spcPts val="300"/>
              </a:spcAft>
              <a:buSzPts val="605"/>
              <a:buNone/>
            </a:pPr>
            <a:r>
              <a:rPr lang="en" sz="1100" dirty="0">
                <a:solidFill>
                  <a:srgbClr val="1C1A1A"/>
                </a:solidFill>
                <a:latin typeface="Arial" panose="020B0604020202020204" pitchFamily="34" charset="0"/>
                <a:ea typeface="Times New Roman"/>
                <a:cs typeface="Arial" panose="020B0604020202020204" pitchFamily="34" charset="0"/>
                <a:sym typeface="Times New Roman"/>
              </a:rPr>
              <a:t>Створено сучасну наукову та навчальну базу. Науковий напрямок кафедри був започаткований академiками Лейпунським О.I. та Пасiчником М.В. - фiзика швидких нейтронiв. Дослiджувалася взаємодiя швидких нейтронiв з ядрами та речовиною. З цiєю метою розроблялись і виготовлялись нейтроннi генератори, як iмпульснi в наносекундному дiапазонi (для спектрометрiї швидких нейтронiв за методом часу прольоту) так i сильнопоточнi в неперервному режимi.</a:t>
            </a:r>
            <a:endParaRPr sz="1100" dirty="0">
              <a:solidFill>
                <a:srgbClr val="1C1A1A"/>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0"/>
              </a:spcBef>
              <a:spcAft>
                <a:spcPts val="300"/>
              </a:spcAft>
              <a:buSzPts val="605"/>
              <a:buNone/>
            </a:pPr>
            <a:r>
              <a:rPr lang="en" sz="1100" dirty="0">
                <a:solidFill>
                  <a:srgbClr val="1C1A1A"/>
                </a:solidFill>
                <a:latin typeface="Arial" panose="020B0604020202020204" pitchFamily="34" charset="0"/>
                <a:ea typeface="Times New Roman"/>
                <a:cs typeface="Arial" panose="020B0604020202020204" pitchFamily="34" charset="0"/>
                <a:sym typeface="Times New Roman"/>
              </a:rPr>
              <a:t>У 2022 році кафедра змінила назву на кафедру ядерної фізики та високих енергій(</a:t>
            </a:r>
            <a:r>
              <a:rPr lang="en" sz="1100" b="1" dirty="0">
                <a:solidFill>
                  <a:srgbClr val="1C1A1A"/>
                </a:solidFill>
                <a:latin typeface="Arial" panose="020B0604020202020204" pitchFamily="34" charset="0"/>
                <a:ea typeface="Times New Roman"/>
                <a:cs typeface="Arial" panose="020B0604020202020204" pitchFamily="34" charset="0"/>
                <a:sym typeface="Times New Roman"/>
              </a:rPr>
              <a:t>КЯФВЕ</a:t>
            </a:r>
            <a:r>
              <a:rPr lang="en" sz="1100" dirty="0">
                <a:solidFill>
                  <a:srgbClr val="1C1A1A"/>
                </a:solidFill>
                <a:latin typeface="Arial" panose="020B0604020202020204" pitchFamily="34" charset="0"/>
                <a:ea typeface="Times New Roman"/>
                <a:cs typeface="Arial" panose="020B0604020202020204" pitchFamily="34" charset="0"/>
                <a:sym typeface="Times New Roman"/>
              </a:rPr>
              <a:t>)</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			    </a:t>
            </a:r>
            <a:r>
              <a:rPr lang="en" sz="1100" b="1" i="1" u="sng" dirty="0">
                <a:solidFill>
                  <a:srgbClr val="1C1A1A"/>
                </a:solidFill>
                <a:latin typeface="Arial" panose="020B0604020202020204" pitchFamily="34" charset="0"/>
                <a:ea typeface="Times New Roman"/>
                <a:cs typeface="Arial" panose="020B0604020202020204" pitchFamily="34" charset="0"/>
                <a:sym typeface="Times New Roman"/>
              </a:rPr>
              <a:t>(https://atom.knu.ua/)</a:t>
            </a:r>
            <a:endParaRPr sz="1100" b="1" i="1" u="sng" dirty="0">
              <a:solidFill>
                <a:srgbClr val="1C1A1A"/>
              </a:solidFill>
              <a:latin typeface="Arial" panose="020B0604020202020204" pitchFamily="34" charset="0"/>
              <a:ea typeface="Times New Roman"/>
              <a:cs typeface="Arial" panose="020B0604020202020204" pitchFamily="34" charset="0"/>
              <a:sym typeface="Times New Roman"/>
            </a:endParaRPr>
          </a:p>
          <a:p>
            <a:pPr marL="0" lvl="0" indent="0" algn="just" rtl="0">
              <a:lnSpc>
                <a:spcPct val="120000"/>
              </a:lnSpc>
              <a:spcBef>
                <a:spcPts val="600"/>
              </a:spcBef>
              <a:spcAft>
                <a:spcPts val="300"/>
              </a:spcAft>
              <a:buSzPts val="605"/>
              <a:buNone/>
            </a:pPr>
            <a:r>
              <a:rPr lang="uk-UA" sz="1100" dirty="0">
                <a:solidFill>
                  <a:srgbClr val="1C1A1A"/>
                </a:solidFill>
                <a:latin typeface="Arial" panose="020B0604020202020204" pitchFamily="34" charset="0"/>
                <a:ea typeface="Times New Roman"/>
                <a:cs typeface="Arial" panose="020B0604020202020204" pitchFamily="34" charset="0"/>
                <a:sym typeface="Times New Roman"/>
              </a:rPr>
              <a:t>В 1834 році, при створенні Київського університету імені святого Володимира, була заснована </a:t>
            </a:r>
            <a:r>
              <a:rPr lang="uk-UA" sz="1100" b="1" dirty="0">
                <a:solidFill>
                  <a:srgbClr val="1C1A1A"/>
                </a:solidFill>
                <a:latin typeface="Arial" panose="020B0604020202020204" pitchFamily="34" charset="0"/>
                <a:ea typeface="Times New Roman"/>
                <a:cs typeface="Arial" panose="020B0604020202020204" pitchFamily="34" charset="0"/>
                <a:sym typeface="Times New Roman"/>
              </a:rPr>
              <a:t>кафедра астроном</a:t>
            </a:r>
            <a:r>
              <a:rPr lang="en-US" sz="1100" b="1" dirty="0" err="1">
                <a:solidFill>
                  <a:srgbClr val="1C1A1A"/>
                </a:solidFill>
                <a:latin typeface="Arial" panose="020B0604020202020204" pitchFamily="34" charset="0"/>
                <a:ea typeface="Times New Roman"/>
                <a:cs typeface="Arial" panose="020B0604020202020204" pitchFamily="34" charset="0"/>
                <a:sym typeface="Times New Roman"/>
              </a:rPr>
              <a:t>i</a:t>
            </a:r>
            <a:r>
              <a:rPr lang="uk-UA" sz="1100" b="1" dirty="0">
                <a:solidFill>
                  <a:srgbClr val="1C1A1A"/>
                </a:solidFill>
                <a:latin typeface="Arial" panose="020B0604020202020204" pitchFamily="34" charset="0"/>
                <a:ea typeface="Times New Roman"/>
                <a:cs typeface="Arial" panose="020B0604020202020204" pitchFamily="34" charset="0"/>
                <a:sym typeface="Times New Roman"/>
              </a:rPr>
              <a:t>ї</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 На посаду завідуючого кафедрою в 1837 р. було запрошено відомого астронома </a:t>
            </a:r>
            <a:r>
              <a:rPr lang="uk-UA" sz="1100" dirty="0" err="1">
                <a:solidFill>
                  <a:srgbClr val="1C1A1A"/>
                </a:solidFill>
                <a:latin typeface="Arial" panose="020B0604020202020204" pitchFamily="34" charset="0"/>
                <a:ea typeface="Times New Roman"/>
                <a:cs typeface="Arial" panose="020B0604020202020204" pitchFamily="34" charset="0"/>
                <a:sym typeface="Times New Roman"/>
              </a:rPr>
              <a:t>В.Ф.Федорова</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 який згодом став ректором університету. Протягом другої половини ХІХ та початку ХХ століття, на кафедрі працювала низка відомих астрономів.</a:t>
            </a:r>
          </a:p>
          <a:p>
            <a:pPr marL="0" lvl="0" indent="0" algn="just" rtl="0">
              <a:lnSpc>
                <a:spcPct val="120000"/>
              </a:lnSpc>
              <a:spcBef>
                <a:spcPts val="0"/>
              </a:spcBef>
              <a:spcAft>
                <a:spcPts val="300"/>
              </a:spcAft>
              <a:buSzPts val="605"/>
              <a:buNone/>
            </a:pPr>
            <a:r>
              <a:rPr lang="uk-UA" sz="1100" dirty="0">
                <a:solidFill>
                  <a:srgbClr val="1C1A1A"/>
                </a:solidFill>
                <a:latin typeface="Arial" panose="020B0604020202020204" pitchFamily="34" charset="0"/>
                <a:ea typeface="Times New Roman"/>
                <a:cs typeface="Arial" panose="020B0604020202020204" pitchFamily="34" charset="0"/>
                <a:sym typeface="Times New Roman"/>
              </a:rPr>
              <a:t>Видатні постаті : </a:t>
            </a:r>
            <a:r>
              <a:rPr lang="uk-UA" sz="1100" dirty="0" err="1">
                <a:solidFill>
                  <a:srgbClr val="1C1A1A"/>
                </a:solidFill>
                <a:latin typeface="Arial" panose="020B0604020202020204" pitchFamily="34" charset="0"/>
                <a:ea typeface="Times New Roman"/>
                <a:cs typeface="Arial" panose="020B0604020202020204" pitchFamily="34" charset="0"/>
                <a:sym typeface="Times New Roman"/>
              </a:rPr>
              <a:t>Всехсвятський</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 Передбачив існування сонячного вітру і </a:t>
            </a:r>
            <a:r>
              <a:rPr lang="uk-UA" sz="1100" dirty="0" err="1">
                <a:solidFill>
                  <a:srgbClr val="1C1A1A"/>
                </a:solidFill>
                <a:latin typeface="Arial" panose="020B0604020202020204" pitchFamily="34" charset="0"/>
                <a:ea typeface="Times New Roman"/>
                <a:cs typeface="Arial" panose="020B0604020202020204" pitchFamily="34" charset="0"/>
                <a:sym typeface="Times New Roman"/>
              </a:rPr>
              <a:t>кілець</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 Юпітера. Розробив механізм утворення кометних </a:t>
            </a:r>
            <a:r>
              <a:rPr lang="uk-UA" sz="1100" dirty="0" err="1">
                <a:solidFill>
                  <a:srgbClr val="1C1A1A"/>
                </a:solidFill>
                <a:latin typeface="Arial" panose="020B0604020202020204" pitchFamily="34" charset="0"/>
                <a:ea typeface="Times New Roman"/>
                <a:cs typeface="Arial" panose="020B0604020202020204" pitchFamily="34" charset="0"/>
                <a:sym typeface="Times New Roman"/>
              </a:rPr>
              <a:t>ядер</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 </a:t>
            </a:r>
            <a:r>
              <a:rPr lang="uk-UA" sz="1100" dirty="0" err="1">
                <a:solidFill>
                  <a:srgbClr val="1C1A1A"/>
                </a:solidFill>
                <a:latin typeface="Arial" panose="020B0604020202020204" pitchFamily="34" charset="0"/>
                <a:ea typeface="Times New Roman"/>
                <a:cs typeface="Arial" panose="020B0604020202020204" pitchFamily="34" charset="0"/>
                <a:sym typeface="Times New Roman"/>
              </a:rPr>
              <a:t>Чурюмов</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 Відкрив дві комети. Комета </a:t>
            </a:r>
            <a:r>
              <a:rPr lang="uk-UA" sz="1100" dirty="0" err="1">
                <a:solidFill>
                  <a:srgbClr val="1C1A1A"/>
                </a:solidFill>
                <a:latin typeface="Arial" panose="020B0604020202020204" pitchFamily="34" charset="0"/>
                <a:ea typeface="Times New Roman"/>
                <a:cs typeface="Arial" panose="020B0604020202020204" pitchFamily="34" charset="0"/>
                <a:sym typeface="Times New Roman"/>
              </a:rPr>
              <a:t>Чурюмова</a:t>
            </a:r>
            <a:r>
              <a:rPr lang="uk-UA" sz="1100" dirty="0">
                <a:solidFill>
                  <a:srgbClr val="1C1A1A"/>
                </a:solidFill>
                <a:latin typeface="Arial" panose="020B0604020202020204" pitchFamily="34" charset="0"/>
                <a:ea typeface="Times New Roman"/>
                <a:cs typeface="Arial" panose="020B0604020202020204" pitchFamily="34" charset="0"/>
                <a:sym typeface="Times New Roman"/>
              </a:rPr>
              <a:t>-Герасименко стала першою в історії людства, на яку здійснена посадка космічного апарата. 														      </a:t>
            </a:r>
            <a:r>
              <a:rPr lang="uk-UA" sz="1100" b="1" dirty="0">
                <a:solidFill>
                  <a:srgbClr val="1C1A1A"/>
                </a:solidFill>
                <a:latin typeface="Arial" panose="020B0604020202020204" pitchFamily="34" charset="0"/>
                <a:ea typeface="Times New Roman"/>
                <a:cs typeface="Arial" panose="020B0604020202020204" pitchFamily="34" charset="0"/>
                <a:sym typeface="Times New Roman"/>
              </a:rPr>
              <a:t>(</a:t>
            </a:r>
            <a:r>
              <a:rPr lang="en-US" sz="1100" b="1" dirty="0">
                <a:solidFill>
                  <a:srgbClr val="1C1A1A"/>
                </a:solidFill>
                <a:latin typeface="Arial" panose="020B0604020202020204" pitchFamily="34" charset="0"/>
                <a:ea typeface="Times New Roman"/>
                <a:cs typeface="Arial" panose="020B0604020202020204" pitchFamily="34" charset="0"/>
                <a:sym typeface="Times New Roman"/>
              </a:rPr>
              <a:t>https://space.univ.kiev.ua/istoriya/)</a:t>
            </a:r>
            <a:endParaRPr sz="1100" b="1" dirty="0">
              <a:solidFill>
                <a:srgbClr val="1C1A1A"/>
              </a:solidFill>
              <a:latin typeface="Arial" panose="020B0604020202020204" pitchFamily="34" charset="0"/>
              <a:ea typeface="Times New Roman"/>
              <a:cs typeface="Arial" panose="020B0604020202020204" pitchFamily="34" charset="0"/>
              <a:sym typeface="Times New Roman"/>
            </a:endParaRPr>
          </a:p>
          <a:p>
            <a:pPr marL="0" lvl="0" indent="0" algn="just" rtl="0">
              <a:spcBef>
                <a:spcPts val="0"/>
              </a:spcBef>
              <a:spcAft>
                <a:spcPts val="0"/>
              </a:spcAft>
              <a:buSzPts val="605"/>
              <a:buNone/>
            </a:pPr>
            <a:endParaRPr sz="1000" dirty="0">
              <a:solidFill>
                <a:srgbClr val="1C1A1A"/>
              </a:solidFill>
              <a:highlight>
                <a:srgbClr val="FFFFFF"/>
              </a:highlight>
              <a:latin typeface="Times New Roman"/>
              <a:ea typeface="Times New Roman"/>
              <a:cs typeface="Times New Roman"/>
              <a:sym typeface="Times New Roman"/>
            </a:endParaRPr>
          </a:p>
          <a:p>
            <a:pPr marL="0" lvl="0" indent="0" algn="just" rtl="0">
              <a:spcBef>
                <a:spcPts val="0"/>
              </a:spcBef>
              <a:spcAft>
                <a:spcPts val="0"/>
              </a:spcAft>
              <a:buSzPts val="605"/>
              <a:buNone/>
            </a:pPr>
            <a:endParaRPr sz="989" dirty="0">
              <a:solidFill>
                <a:srgbClr val="1C1A1A"/>
              </a:solidFill>
              <a:latin typeface="Times New Roman"/>
              <a:ea typeface="Times New Roman"/>
              <a:cs typeface="Times New Roman"/>
              <a:sym typeface="Times New Roman"/>
            </a:endParaRPr>
          </a:p>
          <a:p>
            <a:pPr marL="0" lvl="0" indent="0" algn="just" rtl="0">
              <a:spcBef>
                <a:spcPts val="0"/>
              </a:spcBef>
              <a:spcAft>
                <a:spcPts val="0"/>
              </a:spcAft>
              <a:buSzPts val="605"/>
              <a:buNone/>
            </a:pPr>
            <a:endParaRPr sz="989" dirty="0">
              <a:solidFill>
                <a:srgbClr val="1C1A1A"/>
              </a:solidFill>
              <a:latin typeface="Times New Roman"/>
              <a:ea typeface="Times New Roman"/>
              <a:cs typeface="Times New Roman"/>
              <a:sym typeface="Times New Roman"/>
            </a:endParaRPr>
          </a:p>
          <a:p>
            <a:pPr marL="0" lvl="0" indent="0" algn="just" rtl="0">
              <a:spcBef>
                <a:spcPts val="0"/>
              </a:spcBef>
              <a:spcAft>
                <a:spcPts val="0"/>
              </a:spcAft>
              <a:buSzPts val="605"/>
              <a:buNone/>
            </a:pPr>
            <a:endParaRPr sz="989" dirty="0">
              <a:solidFill>
                <a:srgbClr val="1C1A1A"/>
              </a:solidFill>
              <a:latin typeface="Times New Roman"/>
              <a:ea typeface="Times New Roman"/>
              <a:cs typeface="Times New Roman"/>
              <a:sym typeface="Times New Roman"/>
            </a:endParaRPr>
          </a:p>
          <a:p>
            <a:pPr marL="0" lvl="0" indent="0" algn="just" rtl="0">
              <a:spcBef>
                <a:spcPts val="0"/>
              </a:spcBef>
              <a:spcAft>
                <a:spcPts val="0"/>
              </a:spcAft>
              <a:buSzPts val="605"/>
              <a:buNone/>
            </a:pPr>
            <a:endParaRPr sz="989" dirty="0">
              <a:solidFill>
                <a:srgbClr val="1C1A1A"/>
              </a:solidFill>
              <a:latin typeface="Times New Roman"/>
              <a:ea typeface="Times New Roman"/>
              <a:cs typeface="Times New Roman"/>
              <a:sym typeface="Times New Roman"/>
            </a:endParaRPr>
          </a:p>
          <a:p>
            <a:pPr marL="0" lvl="0" indent="0" algn="just" rtl="0">
              <a:spcBef>
                <a:spcPts val="1200"/>
              </a:spcBef>
              <a:spcAft>
                <a:spcPts val="0"/>
              </a:spcAft>
              <a:buSzPts val="605"/>
              <a:buNone/>
            </a:pPr>
            <a:endParaRPr sz="989" dirty="0">
              <a:solidFill>
                <a:srgbClr val="1C1A1A"/>
              </a:solidFill>
              <a:latin typeface="Times New Roman"/>
              <a:ea typeface="Times New Roman"/>
              <a:cs typeface="Times New Roman"/>
              <a:sym typeface="Times New Roman"/>
            </a:endParaRPr>
          </a:p>
          <a:p>
            <a:pPr marL="0" lvl="0" indent="0" algn="just" rtl="0">
              <a:spcBef>
                <a:spcPts val="1200"/>
              </a:spcBef>
              <a:spcAft>
                <a:spcPts val="0"/>
              </a:spcAft>
              <a:buSzPts val="605"/>
              <a:buNone/>
            </a:pPr>
            <a:endParaRPr sz="989" dirty="0">
              <a:solidFill>
                <a:srgbClr val="1C1A1A"/>
              </a:solidFill>
              <a:latin typeface="Times New Roman"/>
              <a:ea typeface="Times New Roman"/>
              <a:cs typeface="Times New Roman"/>
              <a:sym typeface="Times New Roman"/>
            </a:endParaRPr>
          </a:p>
          <a:p>
            <a:pPr marL="0" lvl="0" indent="0" algn="l" rtl="0">
              <a:spcBef>
                <a:spcPts val="1200"/>
              </a:spcBef>
              <a:spcAft>
                <a:spcPts val="1200"/>
              </a:spcAft>
              <a:buSzPts val="605"/>
              <a:buNone/>
            </a:pPr>
            <a:endParaRPr sz="989" dirty="0">
              <a:solidFill>
                <a:srgbClr val="1C1A1A"/>
              </a:solidFill>
              <a:latin typeface="Times New Roman"/>
              <a:ea typeface="Times New Roman"/>
              <a:cs typeface="Times New Roman"/>
              <a:sym typeface="Times New Roman"/>
            </a:endParaRPr>
          </a:p>
        </p:txBody>
      </p:sp>
      <p:sp>
        <p:nvSpPr>
          <p:cNvPr id="4" name="Google Shape;85;p16">
            <a:extLst>
              <a:ext uri="{FF2B5EF4-FFF2-40B4-BE49-F238E27FC236}">
                <a16:creationId xmlns:a16="http://schemas.microsoft.com/office/drawing/2014/main" id="{BC1BE4B8-0346-4279-94C3-383838C6A126}"/>
              </a:ext>
            </a:extLst>
          </p:cNvPr>
          <p:cNvSpPr txBox="1">
            <a:spLocks/>
          </p:cNvSpPr>
          <p:nvPr/>
        </p:nvSpPr>
        <p:spPr>
          <a:xfrm>
            <a:off x="1766454" y="-177801"/>
            <a:ext cx="5611091" cy="733425"/>
          </a:xfrm>
          <a:prstGeom prst="rect">
            <a:avLst/>
          </a:prstGeom>
          <a:effectLst/>
        </p:spPr>
        <p:txBody>
          <a:bodyPr spcFirstLastPara="1" vert="horz" wrap="square" lIns="91425" tIns="91425" rIns="91425" bIns="91425" rtlCol="0" anchor="b" anchorCtr="0">
            <a:normAutofit/>
          </a:bodyPr>
          <a:lst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Tx/>
              <a:buFontTx/>
            </a:pPr>
            <a:r>
              <a:rPr lang="uk-UA" sz="2800" dirty="0">
                <a:effectLst>
                  <a:outerShdw blurRad="50800" dist="38100" dir="2700000" algn="tl" rotWithShape="0">
                    <a:prstClr val="black">
                      <a:alpha val="40000"/>
                    </a:prstClr>
                  </a:outerShdw>
                </a:effectLst>
                <a:latin typeface="Impact" panose="020B0806030902050204" pitchFamily="34" charset="0"/>
              </a:rPr>
              <a:t>Історична довідка про факультет</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4" name="Google Shape;284;p39"/>
          <p:cNvPicPr preferRelativeResize="0"/>
          <p:nvPr/>
        </p:nvPicPr>
        <p:blipFill>
          <a:blip r:embed="rId3">
            <a:alphaModFix/>
          </a:blip>
          <a:stretch>
            <a:fillRect/>
          </a:stretch>
        </p:blipFill>
        <p:spPr>
          <a:xfrm>
            <a:off x="401450" y="961200"/>
            <a:ext cx="2016576" cy="2185149"/>
          </a:xfrm>
          <a:prstGeom prst="rect">
            <a:avLst/>
          </a:prstGeom>
          <a:noFill/>
          <a:ln>
            <a:noFill/>
          </a:ln>
        </p:spPr>
      </p:pic>
      <p:sp>
        <p:nvSpPr>
          <p:cNvPr id="13" name="TextBox 12">
            <a:extLst>
              <a:ext uri="{FF2B5EF4-FFF2-40B4-BE49-F238E27FC236}">
                <a16:creationId xmlns:a16="http://schemas.microsoft.com/office/drawing/2014/main" id="{671CF98E-1872-4A6D-9485-6CC4588139B4}"/>
              </a:ext>
            </a:extLst>
          </p:cNvPr>
          <p:cNvSpPr txBox="1"/>
          <p:nvPr/>
        </p:nvSpPr>
        <p:spPr>
          <a:xfrm>
            <a:off x="534798" y="-12392"/>
            <a:ext cx="7981627" cy="954107"/>
          </a:xfrm>
          <a:prstGeom prst="rect">
            <a:avLst/>
          </a:prstGeom>
          <a:noFill/>
        </p:spPr>
        <p:txBody>
          <a:bodyPr wrap="square">
            <a:spAutoFit/>
          </a:bodyPr>
          <a:lstStyle/>
          <a:p>
            <a:pPr algn="ctr"/>
            <a:r>
              <a:rPr lang="ru-UA"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Кафедра </a:t>
            </a:r>
            <a:r>
              <a:rPr lang="ru-UA" sz="2800" cap="all"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квантової</a:t>
            </a:r>
            <a:r>
              <a:rPr lang="ru-UA"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 </a:t>
            </a:r>
            <a:r>
              <a:rPr lang="ru-UA" sz="2800" cap="all"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теорії</a:t>
            </a:r>
            <a:r>
              <a:rPr lang="ru-UA"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rPr>
              <a:t> поля і </a:t>
            </a:r>
            <a:r>
              <a:rPr lang="ru-UA" sz="2800" cap="all" spc="200" dirty="0" err="1">
                <a:solidFill>
                  <a:schemeClr val="tx1"/>
                </a:solidFill>
                <a:effectLst>
                  <a:outerShdw blurRad="50800" dist="38100" dir="2700000" algn="tl" rotWithShape="0">
                    <a:prstClr val="black">
                      <a:alpha val="40000"/>
                    </a:prstClr>
                  </a:outerShdw>
                </a:effectLst>
                <a:latin typeface="Impact" panose="020B0806030902050204" pitchFamily="34" charset="0"/>
              </a:rPr>
              <a:t>космомікрофізики</a:t>
            </a:r>
            <a:endParaRPr lang="ru-UA" sz="2800" cap="all" spc="200" dirty="0">
              <a:solidFill>
                <a:schemeClr val="tx1"/>
              </a:solidFill>
              <a:effectLst>
                <a:outerShdw blurRad="50800" dist="38100" dir="2700000" algn="tl" rotWithShape="0">
                  <a:prstClr val="black">
                    <a:alpha val="40000"/>
                  </a:prstClr>
                </a:outerShdw>
              </a:effectLst>
              <a:latin typeface="Impact" panose="020B0806030902050204" pitchFamily="34" charset="0"/>
            </a:endParaRPr>
          </a:p>
        </p:txBody>
      </p:sp>
      <p:sp>
        <p:nvSpPr>
          <p:cNvPr id="15" name="TextBox 14">
            <a:extLst>
              <a:ext uri="{FF2B5EF4-FFF2-40B4-BE49-F238E27FC236}">
                <a16:creationId xmlns:a16="http://schemas.microsoft.com/office/drawing/2014/main" id="{0E9E4979-7979-4AEE-9EAE-6C9AE2DE73DE}"/>
              </a:ext>
            </a:extLst>
          </p:cNvPr>
          <p:cNvSpPr txBox="1"/>
          <p:nvPr/>
        </p:nvSpPr>
        <p:spPr>
          <a:xfrm>
            <a:off x="-127318" y="3230134"/>
            <a:ext cx="3175215" cy="954107"/>
          </a:xfrm>
          <a:prstGeom prst="rect">
            <a:avLst/>
          </a:prstGeom>
          <a:noFill/>
        </p:spPr>
        <p:txBody>
          <a:bodyPr wrap="square">
            <a:spAutoFit/>
          </a:bodyPr>
          <a:lstStyle/>
          <a:p>
            <a:pPr algn="ctr"/>
            <a:r>
              <a:rPr lang="ru-UA" dirty="0" err="1">
                <a:solidFill>
                  <a:schemeClr val="tx1"/>
                </a:solidFill>
              </a:rPr>
              <a:t>Завідувач</a:t>
            </a:r>
            <a:r>
              <a:rPr lang="ru-UA" dirty="0">
                <a:solidFill>
                  <a:schemeClr val="tx1"/>
                </a:solidFill>
              </a:rPr>
              <a:t> </a:t>
            </a:r>
            <a:r>
              <a:rPr lang="ru-UA" dirty="0" err="1">
                <a:solidFill>
                  <a:schemeClr val="tx1"/>
                </a:solidFill>
              </a:rPr>
              <a:t>кафедри</a:t>
            </a:r>
            <a:endParaRPr lang="ru-UA" dirty="0">
              <a:solidFill>
                <a:schemeClr val="tx1"/>
              </a:solidFill>
            </a:endParaRPr>
          </a:p>
          <a:p>
            <a:pPr algn="ctr"/>
            <a:r>
              <a:rPr lang="ru-UA" b="1" dirty="0" err="1">
                <a:solidFill>
                  <a:schemeClr val="tx1"/>
                </a:solidFill>
              </a:rPr>
              <a:t>Вільчинський</a:t>
            </a:r>
            <a:r>
              <a:rPr lang="ru-UA" b="1" dirty="0">
                <a:solidFill>
                  <a:schemeClr val="tx1"/>
                </a:solidFill>
              </a:rPr>
              <a:t> </a:t>
            </a:r>
            <a:endParaRPr lang="uk-UA" b="1" dirty="0">
              <a:solidFill>
                <a:schemeClr val="tx1"/>
              </a:solidFill>
            </a:endParaRPr>
          </a:p>
          <a:p>
            <a:pPr algn="ctr"/>
            <a:r>
              <a:rPr lang="ru-UA" b="1" dirty="0" err="1">
                <a:solidFill>
                  <a:schemeClr val="tx1"/>
                </a:solidFill>
              </a:rPr>
              <a:t>Станіслав</a:t>
            </a:r>
            <a:r>
              <a:rPr lang="ru-UA" b="1" dirty="0">
                <a:solidFill>
                  <a:schemeClr val="tx1"/>
                </a:solidFill>
              </a:rPr>
              <a:t> </a:t>
            </a:r>
            <a:r>
              <a:rPr lang="ru-UA" b="1" dirty="0" err="1">
                <a:solidFill>
                  <a:schemeClr val="tx1"/>
                </a:solidFill>
              </a:rPr>
              <a:t>Йосипович</a:t>
            </a:r>
            <a:r>
              <a:rPr lang="ru-UA" dirty="0">
                <a:solidFill>
                  <a:schemeClr val="tx1"/>
                </a:solidFill>
              </a:rPr>
              <a:t>,</a:t>
            </a:r>
          </a:p>
          <a:p>
            <a:pPr algn="ctr"/>
            <a:r>
              <a:rPr lang="ru-UA" dirty="0" err="1">
                <a:solidFill>
                  <a:schemeClr val="tx1"/>
                </a:solidFill>
              </a:rPr>
              <a:t>професор</a:t>
            </a:r>
            <a:r>
              <a:rPr lang="ru-UA" dirty="0">
                <a:solidFill>
                  <a:schemeClr val="tx1"/>
                </a:solidFill>
              </a:rPr>
              <a:t>, доктор </a:t>
            </a:r>
            <a:r>
              <a:rPr lang="ru-UA" dirty="0" err="1">
                <a:solidFill>
                  <a:schemeClr val="tx1"/>
                </a:solidFill>
              </a:rPr>
              <a:t>фіз</a:t>
            </a:r>
            <a:r>
              <a:rPr lang="ru-UA" dirty="0">
                <a:solidFill>
                  <a:schemeClr val="tx1"/>
                </a:solidFill>
              </a:rPr>
              <a:t>.-мат. наук</a:t>
            </a:r>
          </a:p>
        </p:txBody>
      </p:sp>
      <p:sp>
        <p:nvSpPr>
          <p:cNvPr id="17" name="TextBox 16">
            <a:extLst>
              <a:ext uri="{FF2B5EF4-FFF2-40B4-BE49-F238E27FC236}">
                <a16:creationId xmlns:a16="http://schemas.microsoft.com/office/drawing/2014/main" id="{3389E8B3-D9AD-4CF1-81B3-A6B711DF3941}"/>
              </a:ext>
            </a:extLst>
          </p:cNvPr>
          <p:cNvSpPr txBox="1"/>
          <p:nvPr/>
        </p:nvSpPr>
        <p:spPr>
          <a:xfrm>
            <a:off x="3097723" y="1110169"/>
            <a:ext cx="2948552" cy="892552"/>
          </a:xfrm>
          <a:prstGeom prst="rect">
            <a:avLst/>
          </a:prstGeom>
          <a:noFill/>
        </p:spPr>
        <p:txBody>
          <a:bodyPr wrap="square">
            <a:spAutoFit/>
          </a:bodyPr>
          <a:lstStyle/>
          <a:p>
            <a:pPr algn="ctr"/>
            <a:r>
              <a:rPr lang="ru-UA" b="1" dirty="0" err="1"/>
              <a:t>Ключові</a:t>
            </a:r>
            <a:r>
              <a:rPr lang="ru-UA" b="1" dirty="0"/>
              <a:t> </a:t>
            </a:r>
            <a:r>
              <a:rPr lang="ru-UA" b="1" dirty="0" err="1"/>
              <a:t>курси</a:t>
            </a:r>
            <a:r>
              <a:rPr lang="ru-UA" b="1" dirty="0"/>
              <a:t>:</a:t>
            </a:r>
          </a:p>
          <a:p>
            <a:pPr marL="171450" indent="-171450">
              <a:buClr>
                <a:schemeClr val="tx1"/>
              </a:buClr>
              <a:buFont typeface="Wingdings" panose="05000000000000000000" pitchFamily="2" charset="2"/>
              <a:buChar char="v"/>
            </a:pPr>
            <a:r>
              <a:rPr lang="ru-UA" sz="1200" dirty="0" err="1"/>
              <a:t>Квантова</a:t>
            </a:r>
            <a:r>
              <a:rPr lang="ru-UA" sz="1200" dirty="0"/>
              <a:t> </a:t>
            </a:r>
            <a:r>
              <a:rPr lang="ru-UA" sz="1200" dirty="0" err="1"/>
              <a:t>теорія</a:t>
            </a:r>
            <a:r>
              <a:rPr lang="ru-UA" sz="1200" dirty="0"/>
              <a:t> поля</a:t>
            </a:r>
          </a:p>
          <a:p>
            <a:pPr marL="171450" indent="-171450">
              <a:buClr>
                <a:schemeClr val="tx1"/>
              </a:buClr>
              <a:buFont typeface="Wingdings" panose="05000000000000000000" pitchFamily="2" charset="2"/>
              <a:buChar char="v"/>
            </a:pPr>
            <a:r>
              <a:rPr lang="ru-UA" sz="1200" dirty="0" err="1"/>
              <a:t>Космологія</a:t>
            </a:r>
            <a:r>
              <a:rPr lang="ru-UA" sz="1200" dirty="0"/>
              <a:t> </a:t>
            </a:r>
            <a:r>
              <a:rPr lang="ru-UA" sz="1200" dirty="0" err="1"/>
              <a:t>раннього</a:t>
            </a:r>
            <a:r>
              <a:rPr lang="ru-UA" sz="1200" dirty="0"/>
              <a:t> </a:t>
            </a:r>
            <a:r>
              <a:rPr lang="ru-UA" sz="1200" dirty="0" err="1"/>
              <a:t>Всесвіту</a:t>
            </a:r>
            <a:endParaRPr lang="ru-UA" sz="1200" dirty="0"/>
          </a:p>
          <a:p>
            <a:pPr marL="171450" indent="-171450">
              <a:buClr>
                <a:schemeClr val="tx1"/>
              </a:buClr>
              <a:buFont typeface="Wingdings" panose="05000000000000000000" pitchFamily="2" charset="2"/>
              <a:buChar char="v"/>
            </a:pPr>
            <a:r>
              <a:rPr lang="ru-UA" sz="1200" dirty="0" err="1"/>
              <a:t>Фізика</a:t>
            </a:r>
            <a:r>
              <a:rPr lang="ru-UA" sz="1200" dirty="0"/>
              <a:t> </a:t>
            </a:r>
            <a:r>
              <a:rPr lang="ru-UA" sz="1200" dirty="0" err="1"/>
              <a:t>чорних</a:t>
            </a:r>
            <a:r>
              <a:rPr lang="ru-UA" sz="1200" dirty="0"/>
              <a:t> </a:t>
            </a:r>
            <a:r>
              <a:rPr lang="ru-UA" sz="1200" dirty="0" err="1"/>
              <a:t>дір</a:t>
            </a:r>
            <a:endParaRPr lang="ru-UA" sz="1200" dirty="0"/>
          </a:p>
        </p:txBody>
      </p:sp>
      <p:sp>
        <p:nvSpPr>
          <p:cNvPr id="19" name="TextBox 18">
            <a:extLst>
              <a:ext uri="{FF2B5EF4-FFF2-40B4-BE49-F238E27FC236}">
                <a16:creationId xmlns:a16="http://schemas.microsoft.com/office/drawing/2014/main" id="{58B0E92D-674A-4D36-B1D8-BEB10EEE99E5}"/>
              </a:ext>
            </a:extLst>
          </p:cNvPr>
          <p:cNvSpPr txBox="1"/>
          <p:nvPr/>
        </p:nvSpPr>
        <p:spPr>
          <a:xfrm>
            <a:off x="3026190" y="2044807"/>
            <a:ext cx="2948552" cy="1415772"/>
          </a:xfrm>
          <a:prstGeom prst="rect">
            <a:avLst/>
          </a:prstGeom>
          <a:noFill/>
        </p:spPr>
        <p:txBody>
          <a:bodyPr wrap="square">
            <a:spAutoFit/>
          </a:bodyPr>
          <a:lstStyle/>
          <a:p>
            <a:pPr algn="ctr"/>
            <a:r>
              <a:rPr lang="ru-UA" b="1" dirty="0"/>
              <a:t>Наш </a:t>
            </a:r>
            <a:r>
              <a:rPr lang="ru-UA" b="1" dirty="0" err="1"/>
              <a:t>випускник</a:t>
            </a:r>
            <a:r>
              <a:rPr lang="ru-UA" b="1" dirty="0"/>
              <a:t>:</a:t>
            </a:r>
          </a:p>
          <a:p>
            <a:pPr algn="just"/>
            <a:r>
              <a:rPr lang="ru-UA" sz="1200" dirty="0"/>
              <a:t>є </a:t>
            </a:r>
            <a:r>
              <a:rPr lang="ru-UA" sz="1200" dirty="0" err="1"/>
              <a:t>професіоналом</a:t>
            </a:r>
            <a:r>
              <a:rPr lang="ru-UA" sz="1200" dirty="0"/>
              <a:t> </a:t>
            </a:r>
            <a:r>
              <a:rPr lang="ru-UA" sz="1200" dirty="0" err="1"/>
              <a:t>міжнародного</a:t>
            </a:r>
            <a:r>
              <a:rPr lang="ru-UA" sz="1200" dirty="0"/>
              <a:t> </a:t>
            </a:r>
            <a:r>
              <a:rPr lang="ru-UA" sz="1200" dirty="0" err="1"/>
              <a:t>рівня</a:t>
            </a:r>
            <a:r>
              <a:rPr lang="ru-UA" sz="1200" dirty="0"/>
              <a:t> в </a:t>
            </a:r>
            <a:r>
              <a:rPr lang="ru-UA" sz="1200" dirty="0" err="1"/>
              <a:t>галузі</a:t>
            </a:r>
            <a:r>
              <a:rPr lang="ru-UA" sz="1200" dirty="0"/>
              <a:t> </a:t>
            </a:r>
            <a:r>
              <a:rPr lang="ru-UA" sz="1200" dirty="0" err="1"/>
              <a:t>квантової</a:t>
            </a:r>
            <a:r>
              <a:rPr lang="ru-UA" sz="1200" dirty="0"/>
              <a:t> </a:t>
            </a:r>
            <a:r>
              <a:rPr lang="ru-UA" sz="1200" dirty="0" err="1"/>
              <a:t>теорії</a:t>
            </a:r>
            <a:r>
              <a:rPr lang="ru-UA" sz="1200" dirty="0"/>
              <a:t> поля, </a:t>
            </a:r>
            <a:r>
              <a:rPr lang="ru-UA" sz="1200" dirty="0" err="1"/>
              <a:t>фізики</a:t>
            </a:r>
            <a:r>
              <a:rPr lang="ru-UA" sz="1200" dirty="0"/>
              <a:t> </a:t>
            </a:r>
            <a:r>
              <a:rPr lang="ru-UA" sz="1200" dirty="0" err="1"/>
              <a:t>елементарних</a:t>
            </a:r>
            <a:r>
              <a:rPr lang="ru-UA" sz="1200" dirty="0"/>
              <a:t> </a:t>
            </a:r>
            <a:r>
              <a:rPr lang="ru-UA" sz="1200" dirty="0" err="1"/>
              <a:t>частинок</a:t>
            </a:r>
            <a:r>
              <a:rPr lang="ru-UA" sz="1200" dirty="0"/>
              <a:t>, </a:t>
            </a:r>
            <a:r>
              <a:rPr lang="ru-UA" sz="1200" dirty="0" err="1"/>
              <a:t>космології</a:t>
            </a:r>
            <a:r>
              <a:rPr lang="ru-UA" sz="1200" dirty="0"/>
              <a:t> та </a:t>
            </a:r>
            <a:r>
              <a:rPr lang="ru-UA" sz="1200" dirty="0" err="1"/>
              <a:t>космомікрофізики</a:t>
            </a:r>
            <a:r>
              <a:rPr lang="ru-UA" sz="1200" dirty="0"/>
              <a:t>, </a:t>
            </a:r>
            <a:r>
              <a:rPr lang="ru-UA" sz="1200" dirty="0" err="1"/>
              <a:t>підготовлений</a:t>
            </a:r>
            <a:r>
              <a:rPr lang="ru-UA" sz="1200" dirty="0"/>
              <a:t> для </a:t>
            </a:r>
            <a:r>
              <a:rPr lang="ru-UA" sz="1200" dirty="0" err="1"/>
              <a:t>роботи</a:t>
            </a:r>
            <a:r>
              <a:rPr lang="ru-UA" sz="1200" dirty="0"/>
              <a:t> в </a:t>
            </a:r>
            <a:r>
              <a:rPr lang="ru-UA" sz="1200" dirty="0" err="1"/>
              <a:t>найпотужніших</a:t>
            </a:r>
            <a:r>
              <a:rPr lang="ru-UA" sz="1200" dirty="0"/>
              <a:t> </a:t>
            </a:r>
            <a:r>
              <a:rPr lang="ru-UA" sz="1200" dirty="0" err="1"/>
              <a:t>наукових</a:t>
            </a:r>
            <a:r>
              <a:rPr lang="ru-UA" sz="1200" dirty="0"/>
              <a:t> та </a:t>
            </a:r>
            <a:r>
              <a:rPr lang="ru-UA" sz="1200" dirty="0" err="1"/>
              <a:t>освітніх</a:t>
            </a:r>
            <a:r>
              <a:rPr lang="ru-UA" sz="1200" dirty="0"/>
              <a:t> </a:t>
            </a:r>
            <a:r>
              <a:rPr lang="ru-UA" sz="1200" dirty="0" err="1"/>
              <a:t>установах</a:t>
            </a:r>
            <a:r>
              <a:rPr lang="ru-UA" sz="1200" dirty="0"/>
              <a:t> </a:t>
            </a:r>
            <a:r>
              <a:rPr lang="ru-UA" sz="1200" dirty="0" err="1"/>
              <a:t>світу</a:t>
            </a:r>
            <a:endParaRPr lang="ru-UA" sz="1200" dirty="0"/>
          </a:p>
        </p:txBody>
      </p:sp>
      <p:sp>
        <p:nvSpPr>
          <p:cNvPr id="21" name="TextBox 20">
            <a:extLst>
              <a:ext uri="{FF2B5EF4-FFF2-40B4-BE49-F238E27FC236}">
                <a16:creationId xmlns:a16="http://schemas.microsoft.com/office/drawing/2014/main" id="{17489A6D-28F0-412E-AF41-3307A2B9721F}"/>
              </a:ext>
            </a:extLst>
          </p:cNvPr>
          <p:cNvSpPr txBox="1"/>
          <p:nvPr/>
        </p:nvSpPr>
        <p:spPr>
          <a:xfrm>
            <a:off x="2942043" y="3544751"/>
            <a:ext cx="3259913" cy="1446550"/>
          </a:xfrm>
          <a:prstGeom prst="rect">
            <a:avLst/>
          </a:prstGeom>
          <a:noFill/>
        </p:spPr>
        <p:txBody>
          <a:bodyPr wrap="square">
            <a:spAutoFit/>
          </a:bodyPr>
          <a:lstStyle/>
          <a:p>
            <a:pPr algn="ctr" rtl="0">
              <a:spcBef>
                <a:spcPts val="1200"/>
              </a:spcBef>
              <a:spcAft>
                <a:spcPts val="0"/>
              </a:spcAft>
            </a:pPr>
            <a:r>
              <a:rPr lang="uk-UA" b="1" i="1" u="none" strike="noStrike" dirty="0">
                <a:solidFill>
                  <a:srgbClr val="000000"/>
                </a:solidFill>
                <a:effectLst/>
                <a:latin typeface="Times New Roman" panose="02020603050405020304" pitchFamily="18" charset="0"/>
              </a:rPr>
              <a:t>Працевлаштування:</a:t>
            </a:r>
            <a:endParaRPr lang="uk-UA" b="0" dirty="0">
              <a:effectLst/>
            </a:endParaRPr>
          </a:p>
          <a:p>
            <a:pPr algn="just" rtl="0">
              <a:spcBef>
                <a:spcPts val="1200"/>
              </a:spcBef>
              <a:spcAft>
                <a:spcPts val="0"/>
              </a:spcAft>
            </a:pPr>
            <a:r>
              <a:rPr lang="uk-UA" sz="1200" b="0" i="0" u="none" strike="noStrike" dirty="0">
                <a:solidFill>
                  <a:srgbClr val="000000"/>
                </a:solidFill>
                <a:effectLst/>
                <a:latin typeface="Arial" panose="020B0604020202020204" pitchFamily="34" charset="0"/>
                <a:cs typeface="Arial" panose="020B0604020202020204" pitchFamily="34" charset="0"/>
              </a:rPr>
              <a:t>Інститут теоретичної фізики імені М.М. Боголюбова НАНУ, ЦЕРН, університети Женеви, </a:t>
            </a:r>
            <a:r>
              <a:rPr lang="uk-UA" sz="1200" b="0" i="0" u="none" strike="noStrike" dirty="0" err="1">
                <a:solidFill>
                  <a:srgbClr val="000000"/>
                </a:solidFill>
                <a:effectLst/>
                <a:latin typeface="Arial" panose="020B0604020202020204" pitchFamily="34" charset="0"/>
                <a:cs typeface="Arial" panose="020B0604020202020204" pitchFamily="34" charset="0"/>
              </a:rPr>
              <a:t>Лейдена</a:t>
            </a:r>
            <a:r>
              <a:rPr lang="uk-UA" sz="1200" b="0" i="0" u="none" strike="noStrike" dirty="0">
                <a:solidFill>
                  <a:srgbClr val="000000"/>
                </a:solidFill>
                <a:effectLst/>
                <a:latin typeface="Arial" panose="020B0604020202020204" pitchFamily="34" charset="0"/>
                <a:cs typeface="Arial" panose="020B0604020202020204" pitchFamily="34" charset="0"/>
              </a:rPr>
              <a:t>, Майнца, Трієста …</a:t>
            </a:r>
            <a:endParaRPr lang="uk-UA" sz="1200" b="0" dirty="0">
              <a:effectLst/>
              <a:latin typeface="Arial" panose="020B0604020202020204" pitchFamily="34" charset="0"/>
              <a:cs typeface="Arial" panose="020B0604020202020204" pitchFamily="34" charset="0"/>
            </a:endParaRPr>
          </a:p>
          <a:p>
            <a:br>
              <a:rPr lang="uk-UA" dirty="0"/>
            </a:br>
            <a:endParaRPr lang="ru-UA" dirty="0"/>
          </a:p>
        </p:txBody>
      </p:sp>
      <p:sp>
        <p:nvSpPr>
          <p:cNvPr id="27" name="TextBox 26">
            <a:extLst>
              <a:ext uri="{FF2B5EF4-FFF2-40B4-BE49-F238E27FC236}">
                <a16:creationId xmlns:a16="http://schemas.microsoft.com/office/drawing/2014/main" id="{D0D91B78-DD49-4313-A979-B19BFBFA234E}"/>
              </a:ext>
            </a:extLst>
          </p:cNvPr>
          <p:cNvSpPr txBox="1"/>
          <p:nvPr/>
        </p:nvSpPr>
        <p:spPr>
          <a:xfrm>
            <a:off x="6296186" y="977929"/>
            <a:ext cx="2754823" cy="3693319"/>
          </a:xfrm>
          <a:prstGeom prst="rect">
            <a:avLst/>
          </a:prstGeom>
          <a:noFill/>
        </p:spPr>
        <p:txBody>
          <a:bodyPr wrap="square">
            <a:spAutoFit/>
          </a:bodyPr>
          <a:lstStyle/>
          <a:p>
            <a:pPr algn="ctr" rtl="0">
              <a:spcBef>
                <a:spcPts val="0"/>
              </a:spcBef>
              <a:spcAft>
                <a:spcPts val="0"/>
              </a:spcAft>
            </a:pPr>
            <a:r>
              <a:rPr lang="uk-UA" b="1" i="1" u="none" strike="noStrike" dirty="0">
                <a:solidFill>
                  <a:srgbClr val="000000"/>
                </a:solidFill>
                <a:effectLst/>
                <a:latin typeface="Times New Roman" panose="02020603050405020304" pitchFamily="18" charset="0"/>
              </a:rPr>
              <a:t>Напрямки досліджень:</a:t>
            </a:r>
            <a:endParaRPr lang="uk-UA" b="0" dirty="0">
              <a:effectLst/>
            </a:endParaRPr>
          </a:p>
          <a:p>
            <a:pPr marL="285750" indent="-285750" rtl="0" fontAlgn="base">
              <a:spcBef>
                <a:spcPts val="1200"/>
              </a:spcBef>
              <a:spcAft>
                <a:spcPts val="0"/>
              </a:spcAft>
              <a:buClr>
                <a:schemeClr val="tx1"/>
              </a:buClr>
              <a:buFont typeface="Wingdings" panose="05000000000000000000" pitchFamily="2" charset="2"/>
              <a:buChar char="v"/>
            </a:pPr>
            <a:r>
              <a:rPr lang="uk-UA" sz="1400" b="0" i="0" u="none" strike="noStrike" dirty="0">
                <a:solidFill>
                  <a:srgbClr val="000000"/>
                </a:solidFill>
                <a:effectLst/>
                <a:latin typeface="Times New Roman" panose="02020603050405020304" pitchFamily="18" charset="0"/>
              </a:rPr>
              <a:t>Встановлення природи темної матерії, вивчення генерації космологічних магнітних полів</a:t>
            </a:r>
          </a:p>
          <a:p>
            <a:pPr marL="285750" indent="-285750" rtl="0" fontAlgn="base">
              <a:spcBef>
                <a:spcPts val="0"/>
              </a:spcBef>
              <a:spcAft>
                <a:spcPts val="0"/>
              </a:spcAft>
              <a:buClr>
                <a:schemeClr val="tx1"/>
              </a:buClr>
              <a:buFont typeface="Wingdings" panose="05000000000000000000" pitchFamily="2" charset="2"/>
              <a:buChar char="v"/>
            </a:pPr>
            <a:r>
              <a:rPr lang="uk-UA" sz="1400" b="0" i="0" u="none" strike="noStrike" dirty="0">
                <a:solidFill>
                  <a:srgbClr val="000000"/>
                </a:solidFill>
                <a:effectLst/>
                <a:latin typeface="Times New Roman" panose="02020603050405020304" pitchFamily="18" charset="0"/>
              </a:rPr>
              <a:t>Пошук частинок нової фізики в експериментах на Великому </a:t>
            </a:r>
            <a:r>
              <a:rPr lang="uk-UA" sz="1400" b="0" i="0" u="none" strike="noStrike" dirty="0" err="1">
                <a:solidFill>
                  <a:srgbClr val="000000"/>
                </a:solidFill>
                <a:effectLst/>
                <a:latin typeface="Times New Roman" panose="02020603050405020304" pitchFamily="18" charset="0"/>
              </a:rPr>
              <a:t>адронному</a:t>
            </a:r>
            <a:r>
              <a:rPr lang="uk-UA" sz="1400" b="0" i="0" u="none" strike="noStrike" dirty="0">
                <a:solidFill>
                  <a:srgbClr val="000000"/>
                </a:solidFill>
                <a:effectLst/>
                <a:latin typeface="Times New Roman" panose="02020603050405020304" pitchFamily="18" charset="0"/>
              </a:rPr>
              <a:t> </a:t>
            </a:r>
            <a:r>
              <a:rPr lang="uk-UA" sz="1400" b="0" i="0" u="none" strike="noStrike" dirty="0" err="1">
                <a:solidFill>
                  <a:srgbClr val="000000"/>
                </a:solidFill>
                <a:effectLst/>
                <a:latin typeface="Times New Roman" panose="02020603050405020304" pitchFamily="18" charset="0"/>
              </a:rPr>
              <a:t>колайдері</a:t>
            </a:r>
            <a:r>
              <a:rPr lang="uk-UA" sz="1400" b="0" i="0" u="none" strike="noStrike" dirty="0">
                <a:solidFill>
                  <a:srgbClr val="000000"/>
                </a:solidFill>
                <a:effectLst/>
                <a:latin typeface="Times New Roman" panose="02020603050405020304" pitchFamily="18" charset="0"/>
              </a:rPr>
              <a:t>.</a:t>
            </a:r>
          </a:p>
          <a:p>
            <a:pPr marL="285750" indent="-285750" rtl="0" fontAlgn="base">
              <a:spcBef>
                <a:spcPts val="0"/>
              </a:spcBef>
              <a:spcAft>
                <a:spcPts val="0"/>
              </a:spcAft>
              <a:buClr>
                <a:schemeClr val="tx1"/>
              </a:buClr>
              <a:buFont typeface="Wingdings" panose="05000000000000000000" pitchFamily="2" charset="2"/>
              <a:buChar char="v"/>
            </a:pPr>
            <a:r>
              <a:rPr lang="uk-UA" sz="1400" b="0" i="0" u="none" strike="noStrike" dirty="0">
                <a:solidFill>
                  <a:srgbClr val="000000"/>
                </a:solidFill>
                <a:effectLst/>
                <a:latin typeface="Times New Roman" panose="02020603050405020304" pitchFamily="18" charset="0"/>
              </a:rPr>
              <a:t>Міжнародний </a:t>
            </a:r>
            <a:r>
              <a:rPr lang="uk-UA" sz="1400" b="0" i="0" u="none" strike="noStrike" dirty="0" err="1">
                <a:solidFill>
                  <a:srgbClr val="000000"/>
                </a:solidFill>
                <a:effectLst/>
                <a:latin typeface="Times New Roman" panose="02020603050405020304" pitchFamily="18" charset="0"/>
              </a:rPr>
              <a:t>проєкт</a:t>
            </a:r>
            <a:r>
              <a:rPr lang="uk-UA" sz="1400" b="0" i="0" u="none" strike="noStrike" dirty="0">
                <a:solidFill>
                  <a:srgbClr val="000000"/>
                </a:solidFill>
                <a:effectLst/>
                <a:latin typeface="Times New Roman" panose="02020603050405020304" pitchFamily="18" charset="0"/>
              </a:rPr>
              <a:t> «Віртуальна Рентгенівська і Гамма Обсерваторія </a:t>
            </a:r>
            <a:r>
              <a:rPr lang="en-US" sz="1400" b="0" i="0" u="none" strike="noStrike" dirty="0">
                <a:solidFill>
                  <a:srgbClr val="000000"/>
                </a:solidFill>
                <a:effectLst/>
                <a:latin typeface="Times New Roman" panose="02020603050405020304" pitchFamily="18" charset="0"/>
              </a:rPr>
              <a:t>VIRGO»</a:t>
            </a:r>
          </a:p>
          <a:p>
            <a:pPr marL="285750" indent="-285750" rtl="0" fontAlgn="base">
              <a:spcBef>
                <a:spcPts val="0"/>
              </a:spcBef>
              <a:spcAft>
                <a:spcPts val="0"/>
              </a:spcAft>
              <a:buClr>
                <a:schemeClr val="tx1"/>
              </a:buClr>
              <a:buFont typeface="Wingdings" panose="05000000000000000000" pitchFamily="2" charset="2"/>
              <a:buChar char="v"/>
            </a:pPr>
            <a:r>
              <a:rPr lang="uk-UA" sz="1400" b="0" i="0" u="none" strike="noStrike" dirty="0">
                <a:solidFill>
                  <a:srgbClr val="000000"/>
                </a:solidFill>
                <a:effectLst/>
                <a:latin typeface="Times New Roman" panose="02020603050405020304" pitchFamily="18" charset="0"/>
                <a:hlinkClick r:id="rId4"/>
              </a:rPr>
              <a:t>Динаміка атомарних конденсатів Бозе-Ейнштейна</a:t>
            </a:r>
            <a:r>
              <a:rPr lang="uk-UA" sz="1400" b="0" i="0" u="none" strike="noStrike" dirty="0">
                <a:solidFill>
                  <a:srgbClr val="000000"/>
                </a:solidFill>
                <a:effectLst/>
                <a:latin typeface="Times New Roman" panose="02020603050405020304" pitchFamily="18" charset="0"/>
              </a:rPr>
              <a:t>.</a:t>
            </a:r>
          </a:p>
          <a:p>
            <a:pPr marL="285750" indent="-285750" rtl="0" fontAlgn="base">
              <a:spcBef>
                <a:spcPts val="0"/>
              </a:spcBef>
              <a:spcAft>
                <a:spcPts val="200"/>
              </a:spcAft>
              <a:buClr>
                <a:schemeClr val="tx1"/>
              </a:buClr>
              <a:buFont typeface="Wingdings" panose="05000000000000000000" pitchFamily="2" charset="2"/>
              <a:buChar char="v"/>
            </a:pPr>
            <a:r>
              <a:rPr lang="uk-UA" sz="1400" b="0" i="0" u="none" strike="noStrike" dirty="0">
                <a:solidFill>
                  <a:srgbClr val="000000"/>
                </a:solidFill>
                <a:effectLst/>
                <a:latin typeface="Times New Roman" panose="02020603050405020304" pitchFamily="18" charset="0"/>
              </a:rPr>
              <a:t>Теорія </a:t>
            </a:r>
            <a:r>
              <a:rPr lang="uk-UA" sz="1400" b="0" i="0" u="none" strike="noStrike" dirty="0" err="1">
                <a:solidFill>
                  <a:srgbClr val="000000"/>
                </a:solidFill>
                <a:effectLst/>
                <a:latin typeface="Times New Roman" panose="02020603050405020304" pitchFamily="18" charset="0"/>
              </a:rPr>
              <a:t>діраківських</a:t>
            </a:r>
            <a:r>
              <a:rPr lang="uk-UA" sz="1400" b="0" i="0" u="none" strike="noStrike" dirty="0">
                <a:solidFill>
                  <a:srgbClr val="000000"/>
                </a:solidFill>
                <a:effectLst/>
                <a:latin typeface="Times New Roman" panose="02020603050405020304" pitchFamily="18" charset="0"/>
              </a:rPr>
              <a:t> і </a:t>
            </a:r>
            <a:r>
              <a:rPr lang="uk-UA" sz="1400" b="0" i="0" u="none" strike="noStrike" dirty="0" err="1">
                <a:solidFill>
                  <a:srgbClr val="000000"/>
                </a:solidFill>
                <a:effectLst/>
                <a:latin typeface="Times New Roman" panose="02020603050405020304" pitchFamily="18" charset="0"/>
              </a:rPr>
              <a:t>вейлівських</a:t>
            </a:r>
            <a:r>
              <a:rPr lang="uk-UA" sz="1400" b="0" i="0" u="none" strike="noStrike" dirty="0">
                <a:solidFill>
                  <a:srgbClr val="000000"/>
                </a:solidFill>
                <a:effectLst/>
                <a:latin typeface="Times New Roman" panose="02020603050405020304" pitchFamily="18" charset="0"/>
              </a:rPr>
              <a:t> </a:t>
            </a:r>
            <a:r>
              <a:rPr lang="uk-UA" sz="1400" b="0" i="0" u="none" strike="noStrike" dirty="0" err="1">
                <a:solidFill>
                  <a:srgbClr val="000000"/>
                </a:solidFill>
                <a:effectLst/>
                <a:latin typeface="Times New Roman" panose="02020603050405020304" pitchFamily="18" charset="0"/>
              </a:rPr>
              <a:t>напівметалів</a:t>
            </a:r>
            <a:r>
              <a:rPr lang="uk-UA" sz="1400" b="0" i="0" u="none" strike="noStrike" dirty="0">
                <a:solidFill>
                  <a:srgbClr val="000000"/>
                </a:solidFill>
                <a:effectLst/>
                <a:latin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Google Shape;85;p16">
            <a:extLst>
              <a:ext uri="{FF2B5EF4-FFF2-40B4-BE49-F238E27FC236}">
                <a16:creationId xmlns:a16="http://schemas.microsoft.com/office/drawing/2014/main" id="{94104551-F6F7-4EEF-8FDA-10EAE477D063}"/>
              </a:ext>
            </a:extLst>
          </p:cNvPr>
          <p:cNvSpPr txBox="1">
            <a:spLocks/>
          </p:cNvSpPr>
          <p:nvPr/>
        </p:nvSpPr>
        <p:spPr>
          <a:xfrm>
            <a:off x="1766454" y="-127591"/>
            <a:ext cx="5611091" cy="733425"/>
          </a:xfrm>
          <a:prstGeom prst="rect">
            <a:avLst/>
          </a:prstGeom>
          <a:effectLst/>
        </p:spPr>
        <p:txBody>
          <a:bodyPr spcFirstLastPara="1" vert="horz" wrap="square" lIns="91425" tIns="91425" rIns="91425" bIns="91425" rtlCol="0" anchor="b" anchorCtr="0">
            <a:normAutofit/>
          </a:bodyPr>
          <a:lst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buClrTx/>
              <a:buFontTx/>
            </a:pPr>
            <a:r>
              <a:rPr lang="uk-UA" sz="2800" dirty="0">
                <a:effectLst>
                  <a:outerShdw blurRad="50800" dist="38100" dir="2700000" algn="tl" rotWithShape="0">
                    <a:prstClr val="black">
                      <a:alpha val="40000"/>
                    </a:prstClr>
                  </a:outerShdw>
                </a:effectLst>
                <a:latin typeface="Impact" panose="020B0806030902050204" pitchFamily="34" charset="0"/>
              </a:rPr>
              <a:t>Історична довідка про факультет</a:t>
            </a:r>
          </a:p>
        </p:txBody>
      </p:sp>
      <p:sp>
        <p:nvSpPr>
          <p:cNvPr id="6" name="TextBox 5">
            <a:extLst>
              <a:ext uri="{FF2B5EF4-FFF2-40B4-BE49-F238E27FC236}">
                <a16:creationId xmlns:a16="http://schemas.microsoft.com/office/drawing/2014/main" id="{85932045-ECA0-49C7-A27D-53D1CC38F52B}"/>
              </a:ext>
            </a:extLst>
          </p:cNvPr>
          <p:cNvSpPr txBox="1"/>
          <p:nvPr/>
        </p:nvSpPr>
        <p:spPr>
          <a:xfrm>
            <a:off x="251980" y="632256"/>
            <a:ext cx="8640040" cy="3796232"/>
          </a:xfrm>
          <a:prstGeom prst="rect">
            <a:avLst/>
          </a:prstGeom>
          <a:noFill/>
        </p:spPr>
        <p:txBody>
          <a:bodyPr wrap="square">
            <a:spAutoFit/>
          </a:bodyPr>
          <a:lstStyle/>
          <a:p>
            <a:pPr>
              <a:lnSpc>
                <a:spcPct val="120000"/>
              </a:lnSpc>
              <a:spcAft>
                <a:spcPts val="300"/>
              </a:spcAft>
            </a:pPr>
            <a:r>
              <a:rPr lang="ru-UA" sz="1100" dirty="0" err="1"/>
              <a:t>Історія</a:t>
            </a:r>
            <a:r>
              <a:rPr lang="ru-UA" sz="1100" dirty="0"/>
              <a:t> </a:t>
            </a:r>
            <a:r>
              <a:rPr lang="ru-UA" sz="1100" b="1" dirty="0" err="1"/>
              <a:t>кафедри</a:t>
            </a:r>
            <a:r>
              <a:rPr lang="ru-UA" sz="1100" b="1" dirty="0"/>
              <a:t> </a:t>
            </a:r>
            <a:r>
              <a:rPr lang="ru-UA" sz="1100" b="1" dirty="0" err="1"/>
              <a:t>фізики</a:t>
            </a:r>
            <a:r>
              <a:rPr lang="ru-UA" sz="1100" b="1" dirty="0"/>
              <a:t> </a:t>
            </a:r>
            <a:r>
              <a:rPr lang="ru-UA" sz="1100" b="1" dirty="0" err="1"/>
              <a:t>металі</a:t>
            </a:r>
            <a:r>
              <a:rPr lang="ru-UA" sz="1100" dirty="0" err="1"/>
              <a:t>в</a:t>
            </a:r>
            <a:r>
              <a:rPr lang="ru-UA" sz="1100" dirty="0"/>
              <a:t> </a:t>
            </a:r>
            <a:r>
              <a:rPr lang="ru-UA" sz="1100" dirty="0" err="1"/>
              <a:t>Київського</a:t>
            </a:r>
            <a:r>
              <a:rPr lang="ru-UA" sz="1100" dirty="0"/>
              <a:t> </a:t>
            </a:r>
            <a:r>
              <a:rPr lang="ru-UA" sz="1100" dirty="0" err="1"/>
              <a:t>національного</a:t>
            </a:r>
            <a:r>
              <a:rPr lang="ru-UA" sz="1100" dirty="0"/>
              <a:t> </a:t>
            </a:r>
            <a:r>
              <a:rPr lang="ru-UA" sz="1100" dirty="0" err="1"/>
              <a:t>університету</a:t>
            </a:r>
            <a:r>
              <a:rPr lang="ru-UA" sz="1100" dirty="0"/>
              <a:t> </a:t>
            </a:r>
            <a:r>
              <a:rPr lang="ru-UA" sz="1100" dirty="0" err="1"/>
              <a:t>імені</a:t>
            </a:r>
            <a:r>
              <a:rPr lang="ru-UA" sz="1100" dirty="0"/>
              <a:t> Тараса Шевченка </a:t>
            </a:r>
            <a:r>
              <a:rPr lang="ru-UA" sz="1100" dirty="0" err="1"/>
              <a:t>бере</a:t>
            </a:r>
            <a:r>
              <a:rPr lang="ru-UA" sz="1100" dirty="0"/>
              <a:t> </a:t>
            </a:r>
            <a:r>
              <a:rPr lang="ru-UA" sz="1100" dirty="0" err="1"/>
              <a:t>свій</a:t>
            </a:r>
            <a:r>
              <a:rPr lang="ru-UA" sz="1100" dirty="0"/>
              <a:t> початок з 1931 року, коли </a:t>
            </a:r>
            <a:r>
              <a:rPr lang="ru-UA" sz="1100" dirty="0" err="1"/>
              <a:t>професор</a:t>
            </a:r>
            <a:r>
              <a:rPr lang="ru-UA" sz="1100" dirty="0"/>
              <a:t> </a:t>
            </a:r>
            <a:r>
              <a:rPr lang="ru-UA" sz="1100" dirty="0" err="1"/>
              <a:t>Герцрікен</a:t>
            </a:r>
            <a:r>
              <a:rPr lang="ru-UA" sz="1100" dirty="0"/>
              <a:t> Соломон Давидович створив та </a:t>
            </a:r>
            <a:r>
              <a:rPr lang="ru-UA" sz="1100" dirty="0" err="1"/>
              <a:t>очолив</a:t>
            </a:r>
            <a:r>
              <a:rPr lang="ru-UA" sz="1100" dirty="0"/>
              <a:t> </a:t>
            </a:r>
            <a:r>
              <a:rPr lang="ru-UA" sz="1100" dirty="0" err="1"/>
              <a:t>лабораторію</a:t>
            </a:r>
            <a:r>
              <a:rPr lang="ru-UA" sz="1100" dirty="0"/>
              <a:t> </a:t>
            </a:r>
            <a:r>
              <a:rPr lang="ru-UA" sz="1100" dirty="0" err="1"/>
              <a:t>рентґенометалофізики</a:t>
            </a:r>
            <a:r>
              <a:rPr lang="ru-UA" sz="1100" dirty="0"/>
              <a:t>. В 1932 </a:t>
            </a:r>
            <a:r>
              <a:rPr lang="ru-UA" sz="1100" dirty="0" err="1"/>
              <a:t>році</a:t>
            </a:r>
            <a:r>
              <a:rPr lang="ru-UA" sz="1100" dirty="0"/>
              <a:t> </a:t>
            </a:r>
            <a:r>
              <a:rPr lang="ru-UA" sz="1100" dirty="0" err="1"/>
              <a:t>лабораторія</a:t>
            </a:r>
            <a:r>
              <a:rPr lang="ru-UA" sz="1100" dirty="0"/>
              <a:t> </a:t>
            </a:r>
            <a:r>
              <a:rPr lang="ru-UA" sz="1100" dirty="0" err="1"/>
              <a:t>була</a:t>
            </a:r>
            <a:r>
              <a:rPr lang="ru-UA" sz="1100" dirty="0"/>
              <a:t> </a:t>
            </a:r>
            <a:r>
              <a:rPr lang="ru-UA" sz="1100" dirty="0" err="1"/>
              <a:t>реорганізована</a:t>
            </a:r>
            <a:r>
              <a:rPr lang="ru-UA" sz="1100" dirty="0"/>
              <a:t> в </a:t>
            </a:r>
            <a:r>
              <a:rPr lang="ru-UA" sz="1100" dirty="0" err="1"/>
              <a:t>однойменну</a:t>
            </a:r>
            <a:r>
              <a:rPr lang="ru-UA" sz="1100" dirty="0"/>
              <a:t> кафедру, яка в 1975 </a:t>
            </a:r>
            <a:r>
              <a:rPr lang="ru-UA" sz="1100" dirty="0" err="1"/>
              <a:t>році</a:t>
            </a:r>
            <a:r>
              <a:rPr lang="ru-UA" sz="1100" dirty="0"/>
              <a:t> </a:t>
            </a:r>
            <a:r>
              <a:rPr lang="ru-UA" sz="1100" dirty="0" err="1"/>
              <a:t>отримала</a:t>
            </a:r>
            <a:r>
              <a:rPr lang="ru-UA" sz="1100" dirty="0"/>
              <a:t> свою </a:t>
            </a:r>
            <a:r>
              <a:rPr lang="ru-UA" sz="1100" dirty="0" err="1"/>
              <a:t>сучасну</a:t>
            </a:r>
            <a:r>
              <a:rPr lang="ru-UA" sz="1100" dirty="0"/>
              <a:t> </a:t>
            </a:r>
            <a:r>
              <a:rPr lang="ru-UA" sz="1100" dirty="0" err="1"/>
              <a:t>назву</a:t>
            </a:r>
            <a:r>
              <a:rPr lang="ru-UA" sz="1100" dirty="0"/>
              <a:t> – кафедра </a:t>
            </a:r>
            <a:r>
              <a:rPr lang="ru-UA" sz="1100" dirty="0" err="1"/>
              <a:t>фізики</a:t>
            </a:r>
            <a:r>
              <a:rPr lang="ru-UA" sz="1100" dirty="0"/>
              <a:t> </a:t>
            </a:r>
            <a:r>
              <a:rPr lang="ru-UA" sz="1100" dirty="0" err="1"/>
              <a:t>металів</a:t>
            </a:r>
            <a:r>
              <a:rPr lang="ru-UA" sz="1100" dirty="0"/>
              <a:t>. За час </a:t>
            </a:r>
            <a:r>
              <a:rPr lang="ru-UA" sz="1100" dirty="0" err="1"/>
              <a:t>її</a:t>
            </a:r>
            <a:r>
              <a:rPr lang="ru-UA" sz="1100" dirty="0"/>
              <a:t> </a:t>
            </a:r>
            <a:r>
              <a:rPr lang="ru-UA" sz="1100" dirty="0" err="1"/>
              <a:t>існування</a:t>
            </a:r>
            <a:r>
              <a:rPr lang="ru-UA" sz="1100" dirty="0"/>
              <a:t> кафедру </a:t>
            </a:r>
            <a:r>
              <a:rPr lang="ru-UA" sz="1100" dirty="0" err="1"/>
              <a:t>очолювали</a:t>
            </a:r>
            <a:r>
              <a:rPr lang="ru-UA" sz="1100" dirty="0"/>
              <a:t>: </a:t>
            </a:r>
            <a:r>
              <a:rPr lang="ru-UA" sz="1100" dirty="0" err="1"/>
              <a:t>професор</a:t>
            </a:r>
            <a:r>
              <a:rPr lang="ru-UA" sz="1100" dirty="0"/>
              <a:t> </a:t>
            </a:r>
            <a:r>
              <a:rPr lang="ru-UA" sz="1100" dirty="0" err="1"/>
              <a:t>Герцрікен</a:t>
            </a:r>
            <a:r>
              <a:rPr lang="ru-UA" sz="1100" dirty="0"/>
              <a:t> Соломон Давидович (з 1931 по 1960 роки);  </a:t>
            </a:r>
            <a:r>
              <a:rPr lang="ru-UA" sz="1100" dirty="0" err="1"/>
              <a:t>професор</a:t>
            </a:r>
            <a:r>
              <a:rPr lang="ru-UA" sz="1100" dirty="0"/>
              <a:t> Кузьменко Петро Павлович (з 1960 по 1988 роки); </a:t>
            </a:r>
            <a:r>
              <a:rPr lang="ru-UA" sz="1100" dirty="0" err="1"/>
              <a:t>професор</a:t>
            </a:r>
            <a:r>
              <a:rPr lang="ru-UA" sz="1100" dirty="0"/>
              <a:t> Макара </a:t>
            </a:r>
            <a:r>
              <a:rPr lang="ru-UA" sz="1100" dirty="0" err="1"/>
              <a:t>Володимир</a:t>
            </a:r>
            <a:r>
              <a:rPr lang="ru-UA" sz="1100" dirty="0"/>
              <a:t> </a:t>
            </a:r>
            <a:r>
              <a:rPr lang="ru-UA" sz="1100" dirty="0" err="1"/>
              <a:t>Арсенійович</a:t>
            </a:r>
            <a:r>
              <a:rPr lang="ru-UA" sz="1100" dirty="0"/>
              <a:t> (з 1988 по 2020 роки).  На </a:t>
            </a:r>
            <a:r>
              <a:rPr lang="ru-UA" sz="1100" dirty="0" err="1"/>
              <a:t>сьогоднішній</a:t>
            </a:r>
            <a:r>
              <a:rPr lang="ru-UA" sz="1100" dirty="0"/>
              <a:t> час кафедра </a:t>
            </a:r>
            <a:r>
              <a:rPr lang="ru-UA" sz="1100" dirty="0" err="1"/>
              <a:t>фізики</a:t>
            </a:r>
            <a:r>
              <a:rPr lang="ru-UA" sz="1100" dirty="0"/>
              <a:t> </a:t>
            </a:r>
            <a:r>
              <a:rPr lang="ru-UA" sz="1100" dirty="0" err="1"/>
              <a:t>металів</a:t>
            </a:r>
            <a:r>
              <a:rPr lang="ru-UA" sz="1100" dirty="0"/>
              <a:t> </a:t>
            </a:r>
            <a:r>
              <a:rPr lang="ru-UA" sz="1100" dirty="0" err="1"/>
              <a:t>налічує</a:t>
            </a:r>
            <a:r>
              <a:rPr lang="ru-UA" sz="1100" dirty="0"/>
              <a:t> </a:t>
            </a:r>
            <a:r>
              <a:rPr lang="ru-UA" sz="1100" dirty="0" err="1"/>
              <a:t>понад</a:t>
            </a:r>
            <a:r>
              <a:rPr lang="ru-UA" sz="1100" dirty="0"/>
              <a:t> 1000 </a:t>
            </a:r>
            <a:r>
              <a:rPr lang="ru-UA" sz="1100" dirty="0" err="1"/>
              <a:t>випускників</a:t>
            </a:r>
            <a:r>
              <a:rPr lang="ru-UA" sz="1100" dirty="0"/>
              <a:t>, з </a:t>
            </a:r>
            <a:r>
              <a:rPr lang="ru-UA" sz="1100" dirty="0" err="1"/>
              <a:t>яких</a:t>
            </a:r>
            <a:r>
              <a:rPr lang="ru-UA" sz="1100" dirty="0"/>
              <a:t> </a:t>
            </a:r>
            <a:r>
              <a:rPr lang="ru-UA" sz="1100" dirty="0" err="1"/>
              <a:t>близько</a:t>
            </a:r>
            <a:r>
              <a:rPr lang="ru-UA" sz="1100" dirty="0"/>
              <a:t> 15% </a:t>
            </a:r>
            <a:r>
              <a:rPr lang="ru-UA" sz="1100" dirty="0" err="1"/>
              <a:t>здобули</a:t>
            </a:r>
            <a:r>
              <a:rPr lang="ru-UA" sz="1100" dirty="0"/>
              <a:t> </a:t>
            </a:r>
            <a:r>
              <a:rPr lang="ru-UA" sz="1100" dirty="0" err="1"/>
              <a:t>наукові</a:t>
            </a:r>
            <a:r>
              <a:rPr lang="ru-UA" sz="1100" dirty="0"/>
              <a:t> </a:t>
            </a:r>
            <a:r>
              <a:rPr lang="ru-UA" sz="1100" dirty="0" err="1"/>
              <a:t>ступені</a:t>
            </a:r>
            <a:r>
              <a:rPr lang="ru-UA" sz="1100" dirty="0"/>
              <a:t> кандидата </a:t>
            </a:r>
            <a:r>
              <a:rPr lang="ru-UA" sz="1100" dirty="0" err="1"/>
              <a:t>чи</a:t>
            </a:r>
            <a:r>
              <a:rPr lang="ru-UA" sz="1100" dirty="0"/>
              <a:t> доктора наук. </a:t>
            </a:r>
          </a:p>
          <a:p>
            <a:pPr>
              <a:lnSpc>
                <a:spcPct val="120000"/>
              </a:lnSpc>
              <a:spcAft>
                <a:spcPts val="300"/>
              </a:spcAft>
            </a:pPr>
            <a:r>
              <a:rPr lang="ru-UA" sz="1100" dirty="0" err="1"/>
              <a:t>Видатні</a:t>
            </a:r>
            <a:r>
              <a:rPr lang="ru-UA" sz="1100" dirty="0"/>
              <a:t> </a:t>
            </a:r>
            <a:r>
              <a:rPr lang="ru-UA" sz="1100" dirty="0" err="1"/>
              <a:t>постаті</a:t>
            </a:r>
            <a:r>
              <a:rPr lang="ru-UA" sz="1100" dirty="0"/>
              <a:t>: </a:t>
            </a:r>
            <a:r>
              <a:rPr lang="ru-UA" sz="1100" dirty="0" err="1"/>
              <a:t>Герцрікен</a:t>
            </a:r>
            <a:r>
              <a:rPr lang="ru-UA" sz="1100" dirty="0"/>
              <a:t>  С.Д., Кузьменко П.П., Макара В. А. Новиков М. М.  </a:t>
            </a:r>
          </a:p>
          <a:p>
            <a:pPr algn="r">
              <a:lnSpc>
                <a:spcPct val="120000"/>
              </a:lnSpc>
              <a:spcAft>
                <a:spcPts val="300"/>
              </a:spcAft>
            </a:pPr>
            <a:r>
              <a:rPr lang="uk-UA" sz="1100" dirty="0"/>
              <a:t>						</a:t>
            </a:r>
            <a:r>
              <a:rPr lang="ru-UA" sz="1100" b="1" dirty="0"/>
              <a:t>(https://metphys.knu.ua/istoriya-kafed/)</a:t>
            </a:r>
          </a:p>
          <a:p>
            <a:pPr>
              <a:lnSpc>
                <a:spcPct val="120000"/>
              </a:lnSpc>
              <a:spcAft>
                <a:spcPts val="300"/>
              </a:spcAft>
            </a:pPr>
            <a:endParaRPr lang="ru-UA" sz="1100" dirty="0"/>
          </a:p>
          <a:p>
            <a:pPr>
              <a:lnSpc>
                <a:spcPct val="120000"/>
              </a:lnSpc>
              <a:spcAft>
                <a:spcPts val="300"/>
              </a:spcAft>
            </a:pPr>
            <a:r>
              <a:rPr lang="ru-UA" sz="1100" b="1" dirty="0"/>
              <a:t>Кафедра </a:t>
            </a:r>
            <a:r>
              <a:rPr lang="ru-UA" sz="1100" b="1" dirty="0" err="1"/>
              <a:t>фізики</a:t>
            </a:r>
            <a:r>
              <a:rPr lang="ru-UA" sz="1100" b="1" dirty="0"/>
              <a:t> </a:t>
            </a:r>
            <a:r>
              <a:rPr lang="ru-UA" sz="1100" b="1" dirty="0" err="1"/>
              <a:t>функціональних</a:t>
            </a:r>
            <a:r>
              <a:rPr lang="ru-UA" sz="1100" b="1" dirty="0"/>
              <a:t> </a:t>
            </a:r>
            <a:r>
              <a:rPr lang="ru-UA" sz="1100" b="1" dirty="0" err="1"/>
              <a:t>матеріалів</a:t>
            </a:r>
            <a:r>
              <a:rPr lang="ru-UA" sz="1100" b="1" dirty="0"/>
              <a:t> </a:t>
            </a:r>
            <a:r>
              <a:rPr lang="ru-UA" sz="1100" dirty="0" err="1"/>
              <a:t>була</a:t>
            </a:r>
            <a:r>
              <a:rPr lang="ru-UA" sz="1100" dirty="0"/>
              <a:t> заснована 13 </a:t>
            </a:r>
            <a:r>
              <a:rPr lang="ru-UA" sz="1100" dirty="0" err="1"/>
              <a:t>квітня</a:t>
            </a:r>
            <a:r>
              <a:rPr lang="ru-UA" sz="1100" dirty="0"/>
              <a:t> 1988 року з метою </a:t>
            </a:r>
            <a:r>
              <a:rPr lang="ru-UA" sz="1100" dirty="0" err="1"/>
              <a:t>підготовки</a:t>
            </a:r>
            <a:r>
              <a:rPr lang="ru-UA" sz="1100" dirty="0"/>
              <a:t> </a:t>
            </a:r>
            <a:r>
              <a:rPr lang="ru-UA" sz="1100" dirty="0" err="1"/>
              <a:t>висококваліфікованих</a:t>
            </a:r>
            <a:r>
              <a:rPr lang="ru-UA" sz="1100" dirty="0"/>
              <a:t> </a:t>
            </a:r>
            <a:r>
              <a:rPr lang="ru-UA" sz="1100" dirty="0" err="1"/>
              <a:t>фахівців</a:t>
            </a:r>
            <a:r>
              <a:rPr lang="ru-UA" sz="1100" dirty="0"/>
              <a:t> у </a:t>
            </a:r>
            <a:r>
              <a:rPr lang="ru-UA" sz="1100" dirty="0" err="1"/>
              <a:t>галузі</a:t>
            </a:r>
            <a:r>
              <a:rPr lang="ru-UA" sz="1100" dirty="0"/>
              <a:t> </a:t>
            </a:r>
            <a:r>
              <a:rPr lang="ru-UA" sz="1100" dirty="0" err="1"/>
              <a:t>фізики</a:t>
            </a:r>
            <a:r>
              <a:rPr lang="ru-UA" sz="1100" dirty="0"/>
              <a:t> наноструктур</a:t>
            </a:r>
            <a:r>
              <a:rPr lang="uk-UA" sz="1100" dirty="0"/>
              <a:t> та радіаційної фізики</a:t>
            </a:r>
            <a:r>
              <a:rPr lang="ru-UA" sz="1100" dirty="0"/>
              <a:t>. </a:t>
            </a:r>
            <a:r>
              <a:rPr lang="ru-UA" sz="1100" dirty="0" err="1"/>
              <a:t>Її</a:t>
            </a:r>
            <a:r>
              <a:rPr lang="ru-UA" sz="1100" dirty="0"/>
              <a:t> першим </a:t>
            </a:r>
            <a:r>
              <a:rPr lang="ru-UA" sz="1100" dirty="0" err="1"/>
              <a:t>завідувачем</a:t>
            </a:r>
            <a:r>
              <a:rPr lang="ru-UA" sz="1100" dirty="0"/>
              <a:t> </a:t>
            </a:r>
            <a:r>
              <a:rPr lang="ru-UA" sz="1100" dirty="0" err="1"/>
              <a:t>був</a:t>
            </a:r>
            <a:r>
              <a:rPr lang="ru-UA" sz="1100" dirty="0"/>
              <a:t> декан </a:t>
            </a:r>
            <a:r>
              <a:rPr lang="ru-UA" sz="1100" dirty="0" err="1"/>
              <a:t>фізичного</a:t>
            </a:r>
            <a:r>
              <a:rPr lang="ru-UA" sz="1100" dirty="0"/>
              <a:t> факультету, </a:t>
            </a:r>
            <a:r>
              <a:rPr lang="ru-UA" sz="1100" dirty="0" err="1"/>
              <a:t>професор</a:t>
            </a:r>
            <a:r>
              <a:rPr lang="ru-UA" sz="1100" dirty="0"/>
              <a:t>, доктор </a:t>
            </a:r>
            <a:r>
              <a:rPr lang="ru-UA" sz="1100" dirty="0" err="1"/>
              <a:t>фіз</a:t>
            </a:r>
            <a:r>
              <a:rPr lang="ru-UA" sz="1100" dirty="0"/>
              <a:t>.-мат. наук Петренко Петро </a:t>
            </a:r>
            <a:r>
              <a:rPr lang="ru-UA" sz="1100" dirty="0" err="1"/>
              <a:t>Васильович</a:t>
            </a:r>
            <a:r>
              <a:rPr lang="ru-UA" sz="1100" dirty="0"/>
              <a:t>.</a:t>
            </a:r>
          </a:p>
          <a:p>
            <a:pPr algn="r">
              <a:lnSpc>
                <a:spcPct val="120000"/>
              </a:lnSpc>
              <a:spcAft>
                <a:spcPts val="300"/>
              </a:spcAft>
            </a:pPr>
            <a:r>
              <a:rPr lang="ru-UA" sz="1100" b="1" dirty="0"/>
              <a:t>(https://material.phys.knu.ua/about.html)</a:t>
            </a:r>
          </a:p>
          <a:p>
            <a:pPr>
              <a:lnSpc>
                <a:spcPct val="120000"/>
              </a:lnSpc>
              <a:spcAft>
                <a:spcPts val="300"/>
              </a:spcAft>
            </a:pPr>
            <a:r>
              <a:rPr lang="ru-UA" sz="1100" b="1" dirty="0"/>
              <a:t>Кафедру </a:t>
            </a:r>
            <a:r>
              <a:rPr lang="ru-UA" sz="1100" b="1" dirty="0" err="1"/>
              <a:t>загальної</a:t>
            </a:r>
            <a:r>
              <a:rPr lang="ru-UA" sz="1100" b="1" dirty="0"/>
              <a:t> </a:t>
            </a:r>
            <a:r>
              <a:rPr lang="ru-UA" sz="1100" b="1" dirty="0" err="1"/>
              <a:t>фізики</a:t>
            </a:r>
            <a:r>
              <a:rPr lang="ru-UA" sz="1100" b="1" dirty="0"/>
              <a:t> </a:t>
            </a:r>
            <a:r>
              <a:rPr lang="ru-UA" sz="1100" dirty="0" err="1"/>
              <a:t>було</a:t>
            </a:r>
            <a:r>
              <a:rPr lang="ru-UA" sz="1100" dirty="0"/>
              <a:t> створено у 1944 р., </a:t>
            </a:r>
            <a:r>
              <a:rPr lang="ru-UA" sz="1100" dirty="0" err="1"/>
              <a:t>насамперед</a:t>
            </a:r>
            <a:r>
              <a:rPr lang="ru-UA" sz="1100" dirty="0"/>
              <a:t> для </a:t>
            </a:r>
            <a:r>
              <a:rPr lang="ru-UA" sz="1100" dirty="0" err="1"/>
              <a:t>викладання</a:t>
            </a:r>
            <a:r>
              <a:rPr lang="ru-UA" sz="1100" dirty="0"/>
              <a:t> </a:t>
            </a:r>
            <a:r>
              <a:rPr lang="ru-UA" sz="1100" dirty="0" err="1"/>
              <a:t>фізики</a:t>
            </a:r>
            <a:r>
              <a:rPr lang="ru-UA" sz="1100" dirty="0"/>
              <a:t> на </a:t>
            </a:r>
            <a:r>
              <a:rPr lang="ru-UA" sz="1100" dirty="0" err="1"/>
              <a:t>природничих</a:t>
            </a:r>
            <a:r>
              <a:rPr lang="ru-UA" sz="1100" dirty="0"/>
              <a:t> факультетах. </a:t>
            </a:r>
            <a:r>
              <a:rPr lang="ru-UA" sz="1100" dirty="0" err="1"/>
              <a:t>Завідували</a:t>
            </a:r>
            <a:r>
              <a:rPr lang="ru-UA" sz="1100" dirty="0"/>
              <a:t> нею: доцент </a:t>
            </a:r>
            <a:r>
              <a:rPr lang="ru-UA" sz="1100" dirty="0" err="1"/>
              <a:t>Л.С.Лиходід</a:t>
            </a:r>
            <a:r>
              <a:rPr lang="ru-UA" sz="1100" dirty="0"/>
              <a:t> (1944-1946), </a:t>
            </a:r>
            <a:r>
              <a:rPr lang="ru-UA" sz="1100" dirty="0" err="1"/>
              <a:t>професори</a:t>
            </a:r>
            <a:r>
              <a:rPr lang="ru-UA" sz="1100" dirty="0"/>
              <a:t> О.3.Жмудський (1946-1982), </a:t>
            </a:r>
            <a:r>
              <a:rPr lang="ru-UA" sz="1100" dirty="0" err="1"/>
              <a:t>І.Я.Кучеров</a:t>
            </a:r>
            <a:r>
              <a:rPr lang="ru-UA" sz="1100" dirty="0"/>
              <a:t> (1982-1989), </a:t>
            </a:r>
            <a:r>
              <a:rPr lang="ru-UA" sz="1100" dirty="0" err="1"/>
              <a:t>В.М.Перга</a:t>
            </a:r>
            <a:r>
              <a:rPr lang="ru-UA" sz="1100" dirty="0"/>
              <a:t> (1989-1994), </a:t>
            </a:r>
            <a:r>
              <a:rPr lang="ru-UA" sz="1100" dirty="0" err="1"/>
              <a:t>І.В.Островський</a:t>
            </a:r>
            <a:r>
              <a:rPr lang="ru-UA" sz="1100" dirty="0"/>
              <a:t> (1994-2003).</a:t>
            </a:r>
          </a:p>
          <a:p>
            <a:pPr algn="r">
              <a:lnSpc>
                <a:spcPct val="120000"/>
              </a:lnSpc>
              <a:spcAft>
                <a:spcPts val="300"/>
              </a:spcAft>
            </a:pPr>
            <a:r>
              <a:rPr lang="ru-UA" sz="1100" b="1" dirty="0"/>
              <a:t>(https://gen.phys.univ.kiev.ua/pro-kafedru/istoriya-kafedri/)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idx="4294967295"/>
          </p:nvPr>
        </p:nvSpPr>
        <p:spPr>
          <a:xfrm>
            <a:off x="2157843" y="-164447"/>
            <a:ext cx="4828309" cy="733425"/>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dirty="0">
                <a:effectLst>
                  <a:outerShdw blurRad="50800" dist="38100" dir="2700000" algn="tl" rotWithShape="0">
                    <a:prstClr val="black">
                      <a:alpha val="40000"/>
                    </a:prstClr>
                  </a:outerShdw>
                </a:effectLst>
                <a:latin typeface="Impact" panose="020B0806030902050204" pitchFamily="34" charset="0"/>
              </a:rPr>
              <a:t>Які програми ми пропонуємо</a:t>
            </a:r>
            <a:endParaRPr sz="1000" dirty="0">
              <a:effectLst>
                <a:outerShdw blurRad="50800" dist="38100" dir="2700000" algn="tl" rotWithShape="0">
                  <a:prstClr val="black">
                    <a:alpha val="40000"/>
                  </a:prstClr>
                </a:outerShdw>
              </a:effectLst>
              <a:latin typeface="Impact" panose="020B0806030902050204" pitchFamily="34" charset="0"/>
            </a:endParaRPr>
          </a:p>
        </p:txBody>
      </p:sp>
      <p:graphicFrame>
        <p:nvGraphicFramePr>
          <p:cNvPr id="106" name="Google Shape;106;p19"/>
          <p:cNvGraphicFramePr/>
          <p:nvPr>
            <p:extLst>
              <p:ext uri="{D42A27DB-BD31-4B8C-83A1-F6EECF244321}">
                <p14:modId xmlns:p14="http://schemas.microsoft.com/office/powerpoint/2010/main" val="2455439069"/>
              </p:ext>
            </p:extLst>
          </p:nvPr>
        </p:nvGraphicFramePr>
        <p:xfrm>
          <a:off x="388423" y="741215"/>
          <a:ext cx="8367150" cy="3492560"/>
        </p:xfrm>
        <a:graphic>
          <a:graphicData uri="http://schemas.openxmlformats.org/drawingml/2006/table">
            <a:tbl>
              <a:tblPr>
                <a:noFill/>
                <a:effectLst>
                  <a:outerShdw blurRad="50800" dist="38100" dir="2700000" algn="tl" rotWithShape="0">
                    <a:prstClr val="black">
                      <a:alpha val="40000"/>
                    </a:prstClr>
                  </a:outerShdw>
                </a:effectLst>
                <a:tableStyleId>{F59D3FD4-3A8B-4F72-873E-58BD01C429F6}</a:tableStyleId>
              </a:tblPr>
              <a:tblGrid>
                <a:gridCol w="2789050">
                  <a:extLst>
                    <a:ext uri="{9D8B030D-6E8A-4147-A177-3AD203B41FA5}">
                      <a16:colId xmlns:a16="http://schemas.microsoft.com/office/drawing/2014/main" val="20000"/>
                    </a:ext>
                  </a:extLst>
                </a:gridCol>
                <a:gridCol w="2789050">
                  <a:extLst>
                    <a:ext uri="{9D8B030D-6E8A-4147-A177-3AD203B41FA5}">
                      <a16:colId xmlns:a16="http://schemas.microsoft.com/office/drawing/2014/main" val="20001"/>
                    </a:ext>
                  </a:extLst>
                </a:gridCol>
                <a:gridCol w="2789050">
                  <a:extLst>
                    <a:ext uri="{9D8B030D-6E8A-4147-A177-3AD203B41FA5}">
                      <a16:colId xmlns:a16="http://schemas.microsoft.com/office/drawing/2014/main" val="20002"/>
                    </a:ext>
                  </a:extLst>
                </a:gridCol>
              </a:tblGrid>
              <a:tr h="609575">
                <a:tc>
                  <a:txBody>
                    <a:bodyPr/>
                    <a:lstStyle/>
                    <a:p>
                      <a:pPr marL="0" lvl="0" indent="0" algn="ctr" rtl="0">
                        <a:spcBef>
                          <a:spcPts val="0"/>
                        </a:spcBef>
                        <a:spcAft>
                          <a:spcPts val="0"/>
                        </a:spcAft>
                        <a:buNone/>
                      </a:pPr>
                      <a:r>
                        <a:rPr lang="en" sz="1200" b="1" dirty="0">
                          <a:solidFill>
                            <a:schemeClr val="bg1"/>
                          </a:solidFill>
                          <a:latin typeface="Arial" panose="020B0604020202020204" pitchFamily="34" charset="0"/>
                          <a:ea typeface="Times New Roman"/>
                          <a:cs typeface="Arial" panose="020B0604020202020204" pitchFamily="34" charset="0"/>
                          <a:sym typeface="Times New Roman"/>
                        </a:rPr>
                        <a:t>Спеціальності: бакалаври 1 -4 курси; магістри 1-2 курси</a:t>
                      </a:r>
                      <a:endParaRPr sz="1200" b="1" dirty="0">
                        <a:solidFill>
                          <a:schemeClr val="bg1"/>
                        </a:solidFill>
                        <a:latin typeface="Arial" panose="020B0604020202020204" pitchFamily="34" charset="0"/>
                        <a:ea typeface="Times New Roman"/>
                        <a:cs typeface="Arial" panose="020B0604020202020204" pitchFamily="34" charset="0"/>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200" b="1" dirty="0">
                          <a:solidFill>
                            <a:schemeClr val="bg1"/>
                          </a:solidFill>
                          <a:latin typeface="Arial" panose="020B0604020202020204" pitchFamily="34" charset="0"/>
                          <a:ea typeface="Times New Roman"/>
                          <a:cs typeface="Arial" panose="020B0604020202020204" pitchFamily="34" charset="0"/>
                          <a:sym typeface="Times New Roman"/>
                        </a:rPr>
                        <a:t>Освітні програми бакалаврів</a:t>
                      </a:r>
                      <a:endParaRPr sz="1200" b="1" dirty="0">
                        <a:solidFill>
                          <a:schemeClr val="bg1"/>
                        </a:solidFill>
                        <a:latin typeface="Arial" panose="020B0604020202020204" pitchFamily="34" charset="0"/>
                        <a:ea typeface="Times New Roman"/>
                        <a:cs typeface="Arial" panose="020B0604020202020204" pitchFamily="34" charset="0"/>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200" b="1" dirty="0">
                          <a:solidFill>
                            <a:schemeClr val="bg1"/>
                          </a:solidFill>
                          <a:latin typeface="Arial" panose="020B0604020202020204" pitchFamily="34" charset="0"/>
                          <a:ea typeface="Times New Roman"/>
                          <a:cs typeface="Arial" panose="020B0604020202020204" pitchFamily="34" charset="0"/>
                          <a:sym typeface="Times New Roman"/>
                        </a:rPr>
                        <a:t>Освітні програми магістрів</a:t>
                      </a:r>
                      <a:endParaRPr sz="1200" b="1" dirty="0">
                        <a:solidFill>
                          <a:schemeClr val="bg1"/>
                        </a:solidFill>
                        <a:latin typeface="Arial" panose="020B0604020202020204" pitchFamily="34" charset="0"/>
                        <a:ea typeface="Times New Roman"/>
                        <a:cs typeface="Arial" panose="020B0604020202020204" pitchFamily="34" charset="0"/>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63850">
                <a:tc rowSpan="2">
                  <a:txBody>
                    <a:bodyPr/>
                    <a:lstStyle/>
                    <a:p>
                      <a:pPr marL="0" lvl="0" indent="0" algn="l" rtl="0">
                        <a:spcBef>
                          <a:spcPts val="0"/>
                        </a:spcBef>
                        <a:spcAft>
                          <a:spcPts val="0"/>
                        </a:spcAft>
                        <a:buNone/>
                      </a:pPr>
                      <a:r>
                        <a:rPr lang="en" sz="1400" dirty="0">
                          <a:solidFill>
                            <a:schemeClr val="bg1"/>
                          </a:solidFill>
                          <a:latin typeface="Times New Roman"/>
                          <a:ea typeface="Times New Roman"/>
                          <a:cs typeface="Times New Roman"/>
                          <a:sym typeface="Times New Roman"/>
                        </a:rPr>
                        <a:t>104 Фізика та астрономія</a:t>
                      </a:r>
                      <a:endParaRPr sz="1400" dirty="0">
                        <a:solidFill>
                          <a:schemeClr val="bg1"/>
                        </a:solidFill>
                        <a:latin typeface="Times New Roman"/>
                        <a:ea typeface="Times New Roman"/>
                        <a:cs typeface="Times New Roman"/>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 sz="1400" dirty="0">
                          <a:solidFill>
                            <a:schemeClr val="bg1"/>
                          </a:solidFill>
                          <a:latin typeface="Times New Roman"/>
                          <a:ea typeface="Times New Roman"/>
                          <a:cs typeface="Times New Roman"/>
                          <a:sym typeface="Times New Roman"/>
                        </a:rPr>
                        <a:t>Фізика</a:t>
                      </a:r>
                      <a:endParaRPr sz="1400" dirty="0">
                        <a:solidFill>
                          <a:schemeClr val="bg1"/>
                        </a:solidFill>
                        <a:latin typeface="Times New Roman"/>
                        <a:ea typeface="Times New Roman"/>
                        <a:cs typeface="Times New Roman"/>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457200" lvl="0" indent="-323850" algn="l" rtl="0">
                        <a:spcBef>
                          <a:spcPts val="0"/>
                        </a:spcBef>
                        <a:spcAft>
                          <a:spcPts val="0"/>
                        </a:spcAft>
                        <a:buClr>
                          <a:schemeClr val="tx1"/>
                        </a:buClr>
                        <a:buSzPts val="1500"/>
                        <a:buFont typeface="Wingdings" panose="05000000000000000000" pitchFamily="2" charset="2"/>
                        <a:buChar char="v"/>
                      </a:pPr>
                      <a:r>
                        <a:rPr lang="en" sz="1400" dirty="0">
                          <a:solidFill>
                            <a:schemeClr val="bg1"/>
                          </a:solidFill>
                          <a:latin typeface="Times New Roman"/>
                          <a:ea typeface="Times New Roman"/>
                          <a:cs typeface="Times New Roman"/>
                          <a:sym typeface="Times New Roman"/>
                        </a:rPr>
                        <a:t>Фізика наносистем</a:t>
                      </a:r>
                      <a:endParaRPr sz="1400" dirty="0">
                        <a:solidFill>
                          <a:schemeClr val="bg1"/>
                        </a:solidFill>
                        <a:latin typeface="Times New Roman"/>
                        <a:ea typeface="Times New Roman"/>
                        <a:cs typeface="Times New Roman"/>
                        <a:sym typeface="Times New Roman"/>
                      </a:endParaRPr>
                    </a:p>
                    <a:p>
                      <a:pPr marL="457200" lvl="0" indent="-323850" algn="l" rtl="0">
                        <a:spcBef>
                          <a:spcPts val="0"/>
                        </a:spcBef>
                        <a:spcAft>
                          <a:spcPts val="0"/>
                        </a:spcAft>
                        <a:buClr>
                          <a:schemeClr val="tx1"/>
                        </a:buClr>
                        <a:buSzPts val="1500"/>
                        <a:buFont typeface="Wingdings" panose="05000000000000000000" pitchFamily="2" charset="2"/>
                        <a:buChar char="v"/>
                      </a:pPr>
                      <a:r>
                        <a:rPr lang="en" sz="1400" dirty="0">
                          <a:solidFill>
                            <a:schemeClr val="bg1"/>
                          </a:solidFill>
                          <a:latin typeface="Times New Roman"/>
                          <a:ea typeface="Times New Roman"/>
                          <a:cs typeface="Times New Roman"/>
                          <a:sym typeface="Times New Roman"/>
                        </a:rPr>
                        <a:t>Ядерна енергетика</a:t>
                      </a:r>
                      <a:endParaRPr sz="1400" dirty="0">
                        <a:solidFill>
                          <a:schemeClr val="bg1"/>
                        </a:solidFill>
                        <a:latin typeface="Times New Roman"/>
                        <a:ea typeface="Times New Roman"/>
                        <a:cs typeface="Times New Roman"/>
                        <a:sym typeface="Times New Roman"/>
                      </a:endParaRPr>
                    </a:p>
                    <a:p>
                      <a:pPr marL="457200" lvl="0" indent="-323850" algn="l" rtl="0">
                        <a:spcBef>
                          <a:spcPts val="0"/>
                        </a:spcBef>
                        <a:spcAft>
                          <a:spcPts val="0"/>
                        </a:spcAft>
                        <a:buClr>
                          <a:schemeClr val="tx1"/>
                        </a:buClr>
                        <a:buSzPts val="1500"/>
                        <a:buFont typeface="Wingdings" panose="05000000000000000000" pitchFamily="2" charset="2"/>
                        <a:buChar char="v"/>
                      </a:pPr>
                      <a:r>
                        <a:rPr lang="en" sz="1400" dirty="0">
                          <a:solidFill>
                            <a:schemeClr val="bg1"/>
                          </a:solidFill>
                          <a:latin typeface="Times New Roman"/>
                          <a:ea typeface="Times New Roman"/>
                          <a:cs typeface="Times New Roman"/>
                          <a:sym typeface="Times New Roman"/>
                        </a:rPr>
                        <a:t>Медична фізика</a:t>
                      </a:r>
                      <a:endParaRPr sz="1400" dirty="0">
                        <a:solidFill>
                          <a:schemeClr val="bg1"/>
                        </a:solidFill>
                        <a:latin typeface="Times New Roman"/>
                        <a:ea typeface="Times New Roman"/>
                        <a:cs typeface="Times New Roman"/>
                        <a:sym typeface="Times New Roman"/>
                      </a:endParaRPr>
                    </a:p>
                    <a:p>
                      <a:pPr marL="457200" lvl="0" indent="-323850" algn="l" rtl="0">
                        <a:spcBef>
                          <a:spcPts val="0"/>
                        </a:spcBef>
                        <a:spcAft>
                          <a:spcPts val="0"/>
                        </a:spcAft>
                        <a:buClr>
                          <a:schemeClr val="tx1"/>
                        </a:buClr>
                        <a:buSzPts val="1500"/>
                        <a:buFont typeface="Wingdings" panose="05000000000000000000" pitchFamily="2" charset="2"/>
                        <a:buChar char="v"/>
                      </a:pPr>
                      <a:r>
                        <a:rPr lang="en" sz="1400" dirty="0">
                          <a:solidFill>
                            <a:schemeClr val="bg1"/>
                          </a:solidFill>
                          <a:latin typeface="Times New Roman"/>
                          <a:ea typeface="Times New Roman"/>
                          <a:cs typeface="Times New Roman"/>
                          <a:sym typeface="Times New Roman"/>
                        </a:rPr>
                        <a:t>Фізика високих енергій</a:t>
                      </a:r>
                      <a:endParaRPr sz="1400" dirty="0">
                        <a:solidFill>
                          <a:schemeClr val="bg1"/>
                        </a:solidFill>
                        <a:latin typeface="Times New Roman"/>
                        <a:ea typeface="Times New Roman"/>
                        <a:cs typeface="Times New Roman"/>
                        <a:sym typeface="Times New Roman"/>
                      </a:endParaRPr>
                    </a:p>
                    <a:p>
                      <a:pPr marL="457200" lvl="0" indent="-323850" algn="l" rtl="0">
                        <a:spcBef>
                          <a:spcPts val="0"/>
                        </a:spcBef>
                        <a:spcAft>
                          <a:spcPts val="0"/>
                        </a:spcAft>
                        <a:buClr>
                          <a:schemeClr val="tx1"/>
                        </a:buClr>
                        <a:buSzPts val="1500"/>
                        <a:buFont typeface="Wingdings" panose="05000000000000000000" pitchFamily="2" charset="2"/>
                        <a:buChar char="v"/>
                      </a:pPr>
                      <a:r>
                        <a:rPr lang="en" sz="1400" dirty="0">
                          <a:solidFill>
                            <a:schemeClr val="bg1"/>
                          </a:solidFill>
                          <a:latin typeface="Times New Roman"/>
                          <a:ea typeface="Times New Roman"/>
                          <a:cs typeface="Times New Roman"/>
                          <a:sym typeface="Times New Roman"/>
                        </a:rPr>
                        <a:t>Квантова теорія поля</a:t>
                      </a:r>
                      <a:endParaRPr sz="1400" dirty="0">
                        <a:solidFill>
                          <a:schemeClr val="bg1"/>
                        </a:solidFill>
                        <a:latin typeface="Times New Roman"/>
                        <a:ea typeface="Times New Roman"/>
                        <a:cs typeface="Times New Roman"/>
                        <a:sym typeface="Times New Roman"/>
                      </a:endParaRPr>
                    </a:p>
                    <a:p>
                      <a:pPr marL="457200" lvl="0" indent="-323850" algn="l" rtl="0">
                        <a:spcBef>
                          <a:spcPts val="0"/>
                        </a:spcBef>
                        <a:spcAft>
                          <a:spcPts val="0"/>
                        </a:spcAft>
                        <a:buClr>
                          <a:schemeClr val="tx1"/>
                        </a:buClr>
                        <a:buSzPts val="1500"/>
                        <a:buFont typeface="Wingdings" panose="05000000000000000000" pitchFamily="2" charset="2"/>
                        <a:buChar char="v"/>
                      </a:pPr>
                      <a:r>
                        <a:rPr lang="en" sz="1400" dirty="0">
                          <a:solidFill>
                            <a:schemeClr val="bg1"/>
                          </a:solidFill>
                          <a:latin typeface="Times New Roman"/>
                          <a:ea typeface="Times New Roman"/>
                          <a:cs typeface="Times New Roman"/>
                          <a:sym typeface="Times New Roman"/>
                        </a:rPr>
                        <a:t>Квантові комп’ютери, обчислення та інформація</a:t>
                      </a:r>
                      <a:endParaRPr sz="1400" dirty="0">
                        <a:solidFill>
                          <a:schemeClr val="bg1"/>
                        </a:solidFill>
                        <a:latin typeface="Times New Roman"/>
                        <a:ea typeface="Times New Roman"/>
                        <a:cs typeface="Times New Roman"/>
                        <a:sym typeface="Times New Roman"/>
                      </a:endParaRPr>
                    </a:p>
                    <a:p>
                      <a:pPr marL="457200" lvl="0" indent="-323850" algn="l" rtl="0">
                        <a:spcBef>
                          <a:spcPts val="0"/>
                        </a:spcBef>
                        <a:spcAft>
                          <a:spcPts val="0"/>
                        </a:spcAft>
                        <a:buClr>
                          <a:schemeClr val="tx1"/>
                        </a:buClr>
                        <a:buSzPts val="1500"/>
                        <a:buFont typeface="Wingdings" panose="05000000000000000000" pitchFamily="2" charset="2"/>
                        <a:buChar char="v"/>
                      </a:pPr>
                      <a:r>
                        <a:rPr lang="en" sz="1400" dirty="0">
                          <a:solidFill>
                            <a:schemeClr val="bg1"/>
                          </a:solidFill>
                          <a:latin typeface="Times New Roman"/>
                          <a:ea typeface="Times New Roman"/>
                          <a:cs typeface="Times New Roman"/>
                          <a:sym typeface="Times New Roman"/>
                        </a:rPr>
                        <a:t>Астрофізика</a:t>
                      </a:r>
                      <a:endParaRPr sz="1400" dirty="0">
                        <a:solidFill>
                          <a:schemeClr val="bg1"/>
                        </a:solidFill>
                        <a:latin typeface="Times New Roman"/>
                        <a:ea typeface="Times New Roman"/>
                        <a:cs typeface="Times New Roman"/>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1000">
                <a:tc vMerge="1">
                  <a:txBody>
                    <a:bodyPr/>
                    <a:lstStyle/>
                    <a:p>
                      <a:endParaRPr lang="ru-UA"/>
                    </a:p>
                  </a:txBody>
                  <a:tcPr/>
                </a:tc>
                <a:tc>
                  <a:txBody>
                    <a:bodyPr/>
                    <a:lstStyle/>
                    <a:p>
                      <a:pPr marL="0" lvl="0" indent="0" algn="l" rtl="0">
                        <a:spcBef>
                          <a:spcPts val="0"/>
                        </a:spcBef>
                        <a:spcAft>
                          <a:spcPts val="0"/>
                        </a:spcAft>
                        <a:buNone/>
                      </a:pPr>
                      <a:r>
                        <a:rPr lang="en" sz="1400" dirty="0">
                          <a:solidFill>
                            <a:schemeClr val="bg1"/>
                          </a:solidFill>
                          <a:latin typeface="Times New Roman"/>
                          <a:ea typeface="Times New Roman"/>
                          <a:cs typeface="Times New Roman"/>
                          <a:sym typeface="Times New Roman"/>
                        </a:rPr>
                        <a:t>Астрономія</a:t>
                      </a:r>
                      <a:endParaRPr sz="1400" dirty="0">
                        <a:solidFill>
                          <a:schemeClr val="bg1"/>
                        </a:solidFill>
                        <a:latin typeface="Times New Roman"/>
                        <a:ea typeface="Times New Roman"/>
                        <a:cs typeface="Times New Roman"/>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ru-UA"/>
                    </a:p>
                  </a:txBody>
                  <a:tcPr/>
                </a:tc>
                <a:extLst>
                  <a:ext uri="{0D108BD9-81ED-4DB2-BD59-A6C34878D82A}">
                    <a16:rowId xmlns:a16="http://schemas.microsoft.com/office/drawing/2014/main" val="10002"/>
                  </a:ext>
                </a:extLst>
              </a:tr>
              <a:tr h="822925">
                <a:tc>
                  <a:txBody>
                    <a:bodyPr/>
                    <a:lstStyle/>
                    <a:p>
                      <a:pPr marL="0" lvl="0" indent="0" algn="l" rtl="0">
                        <a:spcBef>
                          <a:spcPts val="0"/>
                        </a:spcBef>
                        <a:spcAft>
                          <a:spcPts val="0"/>
                        </a:spcAft>
                        <a:buNone/>
                      </a:pPr>
                      <a:r>
                        <a:rPr lang="en" sz="1400" dirty="0">
                          <a:solidFill>
                            <a:schemeClr val="bg1"/>
                          </a:solidFill>
                          <a:latin typeface="Times New Roman"/>
                          <a:ea typeface="Times New Roman"/>
                          <a:cs typeface="Times New Roman"/>
                          <a:sym typeface="Times New Roman"/>
                        </a:rPr>
                        <a:t>152 Метрологія та інформаційно-вимірювальна техніка</a:t>
                      </a:r>
                      <a:endParaRPr sz="1400" dirty="0">
                        <a:solidFill>
                          <a:schemeClr val="bg1"/>
                        </a:solidFill>
                        <a:latin typeface="Times New Roman"/>
                        <a:ea typeface="Times New Roman"/>
                        <a:cs typeface="Times New Roman"/>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 sz="1400" dirty="0">
                          <a:solidFill>
                            <a:schemeClr val="bg1"/>
                          </a:solidFill>
                          <a:latin typeface="Times New Roman"/>
                          <a:ea typeface="Times New Roman"/>
                          <a:cs typeface="Times New Roman"/>
                          <a:sym typeface="Times New Roman"/>
                        </a:rPr>
                        <a:t>Оптика та лазерна фізика, Оптотехніка.</a:t>
                      </a:r>
                      <a:endParaRPr sz="1400" dirty="0">
                        <a:solidFill>
                          <a:schemeClr val="bg1"/>
                        </a:solidFill>
                        <a:latin typeface="Times New Roman"/>
                        <a:ea typeface="Times New Roman"/>
                        <a:cs typeface="Times New Roman"/>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 sz="1400" dirty="0">
                          <a:solidFill>
                            <a:schemeClr val="bg1"/>
                          </a:solidFill>
                          <a:latin typeface="Times New Roman"/>
                          <a:ea typeface="Times New Roman"/>
                          <a:cs typeface="Times New Roman"/>
                          <a:sym typeface="Times New Roman"/>
                        </a:rPr>
                        <a:t>Лазерна та оптоелектронна техніка</a:t>
                      </a:r>
                      <a:endParaRPr sz="1400" dirty="0">
                        <a:solidFill>
                          <a:schemeClr val="bg1"/>
                        </a:solidFill>
                        <a:latin typeface="Times New Roman"/>
                        <a:ea typeface="Times New Roman"/>
                        <a:cs typeface="Times New Roman"/>
                        <a:sym typeface="Times New Roma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idx="4294967295"/>
          </p:nvPr>
        </p:nvSpPr>
        <p:spPr>
          <a:xfrm>
            <a:off x="241878" y="-79052"/>
            <a:ext cx="8521700" cy="733425"/>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uk-UA" sz="2800" b="1" dirty="0">
                <a:solidFill>
                  <a:schemeClr val="lt1"/>
                </a:solidFill>
                <a:effectLst>
                  <a:outerShdw blurRad="50800" dist="38100" dir="2700000" algn="tl" rotWithShape="0">
                    <a:prstClr val="black">
                      <a:alpha val="40000"/>
                    </a:prstClr>
                  </a:outerShdw>
                </a:effectLst>
              </a:rPr>
              <a:t>ДОКУМЕНТИ ДЛЯ ВСТУПУ 2023</a:t>
            </a:r>
          </a:p>
        </p:txBody>
      </p:sp>
      <p:sp>
        <p:nvSpPr>
          <p:cNvPr id="112" name="Google Shape;112;p20"/>
          <p:cNvSpPr txBox="1">
            <a:spLocks noGrp="1"/>
          </p:cNvSpPr>
          <p:nvPr>
            <p:ph type="body" idx="4294967295"/>
          </p:nvPr>
        </p:nvSpPr>
        <p:spPr>
          <a:xfrm>
            <a:off x="169541" y="757886"/>
            <a:ext cx="8521700" cy="4385614"/>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300"/>
              </a:spcAft>
              <a:buNone/>
            </a:pPr>
            <a:r>
              <a:rPr lang="en" sz="1200" b="1" i="1" dirty="0">
                <a:solidFill>
                  <a:schemeClr val="tx1"/>
                </a:solidFill>
                <a:latin typeface="Arial"/>
                <a:ea typeface="Arial"/>
                <a:cs typeface="Arial"/>
                <a:sym typeface="Arial"/>
              </a:rPr>
              <a:t>Основні документи для подачі заяви (в електронному та паперовому вигляді)</a:t>
            </a:r>
            <a:r>
              <a:rPr lang="en" sz="1200" dirty="0">
                <a:solidFill>
                  <a:schemeClr val="tx1"/>
                </a:solidFill>
                <a:latin typeface="Arial"/>
                <a:ea typeface="Arial"/>
                <a:cs typeface="Arial"/>
                <a:sym typeface="Arial"/>
              </a:rPr>
              <a:t>:</a:t>
            </a:r>
            <a:endParaRPr sz="1200" dirty="0">
              <a:solidFill>
                <a:schemeClr val="tx1"/>
              </a:solidFill>
              <a:latin typeface="Arial"/>
              <a:ea typeface="Arial"/>
              <a:cs typeface="Arial"/>
              <a:sym typeface="Arial"/>
            </a:endParaRPr>
          </a:p>
          <a:p>
            <a:pPr marL="457200" lvl="0" indent="-304800" algn="l" rtl="0">
              <a:lnSpc>
                <a:spcPct val="140000"/>
              </a:lnSpc>
              <a:spcBef>
                <a:spcPts val="0"/>
              </a:spcBef>
              <a:spcAft>
                <a:spcPts val="300"/>
              </a:spcAft>
              <a:buSzPts val="1200"/>
              <a:buFont typeface="Wingdings" panose="05000000000000000000" pitchFamily="2" charset="2"/>
              <a:buChar char="v"/>
            </a:pPr>
            <a:r>
              <a:rPr lang="en" sz="1200" dirty="0">
                <a:solidFill>
                  <a:schemeClr val="bg1"/>
                </a:solidFill>
                <a:latin typeface="Arial"/>
                <a:ea typeface="Arial"/>
                <a:cs typeface="Arial"/>
                <a:sym typeface="Arial"/>
              </a:rPr>
              <a:t>документа, що посвідчує особу, та громадянство України;</a:t>
            </a:r>
            <a:endParaRPr sz="1200" dirty="0">
              <a:solidFill>
                <a:schemeClr val="bg1"/>
              </a:solidFill>
              <a:latin typeface="Arial"/>
              <a:ea typeface="Arial"/>
              <a:cs typeface="Arial"/>
              <a:sym typeface="Arial"/>
            </a:endParaRPr>
          </a:p>
          <a:p>
            <a:pPr marL="457200" lvl="0" indent="-304800" algn="l" rtl="0">
              <a:lnSpc>
                <a:spcPct val="140000"/>
              </a:lnSpc>
              <a:spcBef>
                <a:spcPts val="0"/>
              </a:spcBef>
              <a:spcAft>
                <a:spcPts val="300"/>
              </a:spcAft>
              <a:buSzPts val="1200"/>
              <a:buFont typeface="Wingdings" panose="05000000000000000000" pitchFamily="2" charset="2"/>
              <a:buChar char="v"/>
            </a:pPr>
            <a:r>
              <a:rPr lang="en" sz="1200" dirty="0">
                <a:solidFill>
                  <a:schemeClr val="bg1"/>
                </a:solidFill>
                <a:latin typeface="Arial"/>
                <a:ea typeface="Arial"/>
                <a:cs typeface="Arial"/>
                <a:sym typeface="Arial"/>
              </a:rPr>
              <a:t>індивідуальний податковий номер (ІПН);</a:t>
            </a:r>
            <a:endParaRPr sz="1200" dirty="0">
              <a:solidFill>
                <a:schemeClr val="bg1"/>
              </a:solidFill>
              <a:latin typeface="Arial"/>
              <a:ea typeface="Arial"/>
              <a:cs typeface="Arial"/>
              <a:sym typeface="Arial"/>
            </a:endParaRPr>
          </a:p>
          <a:p>
            <a:pPr marL="457200" lvl="0" indent="-304800" algn="l" rtl="0">
              <a:lnSpc>
                <a:spcPct val="140000"/>
              </a:lnSpc>
              <a:spcBef>
                <a:spcPts val="0"/>
              </a:spcBef>
              <a:spcAft>
                <a:spcPts val="300"/>
              </a:spcAft>
              <a:buSzPts val="1200"/>
              <a:buFont typeface="Wingdings" panose="05000000000000000000" pitchFamily="2" charset="2"/>
              <a:buChar char="v"/>
            </a:pPr>
            <a:r>
              <a:rPr lang="en" sz="1200" dirty="0">
                <a:solidFill>
                  <a:schemeClr val="bg1"/>
                </a:solidFill>
                <a:latin typeface="Arial"/>
                <a:ea typeface="Arial"/>
                <a:cs typeface="Arial"/>
                <a:sym typeface="Arial"/>
              </a:rPr>
              <a:t>атестат та додаток до атестату;</a:t>
            </a:r>
            <a:endParaRPr sz="1200" dirty="0">
              <a:solidFill>
                <a:schemeClr val="bg1"/>
              </a:solidFill>
              <a:latin typeface="Arial"/>
              <a:ea typeface="Arial"/>
              <a:cs typeface="Arial"/>
              <a:sym typeface="Arial"/>
            </a:endParaRPr>
          </a:p>
          <a:p>
            <a:pPr marL="457200" lvl="0" indent="-304800" algn="l" rtl="0">
              <a:lnSpc>
                <a:spcPct val="140000"/>
              </a:lnSpc>
              <a:spcBef>
                <a:spcPts val="0"/>
              </a:spcBef>
              <a:spcAft>
                <a:spcPts val="300"/>
              </a:spcAft>
              <a:buSzPts val="1200"/>
              <a:buFont typeface="Wingdings" panose="05000000000000000000" pitchFamily="2" charset="2"/>
              <a:buChar char="v"/>
            </a:pPr>
            <a:r>
              <a:rPr lang="en" sz="1200" dirty="0">
                <a:solidFill>
                  <a:schemeClr val="bg1"/>
                </a:solidFill>
                <a:latin typeface="Arial"/>
                <a:ea typeface="Arial"/>
                <a:cs typeface="Arial"/>
                <a:sym typeface="Arial"/>
              </a:rPr>
              <a:t>сертифікат ЗНО за 2020-2021 та інформаційна картка або результати НМТ 2023;</a:t>
            </a:r>
            <a:endParaRPr sz="1200" dirty="0">
              <a:solidFill>
                <a:schemeClr val="bg1"/>
              </a:solidFill>
              <a:latin typeface="Arial"/>
              <a:ea typeface="Arial"/>
              <a:cs typeface="Arial"/>
              <a:sym typeface="Arial"/>
            </a:endParaRPr>
          </a:p>
          <a:p>
            <a:pPr marL="457200" lvl="0" indent="-304800" algn="l" rtl="0">
              <a:lnSpc>
                <a:spcPct val="140000"/>
              </a:lnSpc>
              <a:spcBef>
                <a:spcPts val="0"/>
              </a:spcBef>
              <a:spcAft>
                <a:spcPts val="300"/>
              </a:spcAft>
              <a:buSzPts val="1200"/>
              <a:buFont typeface="Wingdings" panose="05000000000000000000" pitchFamily="2" charset="2"/>
              <a:buChar char="v"/>
            </a:pPr>
            <a:r>
              <a:rPr lang="en" sz="1200" dirty="0">
                <a:solidFill>
                  <a:schemeClr val="bg1"/>
                </a:solidFill>
                <a:latin typeface="Arial"/>
                <a:ea typeface="Arial"/>
                <a:cs typeface="Arial"/>
                <a:sym typeface="Arial"/>
              </a:rPr>
              <a:t>мотиваційний лист (за вимогою);</a:t>
            </a:r>
            <a:endParaRPr sz="1200" dirty="0">
              <a:solidFill>
                <a:schemeClr val="bg1"/>
              </a:solidFill>
              <a:latin typeface="Arial"/>
              <a:ea typeface="Arial"/>
              <a:cs typeface="Arial"/>
              <a:sym typeface="Arial"/>
            </a:endParaRPr>
          </a:p>
          <a:p>
            <a:pPr marL="457200" lvl="0" indent="-304800" algn="l" rtl="0">
              <a:lnSpc>
                <a:spcPct val="140000"/>
              </a:lnSpc>
              <a:spcBef>
                <a:spcPts val="0"/>
              </a:spcBef>
              <a:spcAft>
                <a:spcPts val="300"/>
              </a:spcAft>
              <a:buSzPts val="1200"/>
              <a:buFont typeface="Wingdings" panose="05000000000000000000" pitchFamily="2" charset="2"/>
              <a:buChar char="v"/>
            </a:pPr>
            <a:r>
              <a:rPr lang="en" sz="1200" dirty="0">
                <a:solidFill>
                  <a:schemeClr val="bg1"/>
                </a:solidFill>
                <a:latin typeface="Arial"/>
                <a:ea typeface="Arial"/>
                <a:cs typeface="Arial"/>
                <a:sym typeface="Arial"/>
              </a:rPr>
              <a:t>документи, які підтверджують право вступника на зарахування за індивідуальною усною співбесідою, на участь у конкурсі чи за квотою-1, квотою2 на основі повної загальної середньої освіти.</a:t>
            </a:r>
            <a:endParaRPr sz="1200" dirty="0">
              <a:solidFill>
                <a:schemeClr val="bg1"/>
              </a:solidFill>
              <a:latin typeface="Arial"/>
              <a:ea typeface="Arial"/>
              <a:cs typeface="Arial"/>
              <a:sym typeface="Arial"/>
            </a:endParaRPr>
          </a:p>
          <a:p>
            <a:pPr marL="457200" lvl="0" indent="-304800" algn="l" rtl="0">
              <a:lnSpc>
                <a:spcPct val="140000"/>
              </a:lnSpc>
              <a:spcBef>
                <a:spcPts val="0"/>
              </a:spcBef>
              <a:spcAft>
                <a:spcPts val="300"/>
              </a:spcAft>
              <a:buSzPts val="1200"/>
              <a:buFont typeface="Wingdings" panose="05000000000000000000" pitchFamily="2" charset="2"/>
              <a:buChar char="v"/>
            </a:pPr>
            <a:r>
              <a:rPr lang="en" sz="1200" dirty="0">
                <a:solidFill>
                  <a:schemeClr val="bg1"/>
                </a:solidFill>
                <a:latin typeface="Arial"/>
                <a:ea typeface="Arial"/>
                <a:cs typeface="Arial"/>
                <a:sym typeface="Arial"/>
              </a:rPr>
              <a:t>військово-обліковий документ (для юнаків).</a:t>
            </a:r>
            <a:endParaRPr sz="1200" dirty="0">
              <a:solidFill>
                <a:schemeClr val="bg1"/>
              </a:solidFill>
              <a:latin typeface="Arial"/>
              <a:ea typeface="Arial"/>
              <a:cs typeface="Arial"/>
              <a:sym typeface="Arial"/>
            </a:endParaRPr>
          </a:p>
          <a:p>
            <a:pPr marL="0" lvl="0" indent="0" algn="l" rtl="0">
              <a:lnSpc>
                <a:spcPct val="100000"/>
              </a:lnSpc>
              <a:spcBef>
                <a:spcPts val="0"/>
              </a:spcBef>
              <a:spcAft>
                <a:spcPts val="300"/>
              </a:spcAft>
              <a:buNone/>
            </a:pPr>
            <a:endParaRPr lang="en" sz="1200" b="1" i="1" dirty="0">
              <a:solidFill>
                <a:schemeClr val="bg1"/>
              </a:solidFill>
              <a:latin typeface="Arial"/>
              <a:ea typeface="Arial"/>
              <a:cs typeface="Arial"/>
              <a:sym typeface="Arial"/>
            </a:endParaRPr>
          </a:p>
          <a:p>
            <a:pPr marL="0" lvl="0" indent="0" algn="l" rtl="0">
              <a:lnSpc>
                <a:spcPct val="100000"/>
              </a:lnSpc>
              <a:spcBef>
                <a:spcPts val="0"/>
              </a:spcBef>
              <a:spcAft>
                <a:spcPts val="300"/>
              </a:spcAft>
              <a:buNone/>
            </a:pPr>
            <a:r>
              <a:rPr lang="en" sz="1200" b="1" i="1" dirty="0">
                <a:solidFill>
                  <a:schemeClr val="bg1"/>
                </a:solidFill>
                <a:latin typeface="Arial"/>
                <a:ea typeface="Arial"/>
                <a:cs typeface="Arial"/>
                <a:sym typeface="Arial"/>
              </a:rPr>
              <a:t>	</a:t>
            </a:r>
            <a:r>
              <a:rPr lang="en" sz="1200" b="1" dirty="0">
                <a:solidFill>
                  <a:schemeClr val="tx1"/>
                </a:solidFill>
                <a:latin typeface="Arial"/>
                <a:ea typeface="Arial"/>
                <a:cs typeface="Arial"/>
                <a:sym typeface="Arial"/>
              </a:rPr>
              <a:t>До заяви вступник додає</a:t>
            </a:r>
            <a:r>
              <a:rPr lang="en" sz="1200" b="1" i="1" dirty="0">
                <a:solidFill>
                  <a:schemeClr val="bg1"/>
                </a:solidFill>
                <a:latin typeface="Arial"/>
                <a:ea typeface="Arial"/>
                <a:cs typeface="Arial"/>
                <a:sym typeface="Arial"/>
              </a:rPr>
              <a:t>:</a:t>
            </a:r>
            <a:endParaRPr sz="1200" b="1" i="1" dirty="0">
              <a:solidFill>
                <a:schemeClr val="bg1"/>
              </a:solidFill>
              <a:latin typeface="Arial"/>
              <a:ea typeface="Arial"/>
              <a:cs typeface="Arial"/>
              <a:sym typeface="Arial"/>
            </a:endParaRPr>
          </a:p>
          <a:p>
            <a:pPr marL="457200" lvl="0" indent="-304800" algn="l" rtl="0">
              <a:lnSpc>
                <a:spcPct val="100000"/>
              </a:lnSpc>
              <a:spcBef>
                <a:spcPts val="0"/>
              </a:spcBef>
              <a:spcAft>
                <a:spcPts val="300"/>
              </a:spcAft>
              <a:buSzPts val="1200"/>
              <a:buFont typeface="Wingdings" panose="05000000000000000000" pitchFamily="2" charset="2"/>
              <a:buChar char="v"/>
            </a:pPr>
            <a:r>
              <a:rPr lang="en" sz="1200" dirty="0">
                <a:solidFill>
                  <a:schemeClr val="bg1"/>
                </a:solidFill>
                <a:latin typeface="Arial"/>
                <a:ea typeface="Arial"/>
                <a:cs typeface="Arial"/>
                <a:sym typeface="Arial"/>
              </a:rPr>
              <a:t>4 кольорові фотокартки розміром 3×4 см;</a:t>
            </a:r>
            <a:endParaRPr sz="1200" dirty="0">
              <a:solidFill>
                <a:schemeClr val="bg1"/>
              </a:solidFill>
              <a:latin typeface="Arial"/>
              <a:ea typeface="Arial"/>
              <a:cs typeface="Arial"/>
              <a:sym typeface="Arial"/>
            </a:endParaRPr>
          </a:p>
          <a:p>
            <a:pPr marL="457200" lvl="0" indent="-304800" algn="l" rtl="0">
              <a:lnSpc>
                <a:spcPct val="100000"/>
              </a:lnSpc>
              <a:spcBef>
                <a:spcPts val="0"/>
              </a:spcBef>
              <a:spcAft>
                <a:spcPts val="300"/>
              </a:spcAft>
              <a:buSzPts val="1200"/>
              <a:buFont typeface="Wingdings" panose="05000000000000000000" pitchFamily="2" charset="2"/>
              <a:buChar char="v"/>
            </a:pPr>
            <a:r>
              <a:rPr lang="en" sz="1200" dirty="0">
                <a:solidFill>
                  <a:schemeClr val="bg1"/>
                </a:solidFill>
                <a:latin typeface="Arial"/>
                <a:ea typeface="Arial"/>
                <a:cs typeface="Arial"/>
                <a:sym typeface="Arial"/>
              </a:rPr>
              <a:t>згоду вступника на обробку персональних даних;</a:t>
            </a:r>
            <a:endParaRPr sz="1200" dirty="0">
              <a:solidFill>
                <a:schemeClr val="bg1"/>
              </a:solidFill>
              <a:latin typeface="Arial"/>
              <a:ea typeface="Arial"/>
              <a:cs typeface="Arial"/>
              <a:sym typeface="Arial"/>
            </a:endParaRPr>
          </a:p>
          <a:p>
            <a:pPr marL="0" lvl="0" indent="0" algn="l" rtl="0">
              <a:lnSpc>
                <a:spcPct val="100000"/>
              </a:lnSpc>
              <a:spcBef>
                <a:spcPts val="0"/>
              </a:spcBef>
              <a:spcAft>
                <a:spcPts val="300"/>
              </a:spcAft>
              <a:buNone/>
            </a:pPr>
            <a:endParaRPr sz="1200" dirty="0">
              <a:solidFill>
                <a:schemeClr val="bg1"/>
              </a:solidFill>
              <a:latin typeface="Arial"/>
              <a:ea typeface="Arial"/>
              <a:cs typeface="Arial"/>
              <a:sym typeface="Arial"/>
            </a:endParaRPr>
          </a:p>
          <a:p>
            <a:pPr marL="0" lvl="0" indent="0" algn="l" rtl="0">
              <a:lnSpc>
                <a:spcPct val="100000"/>
              </a:lnSpc>
              <a:spcBef>
                <a:spcPts val="0"/>
              </a:spcBef>
              <a:spcAft>
                <a:spcPts val="300"/>
              </a:spcAft>
              <a:buNone/>
            </a:pPr>
            <a:r>
              <a:rPr lang="uk-UA" sz="1200" dirty="0">
                <a:solidFill>
                  <a:schemeClr val="bg1"/>
                </a:solidFill>
                <a:latin typeface="Arial"/>
                <a:ea typeface="Arial"/>
                <a:cs typeface="Arial"/>
                <a:sym typeface="Arial"/>
              </a:rPr>
              <a:t>	</a:t>
            </a:r>
            <a:r>
              <a:rPr lang="en" sz="1200" dirty="0">
                <a:solidFill>
                  <a:schemeClr val="bg1"/>
                </a:solidFill>
                <a:latin typeface="Arial"/>
                <a:ea typeface="Arial"/>
                <a:cs typeface="Arial"/>
                <a:sym typeface="Arial"/>
              </a:rPr>
              <a:t>З більш детальною версією правил прийому можна ознайомитись за посиланням: </a:t>
            </a:r>
            <a:r>
              <a:rPr lang="uk-UA" sz="1200" dirty="0">
                <a:solidFill>
                  <a:schemeClr val="bg1"/>
                </a:solidFill>
                <a:latin typeface="Arial"/>
                <a:ea typeface="Arial"/>
                <a:cs typeface="Arial"/>
                <a:sym typeface="Arial"/>
              </a:rPr>
              <a:t>	</a:t>
            </a:r>
            <a:r>
              <a:rPr lang="en" sz="1200" b="1" dirty="0">
                <a:solidFill>
                  <a:schemeClr val="tx1"/>
                </a:solidFill>
                <a:latin typeface="Arial"/>
                <a:ea typeface="Arial"/>
                <a:cs typeface="Arial"/>
                <a:sym typeface="Arial"/>
              </a:rPr>
              <a:t>https://vstup.knu.ua/images/2022/Правила_прийому_2022.pdf</a:t>
            </a:r>
            <a:endParaRPr sz="1200" b="1" dirty="0">
              <a:solidFill>
                <a:schemeClr val="tx1"/>
              </a:solidFill>
              <a:latin typeface="Arial"/>
              <a:ea typeface="Arial"/>
              <a:cs typeface="Arial"/>
              <a:sym typeface="Arial"/>
            </a:endParaRPr>
          </a:p>
          <a:p>
            <a:pPr marL="0" lvl="0" indent="0" algn="l" rtl="0">
              <a:lnSpc>
                <a:spcPct val="100000"/>
              </a:lnSpc>
              <a:spcBef>
                <a:spcPts val="300"/>
              </a:spcBef>
              <a:spcAft>
                <a:spcPts val="300"/>
              </a:spcAft>
              <a:buNone/>
            </a:pPr>
            <a:endParaRPr sz="1200" dirty="0">
              <a:latin typeface="Arial"/>
              <a:ea typeface="Arial"/>
              <a:cs typeface="Arial"/>
              <a:sym typeface="Arial"/>
            </a:endParaRPr>
          </a:p>
        </p:txBody>
      </p:sp>
      <p:sp>
        <p:nvSpPr>
          <p:cNvPr id="113" name="Google Shape;113;p20"/>
          <p:cNvSpPr txBox="1"/>
          <p:nvPr/>
        </p:nvSpPr>
        <p:spPr>
          <a:xfrm>
            <a:off x="2773073" y="477416"/>
            <a:ext cx="4064263"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C00000"/>
                </a:solidFill>
                <a:latin typeface="Arial" panose="020B0604020202020204" pitchFamily="34" charset="0"/>
                <a:ea typeface="Source Code Pro"/>
                <a:cs typeface="Arial" panose="020B0604020202020204" pitchFamily="34" charset="0"/>
                <a:sym typeface="Source Code Pro"/>
              </a:rPr>
              <a:t>* на 2023 рік ще ніяких затверджених правил немає</a:t>
            </a:r>
            <a:endParaRPr sz="1100" dirty="0">
              <a:solidFill>
                <a:srgbClr val="C00000"/>
              </a:solidFill>
              <a:latin typeface="Arial" panose="020B0604020202020204" pitchFamily="34" charset="0"/>
              <a:ea typeface="Source Code Pro"/>
              <a:cs typeface="Arial" panose="020B0604020202020204" pitchFamily="34" charset="0"/>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idx="4294967295"/>
          </p:nvPr>
        </p:nvSpPr>
        <p:spPr>
          <a:xfrm>
            <a:off x="311150" y="0"/>
            <a:ext cx="8521700" cy="733425"/>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pc="200" dirty="0">
                <a:effectLst>
                  <a:outerShdw blurRad="50800" dist="38100" dir="2700000" algn="tl" rotWithShape="0">
                    <a:prstClr val="black">
                      <a:alpha val="40000"/>
                    </a:prstClr>
                  </a:outerShdw>
                </a:effectLst>
                <a:latin typeface="Impact" panose="020B0806030902050204" pitchFamily="34" charset="0"/>
              </a:rPr>
              <a:t>Статистика вступників за 2022 рік</a:t>
            </a:r>
            <a:endParaRPr spc="200" dirty="0">
              <a:effectLst>
                <a:outerShdw blurRad="50800" dist="38100" dir="2700000" algn="tl" rotWithShape="0">
                  <a:prstClr val="black">
                    <a:alpha val="40000"/>
                  </a:prstClr>
                </a:outerShdw>
              </a:effectLst>
              <a:latin typeface="Impact" panose="020B0806030902050204" pitchFamily="34" charset="0"/>
            </a:endParaRPr>
          </a:p>
        </p:txBody>
      </p:sp>
      <p:pic>
        <p:nvPicPr>
          <p:cNvPr id="121" name="Google Shape;121;p21"/>
          <p:cNvPicPr preferRelativeResize="0"/>
          <p:nvPr/>
        </p:nvPicPr>
        <p:blipFill rotWithShape="1">
          <a:blip r:embed="rId3">
            <a:alphaModFix/>
          </a:blip>
          <a:srcRect l="18900" t="16644" r="17546" b="33730"/>
          <a:stretch/>
        </p:blipFill>
        <p:spPr>
          <a:xfrm>
            <a:off x="311150" y="888936"/>
            <a:ext cx="8521700" cy="3800827"/>
          </a:xfrm>
          <a:prstGeom prst="rect">
            <a:avLst/>
          </a:prstGeom>
          <a:noFill/>
          <a:ln>
            <a:noFill/>
          </a:ln>
        </p:spPr>
      </p:pic>
    </p:spTree>
  </p:cSld>
  <p:clrMapOvr>
    <a:masterClrMapping/>
  </p:clrMapOvr>
</p:sld>
</file>

<file path=ppt/theme/theme1.xml><?xml version="1.0" encoding="utf-8"?>
<a:theme xmlns:a="http://schemas.openxmlformats.org/drawingml/2006/main" name="Тема2">
  <a:themeElements>
    <a:clrScheme name="Simple Light">
      <a:dk1>
        <a:srgbClr val="0353A9"/>
      </a:dk1>
      <a:lt1>
        <a:srgbClr val="FFFFFF"/>
      </a:lt1>
      <a:dk2>
        <a:srgbClr val="000000"/>
      </a:dk2>
      <a:lt2>
        <a:srgbClr val="EEEEEE"/>
      </a:lt2>
      <a:accent1>
        <a:srgbClr val="0353A9"/>
      </a:accent1>
      <a:accent2>
        <a:srgbClr val="90BCD5"/>
      </a:accent2>
      <a:accent3>
        <a:srgbClr val="659E7C"/>
      </a:accent3>
      <a:accent4>
        <a:srgbClr val="C5D5CB"/>
      </a:accent4>
      <a:accent5>
        <a:srgbClr val="E1E1E1"/>
      </a:accent5>
      <a:accent6>
        <a:srgbClr val="ECECEE"/>
      </a:accent6>
      <a:hlink>
        <a:srgbClr val="000000"/>
      </a:hlink>
      <a:folHlink>
        <a:srgbClr val="0097A7"/>
      </a:folHlink>
    </a:clrScheme>
    <a:fontScheme name="Стандартная">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Тема2" id="{09CC3686-DC2C-4EB7-AE9F-E47EA9FE84E4}" vid="{A2DCBC26-4DBB-47D6-B38D-0A0D6FCBC710}"/>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3">
  <a:themeElements>
    <a:clrScheme name="Simple Light">
      <a:dk1>
        <a:srgbClr val="121418"/>
      </a:dk1>
      <a:lt1>
        <a:srgbClr val="EAECEE"/>
      </a:lt1>
      <a:dk2>
        <a:srgbClr val="BDBCC0"/>
      </a:dk2>
      <a:lt2>
        <a:srgbClr val="B2AFAF"/>
      </a:lt2>
      <a:accent1>
        <a:srgbClr val="8EBFEE"/>
      </a:accent1>
      <a:accent2>
        <a:srgbClr val="B6D7A8"/>
      </a:accent2>
      <a:accent3>
        <a:srgbClr val="D5E8FA"/>
      </a:accent3>
      <a:accent4>
        <a:srgbClr val="FFFFFF"/>
      </a:accent4>
      <a:accent5>
        <a:srgbClr val="FFFFFF"/>
      </a:accent5>
      <a:accent6>
        <a:srgbClr val="FFFFFF"/>
      </a:accent6>
      <a:hlink>
        <a:srgbClr val="A7BFD6"/>
      </a:hlink>
      <a:folHlink>
        <a:srgbClr val="0097A7"/>
      </a:folHlink>
    </a:clrScheme>
    <a:fontScheme name="Стандартная">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Тема3" id="{13DA650B-7E33-42B0-84A4-33A221A1E55E}" vid="{062C6A4A-37E2-4D3D-B959-41F8153CF470}"/>
    </a:ext>
  </a:ext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Сектор">
  <a:themeElements>
    <a:clrScheme name="Сектор">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Сектор">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ектор">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Тема2</Template>
  <TotalTime>571</TotalTime>
  <Words>7602</Words>
  <Application>Microsoft Office PowerPoint</Application>
  <PresentationFormat>Экран (16:9)</PresentationFormat>
  <Paragraphs>685</Paragraphs>
  <Slides>50</Slides>
  <Notes>48</Notes>
  <HiddenSlides>0</HiddenSlides>
  <MMClips>0</MMClips>
  <ScaleCrop>false</ScaleCrop>
  <HeadingPairs>
    <vt:vector size="6" baseType="variant">
      <vt:variant>
        <vt:lpstr>Использованные шрифты</vt:lpstr>
      </vt:variant>
      <vt:variant>
        <vt:i4>18</vt:i4>
      </vt:variant>
      <vt:variant>
        <vt:lpstr>Тема</vt:lpstr>
      </vt:variant>
      <vt:variant>
        <vt:i4>6</vt:i4>
      </vt:variant>
      <vt:variant>
        <vt:lpstr>Заголовки слайдов</vt:lpstr>
      </vt:variant>
      <vt:variant>
        <vt:i4>50</vt:i4>
      </vt:variant>
    </vt:vector>
  </HeadingPairs>
  <TitlesOfParts>
    <vt:vector size="74" baseType="lpstr">
      <vt:lpstr>Proxima Nova Semibold</vt:lpstr>
      <vt:lpstr>Karla</vt:lpstr>
      <vt:lpstr>Proxima Nova</vt:lpstr>
      <vt:lpstr>Roboto</vt:lpstr>
      <vt:lpstr>Century Gothic</vt:lpstr>
      <vt:lpstr>Impact</vt:lpstr>
      <vt:lpstr>Wingdings 3</vt:lpstr>
      <vt:lpstr>Montserrat</vt:lpstr>
      <vt:lpstr>Anaheim</vt:lpstr>
      <vt:lpstr>Roboto Condensed Light</vt:lpstr>
      <vt:lpstr>Cabin</vt:lpstr>
      <vt:lpstr>Source Code Pro</vt:lpstr>
      <vt:lpstr>Bai Jamjuree Medium</vt:lpstr>
      <vt:lpstr>Times New Roman</vt:lpstr>
      <vt:lpstr>Didact Gothic</vt:lpstr>
      <vt:lpstr>Arial</vt:lpstr>
      <vt:lpstr>Wingdings</vt:lpstr>
      <vt:lpstr>Symbol</vt:lpstr>
      <vt:lpstr>Тема2</vt:lpstr>
      <vt:lpstr>Slidesgo Final Pages</vt:lpstr>
      <vt:lpstr>Тема3</vt:lpstr>
      <vt:lpstr>1_Slidesgo Final Pages</vt:lpstr>
      <vt:lpstr>2_Slidesgo Final Pages</vt:lpstr>
      <vt:lpstr>Сектор</vt:lpstr>
      <vt:lpstr>Фізичний факультет</vt:lpstr>
      <vt:lpstr>ФІЗИЧНИЙ  ФАКУЛЬТЕТ</vt:lpstr>
      <vt:lpstr>Хто такі випускники фізичного факультету</vt:lpstr>
      <vt:lpstr>Історична довідка про факультет</vt:lpstr>
      <vt:lpstr>Презентация PowerPoint</vt:lpstr>
      <vt:lpstr>Презентация PowerPoint</vt:lpstr>
      <vt:lpstr>Які програми ми пропонуємо</vt:lpstr>
      <vt:lpstr>ДОКУМЕНТИ ДЛЯ ВСТУПУ 2023</vt:lpstr>
      <vt:lpstr>Статистика вступників за 2022 рік</vt:lpstr>
      <vt:lpstr>Презентация PowerPoint</vt:lpstr>
      <vt:lpstr>Презентация PowerPoint</vt:lpstr>
      <vt:lpstr>Презентация PowerPoint</vt:lpstr>
      <vt:lpstr>Презентация PowerPoint</vt:lpstr>
      <vt:lpstr>Дозвілля на фізичному факультеті</vt:lpstr>
      <vt:lpstr>Кафедра астрономії і фізики космосу</vt:lpstr>
      <vt:lpstr>Презентация PowerPoint</vt:lpstr>
      <vt:lpstr>Кафедра експериментальної фізики</vt:lpstr>
      <vt:lpstr>Презентация PowerPoint</vt:lpstr>
      <vt:lpstr>Презентация PowerPoint</vt:lpstr>
      <vt:lpstr>Кафедра загальної фізики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Випускники кафедри квантової теорії поля і космомікрофізики</vt:lpstr>
      <vt:lpstr>Кафедра молекулярної фізики</vt:lpstr>
      <vt:lpstr>Презентация PowerPoint</vt:lpstr>
      <vt:lpstr>Презентация PowerPoint</vt:lpstr>
      <vt:lpstr>Презентация PowerPoint</vt:lpstr>
      <vt:lpstr>Кафедра оптики</vt:lpstr>
      <vt:lpstr>Кафедра теоретичної фізики</vt:lpstr>
      <vt:lpstr>Кафедра фізики металів</vt:lpstr>
      <vt:lpstr>Презентация PowerPoint</vt:lpstr>
      <vt:lpstr>Презентация PowerPoint</vt:lpstr>
      <vt:lpstr>Презентация PowerPoint</vt:lpstr>
      <vt:lpstr>Презентация PowerPoint</vt:lpstr>
      <vt:lpstr>Кафедра фізики функціональних матеріалів</vt:lpstr>
      <vt:lpstr>Основні напрями наукової діяльності </vt:lpstr>
      <vt:lpstr>Презентация PowerPoint</vt:lpstr>
      <vt:lpstr>Випускники кафедри фізики функціональних матеріалів</vt:lpstr>
      <vt:lpstr>Презентация PowerPoint</vt:lpstr>
      <vt:lpstr>Презентация PowerPoint</vt:lpstr>
      <vt:lpstr>Випускники Кафедри</vt:lpstr>
      <vt:lpstr>Кафедра ядерної фізики та високих енергій</vt:lpstr>
      <vt:lpstr>Міжнародні можливості  Кафедри ядерної фізики</vt:lpstr>
      <vt:lpstr>Ми у соцмережах та інтернеті</vt:lpstr>
      <vt:lpstr>Фізичний факультет у соцмережах та інтернеті</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Фізичний факультет</dc:title>
  <dc:creator>Q4rce</dc:creator>
  <cp:lastModifiedBy>Borovoy</cp:lastModifiedBy>
  <cp:revision>44</cp:revision>
  <dcterms:modified xsi:type="dcterms:W3CDTF">2023-02-27T18:26:17Z</dcterms:modified>
</cp:coreProperties>
</file>